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0" d="100"/>
          <a:sy n="120" d="100"/>
        </p:scale>
        <p:origin x="-534" y="1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6ABA6F2-E197-4B62-A693-28E80B5352C5}" type="datetimeFigureOut">
              <a:rPr lang="th-TH" smtClean="0"/>
              <a:pPr/>
              <a:t>06/10/62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4563" y="746125"/>
            <a:ext cx="4970462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B1BCEE5-EADA-42A3-B14C-38F63E9CFA7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1721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44563" y="746125"/>
            <a:ext cx="4970462" cy="3729038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9141A-67AE-4FDE-BD8C-21F4BA4AB533}" type="slidenum">
              <a:rPr lang="th-TH" smtClean="0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35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3" y="2130432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455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79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3" y="274645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235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835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5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68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39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359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79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702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2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99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65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1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3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1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945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กลุ่ม 26"/>
          <p:cNvGrpSpPr/>
          <p:nvPr/>
        </p:nvGrpSpPr>
        <p:grpSpPr>
          <a:xfrm>
            <a:off x="251521" y="1412776"/>
            <a:ext cx="1980000" cy="5167592"/>
            <a:chOff x="250829" y="1723455"/>
            <a:chExt cx="1980000" cy="516759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4" name="TextBox 13"/>
            <p:cNvSpPr txBox="1"/>
            <p:nvPr/>
          </p:nvSpPr>
          <p:spPr>
            <a:xfrm>
              <a:off x="250829" y="2612953"/>
              <a:ext cx="1980000" cy="427809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lvl="0"/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1. บุคลากร</a:t>
              </a:r>
              <a:endPara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lvl="0" algn="thaiDist"/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 - เจ้าหน้าที่ ส.</a:t>
              </a:r>
              <a:r>
                <a:rPr lang="th-TH" sz="1600" dirty="0" err="1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ป.ก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.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- โรงเรียน 54 โรงเรียน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- ชุมชน และภาคีเครือข่าย</a:t>
              </a:r>
            </a:p>
            <a:p>
              <a:pPr lvl="0" algn="thaiDist"/>
              <a:r>
                <a:rPr lang="th-TH" sz="1600" spc="-4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2</a:t>
              </a:r>
              <a:r>
                <a:rPr lang="th-TH" sz="1600" spc="-4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. </a:t>
              </a:r>
              <a:r>
                <a:rPr lang="th-TH" sz="1600" spc="-4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งบประมาณ 3,293,900 </a:t>
              </a:r>
              <a:r>
                <a:rPr lang="th-TH" sz="1600" spc="-4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บาท </a:t>
              </a:r>
              <a:endParaRPr lang="th-TH" sz="1600" spc="-4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3.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อุปกรณ์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- สนับสนุนวัสดุทางการเกษตร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 เช่น อุปกรณ์โรงเรือนกางมุ้ง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 อุปกรณ์ระบบน้ำหยด</a:t>
              </a:r>
              <a:endPara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4.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เทคโนโลยี</a:t>
              </a:r>
            </a:p>
            <a:p>
              <a:pPr lvl="0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- การฝึกอบรมพัฒนาศักยภาพ</a:t>
              </a:r>
            </a:p>
            <a:p>
              <a:pPr lvl="0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บุคลากร ส่งเสริมและ   </a:t>
              </a:r>
              <a:b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</a:b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 สนับสนุน การสร้างองค์</a:t>
              </a:r>
            </a:p>
            <a:p>
              <a:pPr lvl="0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ความรู้และพัฒนานวัตกรรมที่</a:t>
              </a:r>
              <a:b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</a:b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 ใช้ประโยชน์ทั้งในการพัฒนา</a:t>
              </a:r>
              <a:b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</a:b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 เด็กและเยาวชน</a:t>
              </a:r>
              <a:endPara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</a:t>
              </a:r>
              <a:endParaRPr lang="th-TH" sz="1600" spc="-5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0829" y="1723455"/>
              <a:ext cx="1980000" cy="769441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ปัจจัยนำเข้า</a:t>
              </a:r>
            </a:p>
            <a:p>
              <a:pPr algn="ctr"/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(</a:t>
              </a:r>
              <a:r>
                <a:rPr lang="en-US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Input)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55777" y="1412776"/>
            <a:ext cx="1927385" cy="7704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กระบวนการ</a:t>
            </a:r>
          </a:p>
          <a:p>
            <a:pPr algn="ctr"/>
            <a:r>
              <a:rPr lang="th-TH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Process)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35711" y="1412776"/>
            <a:ext cx="1960615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ผลผลิต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(Output)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64781" y="1412776"/>
            <a:ext cx="1960615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ผลลัพธ์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(Outcome)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44072" y="2296031"/>
            <a:ext cx="1927385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เด็กและเยาวชนในถิ่น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ทุรกันดารได้รับความรู้ความ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เข้าใจเกี่ยวกับแนวพระราชดำริ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ตามแนวทางปรัชญาเศรษฐกิจ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พอเพียง จำนวน 54 โรงเรียน 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24 จังหวัด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98017" y="2276872"/>
            <a:ext cx="1927385" cy="4524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เด็กและเยาวชนในถิ่น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ทุรกันดารมีความรู้ความเข้าใจ    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มีทักษะในระบบเกษตร และ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สามารถนำองค์ความรู้ไปปรับ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ใช้ในครอบครัว/ปลูกฝัง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จิตสำนึกให้รู้คุณค่าและรัก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อาชีพเกษตร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เกิดการปฏิบัติงานร่วมกัน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ระหว่างหน่วยงานกระทรวง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เกษตรและสหกรณ์ เชื่อมโยง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กลไกท้องถิ่น ได้แก่ โรงเรียน 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err="1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อบต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. สหกรณ์ และวิสาหกิจ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ชุมชน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3. ทำให้เกิดการเรียนรู้ยอมรับ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ระหว่างเด็กนักเรียน 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ผู้ปกครอง พึ่งพาตนเองได้ตาม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หลักปรัชญา ของเศรษฐกิจ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พอเพียง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แผนผังลําดับงาน: กระบวนการสำรอง 14"/>
          <p:cNvSpPr/>
          <p:nvPr/>
        </p:nvSpPr>
        <p:spPr>
          <a:xfrm>
            <a:off x="450266" y="260648"/>
            <a:ext cx="8309946" cy="1008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กรอบแนวคิด</a:t>
            </a:r>
          </a:p>
          <a:p>
            <a:pPr algn="ctr"/>
            <a:r>
              <a:rPr lang="th-TH" sz="24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</a:t>
            </a:r>
            <a:r>
              <a:rPr lang="th-TH" sz="2400" b="1" kern="0" dirty="0" smtClean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การเพิ่มศักยภาพระบบงานเกษตรภายใต้แผนพัฒนาเด็กและเยาวชนในถิ่นทุรกันดาร</a:t>
            </a:r>
            <a:endParaRPr lang="th-TH" sz="2400" dirty="0">
              <a:solidFill>
                <a:prstClr val="white"/>
              </a:solidFill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2312057" y="2924944"/>
            <a:ext cx="132938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55777" y="2348880"/>
            <a:ext cx="1927385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6213" indent="-176213"/>
            <a:r>
              <a:rPr lang="en-US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 ยึดแนวพระราชดำริ</a:t>
            </a:r>
            <a:endParaRPr lang="th-TH" sz="1600" kern="100" spc="-7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6213" indent="-176213"/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คัดเลือกโรงเรียน</a:t>
            </a:r>
            <a:endParaRPr lang="th-TH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6213" indent="-176213"/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ประสานโรงเรียนเป้าหมาย/</a:t>
            </a:r>
          </a:p>
          <a:p>
            <a:pPr marL="176213" indent="-176213"/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หน่วยงานที่เกี่ยวข้อง ชี้แจง</a:t>
            </a:r>
          </a:p>
          <a:p>
            <a:pPr marL="176213" indent="-176213"/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โครงการ</a:t>
            </a:r>
            <a:endParaRPr lang="th-TH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6213" indent="-176213"/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ฝึกอบรมและสัมมนา</a:t>
            </a:r>
          </a:p>
          <a:p>
            <a:pPr marL="176213" indent="-176213"/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สนับสนุนงบประมาณ </a:t>
            </a:r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วัสดุทางการเกษตร</a:t>
            </a:r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1600" spc="-2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6213" indent="-176213"/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6. ติดตามประเมินผล</a:t>
            </a:r>
          </a:p>
          <a:p>
            <a:pPr marL="176213" indent="-176213"/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7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 รายงานผลการดำเนินงานและ</a:t>
            </a:r>
          </a:p>
          <a:p>
            <a:pPr marL="176213" indent="-176213"/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ผลการใช้จ่ายเงิน</a:t>
            </a:r>
          </a:p>
        </p:txBody>
      </p:sp>
      <p:sp>
        <p:nvSpPr>
          <p:cNvPr id="18" name="ลูกศรขวา 17"/>
          <p:cNvSpPr/>
          <p:nvPr/>
        </p:nvSpPr>
        <p:spPr>
          <a:xfrm>
            <a:off x="4524384" y="2924944"/>
            <a:ext cx="132938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3" name="ลูกศรขวา 22"/>
          <p:cNvSpPr/>
          <p:nvPr/>
        </p:nvSpPr>
        <p:spPr>
          <a:xfrm>
            <a:off x="6732240" y="2924944"/>
            <a:ext cx="132938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7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135</Words>
  <Application>Microsoft Office PowerPoint</Application>
  <PresentationFormat>นำเสนอทางหน้าจอ 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1_ชุดรูปแบบของ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กรอบแนวคิด โครงการ.........</dc:title>
  <dc:creator>ALRO</dc:creator>
  <cp:lastModifiedBy>hp1248</cp:lastModifiedBy>
  <cp:revision>114</cp:revision>
  <dcterms:created xsi:type="dcterms:W3CDTF">2017-10-13T09:40:42Z</dcterms:created>
  <dcterms:modified xsi:type="dcterms:W3CDTF">2019-10-06T04:35:56Z</dcterms:modified>
</cp:coreProperties>
</file>