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804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C378E-0E45-4D7B-A8A3-A216C8B60AEB}" type="datetimeFigureOut">
              <a:rPr lang="th-TH" smtClean="0"/>
              <a:pPr/>
              <a:t>06/10/62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7214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7214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D4C1B-805E-4CFC-8EA9-065B01FB483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548656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9141A-67AE-4FDE-BD8C-21F4BA4AB533}" type="slidenum">
              <a:rPr lang="th-TH" smtClean="0">
                <a:solidFill>
                  <a:prstClr val="black"/>
                </a:solidFill>
              </a:rPr>
              <a:pPr/>
              <a:t>1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5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3" y="2130434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942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765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7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3" y="274647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063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965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6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6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71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4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561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264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6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206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2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89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949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1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3" y="63563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1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697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กลุ่ม 26"/>
          <p:cNvGrpSpPr/>
          <p:nvPr/>
        </p:nvGrpSpPr>
        <p:grpSpPr>
          <a:xfrm>
            <a:off x="251524" y="1979122"/>
            <a:ext cx="2088925" cy="4258193"/>
            <a:chOff x="250829" y="1723455"/>
            <a:chExt cx="2088924" cy="4258193"/>
          </a:xfrm>
        </p:grpSpPr>
        <p:sp>
          <p:nvSpPr>
            <p:cNvPr id="14" name="TextBox 13"/>
            <p:cNvSpPr txBox="1"/>
            <p:nvPr/>
          </p:nvSpPr>
          <p:spPr>
            <a:xfrm>
              <a:off x="251520" y="2565328"/>
              <a:ext cx="2088233" cy="34163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1. เจ้าหน้าที่ ส.</a:t>
              </a:r>
              <a:r>
                <a:rPr lang="th-TH" sz="1800" dirty="0" err="1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ป.ก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. น่าน /</a:t>
              </a:r>
              <a:b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</a:b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 เกษตรกร อ.เวียงสา 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</a:t>
              </a:r>
              <a:r>
                <a:rPr lang="th-TH" sz="18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อ.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ทุ่งช้าง อ.</a:t>
              </a:r>
              <a:r>
                <a:rPr lang="th-TH" sz="1800" dirty="0" err="1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แม่จ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ริม/ 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</a:t>
              </a:r>
              <a:r>
                <a:rPr lang="th-TH" sz="18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วิทยากร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ภาครัฐ-เอกชน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2. </a:t>
              </a:r>
              <a:r>
                <a:rPr lang="th-TH" sz="1800" spc="-6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งบประมาณ 668,200 </a:t>
              </a:r>
              <a:r>
                <a:rPr lang="th-TH" sz="1800" spc="-6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บาท</a:t>
              </a:r>
              <a:endParaRPr lang="th-TH" sz="1800" spc="-6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3. วัสดุประกอบการฝึกอบรม /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</a:t>
              </a:r>
              <a:r>
                <a:rPr lang="th-TH" sz="18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วัสดุ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การเกษตร กล้าไม้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</a:t>
              </a:r>
              <a:r>
                <a:rPr lang="th-TH" sz="18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เศรษฐกิจ</a:t>
              </a:r>
              <a:endPara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4. องค์ความรู้การพัฒนา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</a:t>
              </a:r>
              <a:r>
                <a:rPr lang="th-TH" sz="18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ศักยภาพ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การผลิต 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5. เวลาดำเนินการ 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ต.ค. </a:t>
              </a:r>
              <a:r>
                <a:rPr lang="th-TH" sz="18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2562 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– ก.ย. </a:t>
              </a:r>
              <a:r>
                <a:rPr lang="th-TH" sz="18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2563</a:t>
              </a:r>
              <a:endPara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0829" y="1723455"/>
              <a:ext cx="2060637" cy="769441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ปัจจัยนำเข้า</a:t>
              </a:r>
            </a:p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(</a:t>
              </a:r>
              <a:r>
                <a:rPr lang="en-US" sz="20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Input)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55781" y="2010528"/>
            <a:ext cx="2060639" cy="7704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กระบวนการ</a:t>
            </a:r>
          </a:p>
          <a:p>
            <a:pPr algn="ctr"/>
            <a:r>
              <a:rPr lang="th-TH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Process)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35710" y="2011496"/>
            <a:ext cx="2060638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ผลผลิต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(Output)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99013" y="2011496"/>
            <a:ext cx="2060638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ผลลัพธ์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(Outcome)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50246" y="2859903"/>
            <a:ext cx="2060638" cy="38164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/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คัดเลือกเกษตรกร และจัด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ฝึกอบรม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ให้แก่เกษตรกร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จำนวน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120 ราย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สนับสนุน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ปัจจัยการผลิต 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ดำเนินการจัดตั้ง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ศูนย์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ต้นแบบ 5 ศูนย์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3. ส่งเสริมการปลูกไม้เศรษฐกิจ 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ประกอบ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ไร่ นา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120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ราย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4. สนับสนุนปัจจัยการผลิต   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ให้แก่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เกษตรกรที่ผ่านการ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ฝึกอบรม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120 ราย</a:t>
            </a:r>
          </a:p>
          <a:p>
            <a:pPr marL="457200" indent="-45720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5. ประสานงาน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ดูแลให้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คำปรึกษา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และความ</a:t>
            </a:r>
          </a:p>
          <a:p>
            <a:pPr marL="457200" indent="-457200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ช่วยเหลือเกษตรกร</a:t>
            </a:r>
          </a:p>
          <a:p>
            <a:pPr marL="457200" indent="-457200"/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6. การรายงานผล/การติดตาม</a:t>
            </a:r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44072" y="2865717"/>
            <a:ext cx="2027402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เกษตรกรได้รับองค์ความรู้</a:t>
            </a:r>
          </a:p>
          <a:p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จากการฝึกอบรม</a:t>
            </a:r>
          </a:p>
          <a:p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จำนวน 120 ราย</a:t>
            </a:r>
          </a:p>
          <a:p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ศูนย์เรียนรู้ด้านการเกษตร </a:t>
            </a:r>
            <a:b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จำนวน 5 ศูนย์</a:t>
            </a:r>
          </a:p>
          <a:p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3. ขยายพื้นที่สนับสนุนและ</a:t>
            </a:r>
            <a:b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ส่งเสริมการปลูก</a:t>
            </a:r>
            <a:r>
              <a:rPr lang="th-TH" sz="18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ไม้</a:t>
            </a:r>
            <a:br>
              <a:rPr lang="th-TH" sz="18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8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เศรษฐกิจ </a:t>
            </a:r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จำนวน </a:t>
            </a:r>
            <a:r>
              <a:rPr lang="th-TH" sz="18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120 </a:t>
            </a:r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ราย/200ไร่</a:t>
            </a:r>
          </a:p>
          <a:p>
            <a:endParaRPr lang="th-TH" sz="18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32249" y="2876747"/>
            <a:ext cx="2027402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เกษตรกรสามารถนำความรู้ที่ได้ ไปปฏิบัติ ปรับใช้ในแปลงตนเองได้ สามารถเพิ่มศักยภาพในการใช้ประโยชน์ในที่ดินของตนเอง ลดพื้นที่ทำไร่เลื่อนลอยใน   จ.น่าน เรียนรู้การใช้ชีวิตอยู่กับธรรมชาติ มีการฟื้นฟู และอนุรักษ์ธรรมชาติป่าต้นน้ำ</a:t>
            </a:r>
          </a:p>
          <a:p>
            <a:r>
              <a:rPr lang="th-TH" sz="18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 เกษตรกรสามารถพัฒนาคุณภาพชีวิตของตนเองให้ดีขึ้น พึ่งตัวเอง และสร้างรายได้จากการอยู่ร่วมกับธรรมชาติ</a:t>
            </a:r>
          </a:p>
        </p:txBody>
      </p:sp>
      <p:sp>
        <p:nvSpPr>
          <p:cNvPr id="15" name="แผนผังลําดับงาน: กระบวนการสำรอง 14"/>
          <p:cNvSpPr/>
          <p:nvPr/>
        </p:nvSpPr>
        <p:spPr>
          <a:xfrm>
            <a:off x="450266" y="404808"/>
            <a:ext cx="8309946" cy="1188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กรอบแนวคิด</a:t>
            </a:r>
          </a:p>
          <a:p>
            <a:pPr algn="ctr"/>
            <a:r>
              <a:rPr lang="th-TH" sz="32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โครงการปิดทองหลังพระสืบสานแนวพระราชดำริ จังหวัดน่าน</a:t>
            </a:r>
            <a:endParaRPr lang="th-TH" sz="3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32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210</Words>
  <Application>Microsoft Office PowerPoint</Application>
  <PresentationFormat>นำเสนอทางหน้าจอ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1_ชุดรูปแบบของ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กรอบแนวคิด โครงการ.........</dc:title>
  <dc:creator>ALRO</dc:creator>
  <cp:lastModifiedBy>hp1248</cp:lastModifiedBy>
  <cp:revision>113</cp:revision>
  <cp:lastPrinted>2019-09-30T04:26:06Z</cp:lastPrinted>
  <dcterms:created xsi:type="dcterms:W3CDTF">2017-10-13T09:40:42Z</dcterms:created>
  <dcterms:modified xsi:type="dcterms:W3CDTF">2019-10-06T04:33:03Z</dcterms:modified>
</cp:coreProperties>
</file>