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9" r:id="rId3"/>
  </p:sldIdLst>
  <p:sldSz cx="9904413" cy="6858000"/>
  <p:notesSz cx="6858000" cy="994568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540" y="78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D265B-11D8-41EE-A9EA-761F7052052C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8E763-A47C-448E-B908-6993E580CE9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34741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736600" y="746125"/>
            <a:ext cx="5384800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834" y="2130433"/>
            <a:ext cx="8418751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665" y="3886200"/>
            <a:ext cx="69330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51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099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0699" y="274646"/>
            <a:ext cx="2228493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224" y="274646"/>
            <a:ext cx="6520405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92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923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383" y="4406908"/>
            <a:ext cx="84187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383" y="2906713"/>
            <a:ext cx="84187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590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224" y="1600206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4743" y="1600206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312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224" y="1535113"/>
            <a:ext cx="43761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224" y="2174875"/>
            <a:ext cx="43761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1305" y="1535113"/>
            <a:ext cx="43778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1305" y="2174875"/>
            <a:ext cx="43778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900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271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809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221" y="273050"/>
            <a:ext cx="32584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353" y="273058"/>
            <a:ext cx="55368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221" y="1435103"/>
            <a:ext cx="32584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07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334" y="4800600"/>
            <a:ext cx="594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334" y="612775"/>
            <a:ext cx="59426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334" y="5367338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770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222" y="274638"/>
            <a:ext cx="89139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222" y="1600206"/>
            <a:ext cx="89139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222" y="6356358"/>
            <a:ext cx="2311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06/10/62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011" y="6356358"/>
            <a:ext cx="31363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8164" y="6356358"/>
            <a:ext cx="2311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  <a:latin typeface="Calibri"/>
                <a:cs typeface="Cordia New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4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71926" y="908720"/>
            <a:ext cx="2160000" cy="4032448"/>
            <a:chOff x="250824" y="1682073"/>
            <a:chExt cx="2127805" cy="4032448"/>
          </a:xfrm>
        </p:grpSpPr>
        <p:sp>
          <p:nvSpPr>
            <p:cNvPr id="14" name="TextBox 13"/>
            <p:cNvSpPr txBox="1"/>
            <p:nvPr/>
          </p:nvSpPr>
          <p:spPr>
            <a:xfrm>
              <a:off x="251519" y="2421312"/>
              <a:ext cx="2127110" cy="32932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1. 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เจ้าหน้าที่ 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ส.</a:t>
              </a:r>
              <a:r>
                <a:rPr lang="th-TH" sz="1600" spc="-50" dirty="0" err="1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. /หน่วยงาน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สังกัด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กระทรวง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เกษตรและสหกรณ์ 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และ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หน่วยงาน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อื่น ๆ ที่เกี่ยวข้อง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2. งบประมาณ </a:t>
              </a:r>
              <a:r>
                <a:rPr lang="en-US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755,200 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บาท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3. องค์ความรู้เกี่ยวกับ</a:t>
              </a:r>
            </a:p>
            <a:p>
              <a:pPr marL="1809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การเพิ่มศักยภาพการ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ใช้</a:t>
              </a:r>
            </a:p>
            <a:p>
              <a:pPr marL="1809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ประโยชน์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ที่ดิน</a:t>
              </a:r>
            </a:p>
            <a:p>
              <a:pPr marL="180975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การทำเกษตรผสมผสาน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4. วัสดุการเกษตรตามความ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ต้องการ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ของเกษตรกรศูนย์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ต้นแบบ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เพื่อให้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การ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ดำเนินกิจกรรม ด้านการ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ทำ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เกษตร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ผสมผสาน เห็นผล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เป็น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รูปธรรม</a:t>
              </a:r>
              <a:endPara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4" y="1682073"/>
              <a:ext cx="2093874" cy="64633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th-TH" sz="18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th-TH" sz="18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18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03934" y="908720"/>
            <a:ext cx="30960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80486" y="908720"/>
            <a:ext cx="16920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16702" y="908720"/>
            <a:ext cx="1872000" cy="612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44494" y="1628800"/>
            <a:ext cx="1800000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ได้รับ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คุณภาพ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ชีวิต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ราษฎร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บน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พื้นที่สูง จำนวน 50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ราย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มีศูนย์ต้นแบบด้านการ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ทำ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เกษตร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ผสมผสาน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จำนวน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10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ศูนย์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52710" y="1628800"/>
            <a:ext cx="1836000" cy="35394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ตระหนัก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ถึง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ความสำคัญ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ของการ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ได้รับ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จัดสรรที่ดินทำกิน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มี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แนวทางการใช้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ประโยชน์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ใน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ที่ดินอย่างมี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ประสิทธิภาพ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มาก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ขึ้น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มีการ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พัฒนา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คุณภาพ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ชีวิต และมี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อาชีพ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ที่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เหมาะสมกับศักยภาพ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ของ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และพื้นที่บนที่สูง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ในพื้นที่ทรง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งาน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และ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พื้นที่ใกล้เคียง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โครงการ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มี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ต้นแบบในด้านการ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ทำ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เกษตร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ผสมผสาน 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87709" y="116632"/>
            <a:ext cx="9036000" cy="720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20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โครงการศูนย์ภูฟ้าพัฒนาตามแนวพระราชดำริ สมเด็จพระเทพรัตนราชสุดาฯ </a:t>
            </a:r>
            <a:r>
              <a:rPr lang="th-TH" sz="2000" b="1" kern="0" dirty="0" smtClean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สยาม</a:t>
            </a:r>
            <a:r>
              <a:rPr lang="th-TH" sz="20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บรมราชกุมารี จังหวัดน่าน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3934" y="1628800"/>
            <a:ext cx="3168000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ร่วมกับศูนย์ภูฟ้าพัฒนา และคณะอนุกรรมการจัดทำแผนแม่บทการพัฒนาโครงการอันเนื่องมาจากพระราชดำริ จังหวัดน่าน จัดทำแผนปฏิบัติการ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ร่วมกับศูนย์ภูฟ้าพัฒนา คัดเลือกเกษตรกรเพื่อเข้ารับการส่งเสริมองค์ความรู้ จำนวน 50 ราย และจัดตั้งเป็นศูนย์ต้นแบบ จำนวน 10 ศูนย์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จัดเก็บข้อมูลพื้นฐาน เช่น รายได้ ต้นทุนการผลิต ปัญหาอุปสรรคในการประกอบอาชีพ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4. จัดฝึกอบรมส่งเสริมองค์ความรู้ หลักสูตรการเพิ่มศักยภาพการใช้ประโยชน์ที่ดินด้านเกษตรผสมผสาน จำนวน 50 ราย ผ่านศูนย์ภูฟ้าพัฒนา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5. สนับสนุนปัจจัยการผลิตให้กับศูนย์ต้นแบบด้านการทำเกษตร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ผสมผสาน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จำนวน 10 ศูนย์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6. ติดตามผลการดำเนินงานอย่างต่อเนื่องและสม่ำเสมอเป็นประจำทุกเดือน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7. รายงานแผนงาน/ผลงานในระบบ.(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PARA).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และรายงาน</a:t>
            </a:r>
            <a:r>
              <a:rPr lang="th-TH" sz="1600" spc="-4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การใช้จ่ายงบประมาณให้กับ </a:t>
            </a:r>
            <a:r>
              <a:rPr lang="th-TH" sz="1600" spc="-4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กปร</a:t>
            </a:r>
            <a:r>
              <a:rPr lang="th-TH" sz="1600" spc="-4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spc="-4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ทุก</a:t>
            </a:r>
            <a:r>
              <a:rPr lang="th-TH" sz="1600" spc="-4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วันที่ 25 ของเดือน</a:t>
            </a:r>
          </a:p>
          <a:p>
            <a:pPr marL="176213" indent="-176213" algn="thaiDist" fontAlgn="auto">
              <a:spcBef>
                <a:spcPts val="0"/>
              </a:spcBef>
              <a:spcAft>
                <a:spcPts val="0"/>
              </a:spcAf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8. ประเมินผลเชิงปริมาณและคุณภาพ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ในช่วง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err="1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ที่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 และการจัดทำเอกสารสรุปผลงานโครงการ</a:t>
            </a:r>
          </a:p>
        </p:txBody>
      </p:sp>
    </p:spTree>
    <p:extLst>
      <p:ext uri="{BB962C8B-B14F-4D97-AF65-F5344CB8AC3E}">
        <p14:creationId xmlns="" xmlns:p14="http://schemas.microsoft.com/office/powerpoint/2010/main" val="317172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0"/>
          <p:cNvSpPr/>
          <p:nvPr/>
        </p:nvSpPr>
        <p:spPr>
          <a:xfrm>
            <a:off x="7004582" y="2564904"/>
            <a:ext cx="1332000" cy="1620000"/>
          </a:xfrm>
          <a:prstGeom prst="rect">
            <a:avLst/>
          </a:prstGeom>
          <a:solidFill>
            <a:srgbClr val="9966FF">
              <a:alpha val="1529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600" kern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81"/>
          <p:cNvSpPr/>
          <p:nvPr/>
        </p:nvSpPr>
        <p:spPr>
          <a:xfrm>
            <a:off x="8349748" y="2564904"/>
            <a:ext cx="1499002" cy="3276000"/>
          </a:xfrm>
          <a:prstGeom prst="rect">
            <a:avLst/>
          </a:prstGeom>
          <a:solidFill>
            <a:srgbClr val="9966FF">
              <a:alpha val="15686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32438" y="2204864"/>
            <a:ext cx="1908000" cy="307777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ติดตาม/ประเมินผล/รายงาน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758" y="764704"/>
            <a:ext cx="1481763" cy="369332"/>
          </a:xfrm>
          <a:prstGeom prst="rect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th-TH" sz="18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756" y="1340768"/>
            <a:ext cx="1481763" cy="369332"/>
          </a:xfrm>
          <a:prstGeom prst="rect">
            <a:avLst/>
          </a:prstGeom>
          <a:solidFill>
            <a:srgbClr val="FFE6B3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76" y="2204864"/>
            <a:ext cx="900000" cy="432000"/>
          </a:xfrm>
          <a:prstGeom prst="homePlate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ขั้นตอนการดำเนินงาน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47" y="2780928"/>
            <a:ext cx="792000" cy="252000"/>
          </a:xfrm>
          <a:prstGeom prst="homePlate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11" y="5793214"/>
            <a:ext cx="981513" cy="307777"/>
          </a:xfrm>
          <a:prstGeom prst="rect">
            <a:avLst/>
          </a:prstGeom>
          <a:solidFill>
            <a:srgbClr val="CCCCFF">
              <a:alpha val="60000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Timeline</a:t>
            </a:r>
            <a:endParaRPr lang="th-TH" sz="14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099" y="6160948"/>
            <a:ext cx="1767342" cy="292388"/>
          </a:xfrm>
          <a:prstGeom prst="rect">
            <a:avLst/>
          </a:prstGeom>
          <a:solidFill>
            <a:srgbClr val="FFCC99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3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หน่วยงานหลัก</a:t>
            </a:r>
            <a:endParaRPr lang="th-TH" sz="13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24414" y="2586390"/>
            <a:ext cx="14757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(Output)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64574" y="2564904"/>
            <a:ext cx="14397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2318" y="2204864"/>
            <a:ext cx="2376000" cy="307777"/>
          </a:xfrm>
          <a:prstGeom prst="chevron">
            <a:avLst/>
          </a:prstGeom>
          <a:solidFill>
            <a:srgbClr val="CCCC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4089" y="2204864"/>
            <a:ext cx="1871700" cy="307777"/>
          </a:xfrm>
          <a:prstGeom prst="chevron">
            <a:avLst/>
          </a:prstGeom>
          <a:solidFill>
            <a:srgbClr val="FFCCFF">
              <a:alpha val="50196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1845" y="764704"/>
            <a:ext cx="813600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เพื่อการพัฒนาคุณภาพชีวิตราษฎรบนพื้นที่สูงและใช้เป็นต้นแบบในการพัฒนาต่อไป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เพื่อการส่งเสริมอาชีพที่เหมาะสมกับศักยภาพของราษฎร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26293" y="1412776"/>
            <a:ext cx="7812001" cy="338554"/>
          </a:xfrm>
          <a:prstGeom prst="rect">
            <a:avLst/>
          </a:prstGeom>
          <a:solidFill>
            <a:srgbClr val="FFE6B3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เกษตรกรที่ได้รับการคัดเลือกเข้ารับการส่งเสริมจากโครงการ จำนวน 50 ราย</a:t>
            </a:r>
          </a:p>
        </p:txBody>
      </p:sp>
      <p:sp>
        <p:nvSpPr>
          <p:cNvPr id="21" name="Rectangle 15"/>
          <p:cNvSpPr/>
          <p:nvPr/>
        </p:nvSpPr>
        <p:spPr>
          <a:xfrm>
            <a:off x="6968606" y="2825642"/>
            <a:ext cx="1584000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เกษตรกรได้รับ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คุณภาพ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ชีวิตราษฎร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สูง จำนวน 50 ราย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มี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ศูนย์ต้นแบบด้านการ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เกษตร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ผสมผสาน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ศูนย์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2430" y="2564904"/>
            <a:ext cx="1836000" cy="9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เกษตรกรนำ</a:t>
            </a:r>
            <a:r>
              <a:rPr lang="th-TH" sz="14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</a:t>
            </a:r>
            <a:r>
              <a:rPr lang="th-TH" sz="14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ไปใช้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4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ประโยชน์</a:t>
            </a:r>
            <a:endParaRPr lang="th-TH" sz="1400" kern="0" spc="-4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ปัญหา </a:t>
            </a:r>
            <a:r>
              <a:rPr lang="th-TH" sz="14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อุปสรรค </a:t>
            </a:r>
            <a:r>
              <a:rPr lang="th-TH" sz="14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และข้อเสนอแนะ</a:t>
            </a:r>
            <a:endParaRPr lang="th-TH" sz="1400" kern="0" spc="-4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endParaRPr lang="th-TH" sz="12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093" y="6520988"/>
            <a:ext cx="1762518" cy="292388"/>
          </a:xfrm>
          <a:prstGeom prst="rect">
            <a:avLst/>
          </a:prstGeom>
          <a:solidFill>
            <a:srgbClr val="CCFF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3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1300" b="1" kern="0" dirty="0" err="1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3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endParaRPr lang="th-TH" sz="13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04192" y="6160948"/>
            <a:ext cx="7558789" cy="292388"/>
          </a:xfrm>
          <a:prstGeom prst="rect">
            <a:avLst/>
          </a:prstGeom>
          <a:solidFill>
            <a:srgbClr val="FFD7A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3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ศูนย์ภูฟ้าพัฒนา</a:t>
            </a:r>
          </a:p>
        </p:txBody>
      </p:sp>
      <p:sp>
        <p:nvSpPr>
          <p:cNvPr id="25" name="Right Arrow 1"/>
          <p:cNvSpPr/>
          <p:nvPr/>
        </p:nvSpPr>
        <p:spPr>
          <a:xfrm>
            <a:off x="1999902" y="6165336"/>
            <a:ext cx="216000" cy="288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6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1961" y="6520988"/>
            <a:ext cx="7594783" cy="292388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3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sz="1300" b="1" kern="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3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/หน่วยงานสังกัดกระทรวงเกษตรและสหกรณ์ และหน่วยงานอื่น ๆ ที่เกี่ยวข้อง</a:t>
            </a:r>
            <a:endParaRPr lang="th-TH" sz="1300" b="1" kern="0" dirty="0" smtClean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Right Arrow 1"/>
          <p:cNvSpPr/>
          <p:nvPr/>
        </p:nvSpPr>
        <p:spPr>
          <a:xfrm>
            <a:off x="1999902" y="6561376"/>
            <a:ext cx="216000" cy="252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28" name="ลูกศรขวา 27"/>
          <p:cNvSpPr/>
          <p:nvPr/>
        </p:nvSpPr>
        <p:spPr>
          <a:xfrm>
            <a:off x="1136394" y="5877272"/>
            <a:ext cx="8386656" cy="72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Text" lastClr="000000"/>
              </a:solidFill>
              <a:latin typeface="Calibri"/>
              <a:cs typeface="Cordia New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7076750" y="2240896"/>
            <a:ext cx="2772000" cy="252000"/>
          </a:xfrm>
          <a:prstGeom prst="rect">
            <a:avLst/>
          </a:prstGeom>
          <a:solidFill>
            <a:srgbClr val="9933FF">
              <a:alpha val="15294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ผลสัมฤทธิ์ของโครงการ</a:t>
            </a:r>
            <a:r>
              <a:rPr lang="en-US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6755" y="1772816"/>
            <a:ext cx="1481763" cy="369332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13968" y="1794302"/>
            <a:ext cx="7812001" cy="338554"/>
          </a:xfrm>
          <a:prstGeom prst="rect">
            <a:avLst/>
          </a:prstGeom>
          <a:solidFill>
            <a:srgbClr val="FFFFCC">
              <a:alpha val="8980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755,200</a:t>
            </a:r>
            <a:r>
              <a:rPr lang="en-US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าท</a:t>
            </a:r>
            <a:endParaRPr lang="th-TH" sz="16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32606" y="3573016"/>
            <a:ext cx="1836000" cy="800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ความเปลี่ยนแปลงของพื้นที่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รายได้ </a:t>
            </a:r>
            <a:r>
              <a:rPr lang="en-US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before/after</a:t>
            </a:r>
            <a:endParaRPr lang="en-US" sz="14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422" y="4430142"/>
            <a:ext cx="1800000" cy="1231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ระบบรายงาน </a:t>
            </a:r>
            <a:r>
              <a:rPr lang="en-US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รายงาน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จ่ายเงินทุก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 ของเดือน</a:t>
            </a: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992399" y="2564904"/>
            <a:ext cx="1764000" cy="3093154"/>
          </a:xfrm>
          <a:prstGeom prst="rect">
            <a:avLst/>
          </a:prstGeom>
          <a:solidFill>
            <a:srgbClr val="FFCCFF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num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คัดเลือกเกษตรกร เป็นเกษตรกรใน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โครงการศูนย์ภูฟ้าพัฒนา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</a:pP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ที่ผ่าน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การคัดเลือกจากศูนย์ภู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ฟ้า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 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sz="1300" spc="-3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เข้ารับการ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องค์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 จำนวน 50 ราย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1300" spc="-4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จัดตั้ง</a:t>
            </a:r>
            <a:r>
              <a:rPr lang="th-TH" sz="1300" spc="-4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เป็นศูนย์</a:t>
            </a:r>
            <a:r>
              <a:rPr lang="th-TH" sz="1300" spc="-4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ต้นแบบ จำนวน 10</a:t>
            </a:r>
            <a:br>
              <a:rPr lang="th-TH" sz="1300" spc="-4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4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ศูนย์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เปลี่ยนแปลงของพื้นที่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องค์ความรู้เกี่ยวกับการเพิ่ม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ศักยภาพการใช้ประโยชน์ที่ดิน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และการทำเกษตรผสมผสาน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วัสดุการเกษตร ตาม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ต้องการ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ของ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 ศูนย์ต้นแบบ 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ดำเนินกิจกรรม ด้านการ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เกษตร</a:t>
            </a:r>
            <a:r>
              <a:rPr lang="th-TH" sz="13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ผสมผสาน เห็นผล</a:t>
            </a: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b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spc="-3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รูปธรรม</a:t>
            </a:r>
            <a:endParaRPr lang="th-TH" sz="1300" spc="-3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791967" y="2564904"/>
            <a:ext cx="2304000" cy="3508653"/>
          </a:xfrm>
          <a:prstGeom prst="rect">
            <a:avLst/>
          </a:prstGeom>
          <a:solidFill>
            <a:srgbClr val="CCCCFF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ร่วมกับศูนย์ภูฟ้าพัฒนา </a:t>
            </a:r>
            <a:r>
              <a:rPr lang="th-TH" sz="1300" kern="0" dirty="0" err="1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และณะ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อนุกรรมการ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จัดทำแผนแม่บทการพัฒนาโครงการ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อันเนื่องมาจากพระราชดำริ จังหวัดน่าน 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จัดทำแผนปฏิบัติการ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ร่วมกับ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ศูนย์ภูฟ้าพัฒนา คัดเลือก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</a:t>
            </a:r>
            <a:r>
              <a:rPr lang="th-TH" sz="13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เข้ารับการส่งเสริมองค์</a:t>
            </a: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 </a:t>
            </a:r>
            <a:b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จำนวน 50 </a:t>
            </a:r>
            <a:r>
              <a:rPr lang="th-TH" sz="13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 และจัดตั้งเป็นศูนย์ต้นแบบ </a:t>
            </a:r>
            <a:endParaRPr lang="th-TH" sz="1300" kern="0" spc="-6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จำนวน 10 ศูนย์</a:t>
            </a:r>
            <a:endParaRPr lang="th-TH" sz="1300" kern="0" spc="-6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จัดเก็บข้อมูลพื้นฐาน เช่น รายได้ ต้นทุน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การผลิต ปัญหาอุปสรรคในการประกอบอาชีพ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ส.</a:t>
            </a:r>
            <a:r>
              <a:rPr lang="th-TH" sz="1300" kern="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.จังหวัด จัดฝึกอบรมส่งเสริมองค์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หลักสูตรการเพิ่มศักยภาพการใช้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ที่ดิน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ด้านเกษตรผสมผสาน จำนวน 50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          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ผ่าน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ศูนย์ภูฟ้าพัฒนา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ส.</a:t>
            </a:r>
            <a:r>
              <a:rPr lang="th-TH" sz="1300" kern="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ป.ก.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 สนับสนุนปัจจัยการผลิต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ให้กับ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ศูนย์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ต้นแบบด้านการทำเกษตร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ผสมผสาน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จำนวน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</a:t>
            </a:r>
            <a:endParaRPr lang="th-TH" sz="14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8290258" y="2825643"/>
            <a:ext cx="17025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เกษตรกรตระหนัก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ถึง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ความสำคัญ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ของการ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การ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จัดสรรที่ดินทำกิน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และมี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แนวทางการใช้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ที่ดินอย่างมี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ประสิทธิภาพ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มาก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ขึ้น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เกษตรกรมีการ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คุณภาพ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ชีวิต และมี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ที่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เหมาะสมกับ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ศักยภาพ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ของ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เกษตรกรและ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บนที่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สูง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เกษตรกร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ในพื้นที่ทรง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พื้นที่ใกล้เคียง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มี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ต้นแบบในด้าน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การทำเกษตร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ผสมผสาน </a:t>
            </a:r>
            <a:endParaRPr lang="th-TH" sz="13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" name="ลูกศรขวา 40"/>
          <p:cNvSpPr/>
          <p:nvPr/>
        </p:nvSpPr>
        <p:spPr>
          <a:xfrm>
            <a:off x="1723036" y="1412776"/>
            <a:ext cx="204143" cy="252000"/>
          </a:xfrm>
          <a:prstGeom prst="rightArrow">
            <a:avLst/>
          </a:prstGeom>
          <a:solidFill>
            <a:srgbClr val="FFE6B3"/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42" name="ลูกศรขวา 41"/>
          <p:cNvSpPr/>
          <p:nvPr/>
        </p:nvSpPr>
        <p:spPr>
          <a:xfrm>
            <a:off x="1703834" y="1772816"/>
            <a:ext cx="204143" cy="252000"/>
          </a:xfrm>
          <a:prstGeom prst="rightArrow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kern="0">
              <a:solidFill>
                <a:sysClr val="window" lastClr="FFFFFF"/>
              </a:solidFill>
              <a:latin typeface="Calibri"/>
              <a:cs typeface="Cordia New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9743" y="169476"/>
            <a:ext cx="1835706" cy="523220"/>
          </a:xfrm>
          <a:prstGeom prst="rect">
            <a:avLst/>
          </a:prstGeom>
          <a:solidFill>
            <a:srgbClr val="88A1F0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Road Map</a:t>
            </a:r>
            <a:endParaRPr lang="th-TH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แผนผังลําดับงาน: กระบวนการสำรอง 47"/>
          <p:cNvSpPr/>
          <p:nvPr/>
        </p:nvSpPr>
        <p:spPr>
          <a:xfrm>
            <a:off x="2037212" y="116632"/>
            <a:ext cx="7738760" cy="540000"/>
          </a:xfrm>
          <a:prstGeom prst="flowChartAlternateProcess">
            <a:avLst/>
          </a:prstGeom>
          <a:solidFill>
            <a:srgbClr val="E9FEE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th-TH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h-TH" sz="20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โครงการศูนย์ภูฟ้าพัฒนาตามแนวพระราชดำริ สมเด็จพระเทพรัตนราชสุดาฯ สยามบรมราชกุมารี จังหวัดน่าน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th-TH" sz="2400" dirty="0">
              <a:solidFill>
                <a:prstClr val="white"/>
              </a:solidFill>
            </a:endParaRPr>
          </a:p>
        </p:txBody>
      </p:sp>
      <p:sp>
        <p:nvSpPr>
          <p:cNvPr id="44" name="TextBox 39"/>
          <p:cNvSpPr txBox="1">
            <a:spLocks noChangeArrowheads="1"/>
          </p:cNvSpPr>
          <p:nvPr/>
        </p:nvSpPr>
        <p:spPr bwMode="auto">
          <a:xfrm>
            <a:off x="1430113" y="5661248"/>
            <a:ext cx="8242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b="1" dirty="0">
                <a:latin typeface="TH SarabunPSK" pitchFamily="34" charset="-34"/>
                <a:cs typeface="TH SarabunPSK" pitchFamily="34" charset="-34"/>
              </a:rPr>
              <a:t>ต.ค. – พ.ย. </a:t>
            </a:r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62</a:t>
            </a:r>
            <a:endParaRPr lang="en-US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TextBox 39"/>
          <p:cNvSpPr txBox="1">
            <a:spLocks noChangeArrowheads="1"/>
          </p:cNvSpPr>
          <p:nvPr/>
        </p:nvSpPr>
        <p:spPr bwMode="auto">
          <a:xfrm>
            <a:off x="3594884" y="5960313"/>
            <a:ext cx="8242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200" b="1" dirty="0">
                <a:latin typeface="TH SarabunPSK" pitchFamily="34" charset="-34"/>
                <a:cs typeface="TH SarabunPSK" pitchFamily="34" charset="-34"/>
              </a:rPr>
              <a:t>ต.ค. – พ.ย. </a:t>
            </a:r>
            <a:r>
              <a:rPr lang="th-TH" sz="1200" b="1" dirty="0" smtClean="0">
                <a:latin typeface="TH SarabunPSK" pitchFamily="34" charset="-34"/>
                <a:cs typeface="TH SarabunPSK" pitchFamily="34" charset="-34"/>
              </a:rPr>
              <a:t>62</a:t>
            </a:r>
            <a:endParaRPr lang="en-US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6" name="TextBox 39"/>
          <p:cNvSpPr txBox="1">
            <a:spLocks noChangeArrowheads="1"/>
          </p:cNvSpPr>
          <p:nvPr/>
        </p:nvSpPr>
        <p:spPr bwMode="auto">
          <a:xfrm>
            <a:off x="5470319" y="5641503"/>
            <a:ext cx="9220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ต.ค. – พ.ย.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62</a:t>
            </a:r>
            <a:endParaRPr lang="en-US" sz="1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616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479</Words>
  <Application>Microsoft Office PowerPoint</Application>
  <PresentationFormat>กำหนดเอง</PresentationFormat>
  <Paragraphs>93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1_ชุดรูปแบบของ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กรอบแนวคิด โครงการ.........</dc:title>
  <dc:creator>ALRO</dc:creator>
  <cp:lastModifiedBy>hp1248</cp:lastModifiedBy>
  <cp:revision>78</cp:revision>
  <cp:lastPrinted>2019-09-30T02:04:24Z</cp:lastPrinted>
  <dcterms:created xsi:type="dcterms:W3CDTF">2017-10-13T09:40:42Z</dcterms:created>
  <dcterms:modified xsi:type="dcterms:W3CDTF">2019-10-06T04:26:12Z</dcterms:modified>
</cp:coreProperties>
</file>