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36FE515-ED4A-41AB-90C1-3BED7FBED23F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57D0BE6-70EE-46B4-9649-13BEE4F2AF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751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44563" y="746125"/>
            <a:ext cx="4970462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5" y="213043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590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72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4" y="27464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86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92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6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27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4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89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84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24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3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50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52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2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5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2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05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51521" y="1979125"/>
            <a:ext cx="2027767" cy="3396418"/>
            <a:chOff x="250829" y="1723455"/>
            <a:chExt cx="2027767" cy="3396418"/>
          </a:xfrm>
        </p:grpSpPr>
        <p:sp>
          <p:nvSpPr>
            <p:cNvPr id="14" name="TextBox 13"/>
            <p:cNvSpPr txBox="1"/>
            <p:nvPr/>
          </p:nvSpPr>
          <p:spPr>
            <a:xfrm>
              <a:off x="251520" y="2565328"/>
              <a:ext cx="2027076" cy="255454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เกษตรกร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ในเขตปฏิรูปที่ดิน</a:t>
              </a:r>
            </a:p>
            <a:p>
              <a:pPr>
                <a:buFont typeface="Wingdings" pitchFamily="2" charset="2"/>
                <a:buChar char="Ø"/>
              </a:pP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เจ้าหน้าที่ ส.</a:t>
              </a:r>
              <a:r>
                <a:rPr lang="th-TH" sz="1600" dirty="0" err="1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ป.ก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/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หน่วยงาน</a:t>
              </a: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/>
              </a:r>
              <a:b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สังกัด </a:t>
              </a:r>
              <a:r>
                <a:rPr lang="th-TH" sz="1600" dirty="0" err="1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กษ</a:t>
              </a: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./หน่วยงานอื่น ๆ </a:t>
              </a:r>
              <a:b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ที่เกี่ยวข้อง</a:t>
              </a:r>
            </a:p>
            <a:p>
              <a:pPr>
                <a:buFont typeface="Wingdings" pitchFamily="2" charset="2"/>
                <a:buChar char="Ø"/>
              </a:pP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องค์ความรู้ตามความต้องการ</a:t>
              </a:r>
              <a:b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ของเกษตรกร</a:t>
              </a:r>
            </a:p>
            <a:p>
              <a:pPr>
                <a:buFont typeface="Wingdings" pitchFamily="2" charset="2"/>
                <a:buChar char="Ø"/>
              </a:pP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ปัจจัยการผลิต</a:t>
              </a:r>
            </a:p>
            <a:p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(วัสดุทางการเกษตร) </a:t>
              </a:r>
            </a:p>
            <a:p>
              <a:pPr>
                <a:buFont typeface="Wingdings" pitchFamily="2" charset="2"/>
                <a:buChar char="Ø"/>
              </a:pPr>
              <a:r>
                <a:rPr lang="th-TH" sz="16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งบประมาณ </a:t>
              </a:r>
            </a:p>
            <a:p>
              <a:endParaRPr lang="th-TH" sz="1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9" y="1723455"/>
              <a:ext cx="2027076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55778" y="1988840"/>
            <a:ext cx="1990602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42168" y="2011500"/>
            <a:ext cx="2024341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65429" y="2011500"/>
            <a:ext cx="1960615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50246" y="2826151"/>
            <a:ext cx="1990602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คัดเลือก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</a:p>
          <a:p>
            <a:pPr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ประชุมสำรวจความต้องการ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ของเกษตรกร</a:t>
            </a:r>
          </a:p>
          <a:p>
            <a:pPr>
              <a:buFont typeface="Wingdings" pitchFamily="2" charset="2"/>
              <a:buChar char="Ø"/>
            </a:pPr>
            <a:r>
              <a:rPr lang="th-TH" sz="1600" spc="-8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อบรมสัมมนาและศึกษา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ดูงาน</a:t>
            </a:r>
            <a:endParaRPr lang="en-US" sz="1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สนับสนุนปัจจัยการผลิต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(วัสดุทางการเกษตร)</a:t>
            </a:r>
          </a:p>
          <a:p>
            <a:pPr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ติดตาม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ประเมินผลเกษตรกร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นำความรู้ไปใช้ประโยชน์</a:t>
            </a:r>
            <a:endParaRPr lang="th-TH" sz="1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รายงานผลการดำเนินงาน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และการใช้จ่ายงบประมาณ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/รายงานระบบ </a:t>
            </a:r>
            <a:r>
              <a:rPr lang="en-US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PARA</a:t>
            </a:r>
            <a:endParaRPr lang="en-US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ประชาสัมพันธ์และเผยแพร่   </a:t>
            </a:r>
            <a:b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ผลการดำเนินงานโครงการ/</a:t>
            </a:r>
            <a:b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ผลสำเร็จของเกษตรกร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41943" y="2865717"/>
            <a:ext cx="2024341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ได้รับการส่งเสริม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และพัฒนาองค์ความรู้ด้าน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การเกษตร 100 ราย</a:t>
            </a:r>
          </a:p>
          <a:p>
            <a:pPr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เกษตรกรได้รับการสนับสนุน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ปัจจัยการผลิต 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(วัสดุทางการเกษตร) </a:t>
            </a:r>
            <a:b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100 ราย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98660" y="2876747"/>
            <a:ext cx="1944000" cy="3293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ได้รับความรู้และ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เข้าใจ สามารถ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นำไปใช้ปฏิบัติ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ได้จริง </a:t>
            </a:r>
            <a:r>
              <a:rPr lang="th-TH" sz="1600" spc="-7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ทำให้มีการใช้ </a:t>
            </a:r>
            <a:r>
              <a:rPr lang="th-TH" sz="1600" spc="-7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br>
              <a:rPr lang="th-TH" sz="1600" spc="-7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spc="-7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ประโยชน์ใน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ที่ดินได้อย่าง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เต็ม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พื้นที่ตาม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แนวทาง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ปรัชญา   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ของเศรษฐกิจพอเพียง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เกษตรกรและครอบครัว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การ</a:t>
            </a:r>
            <a:r>
              <a:rPr lang="th-TH" sz="1600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ดำเนิน</a:t>
            </a:r>
            <a:r>
              <a:rPr lang="th-TH" sz="1600" spc="-3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ชีวิตและ</a:t>
            </a:r>
            <a:r>
              <a:rPr lang="th-TH" sz="1600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ประกอบ</a:t>
            </a:r>
          </a:p>
          <a:p>
            <a:r>
              <a:rPr lang="th-TH" sz="1600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อาชีพต</a:t>
            </a:r>
            <a:r>
              <a:rPr lang="th-TH" sz="1600" spc="-8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าม</a:t>
            </a:r>
            <a:r>
              <a:rPr lang="th-TH" sz="1600" spc="-8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แนวทาง</a:t>
            </a:r>
            <a:r>
              <a:rPr lang="th-TH" sz="1600" spc="-8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ปรัชญา</a:t>
            </a:r>
          </a:p>
          <a:p>
            <a:r>
              <a:rPr lang="th-TH" sz="1600" spc="-8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 ของเศรษฐกิจ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พอเพียง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คุณภาพชีวิตที่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ดีขึ้น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สามารถ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พึ่งพา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ตนเอง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ได้และ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อาศัย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อยู่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ร่วมกัน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ชุมชนอย่าง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ผาสุก</a:t>
            </a: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50267" y="404808"/>
            <a:ext cx="8309946" cy="1296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โครงการขยายผลฟาร์มตัวอย่างในสมเด็จพระนางเจ้าสิริกิติ์ พระบรมราชินีนาถ </a:t>
            </a:r>
            <a:br>
              <a:rPr lang="th-TH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ตำบลนาแต้และตำบลคำตากล้า อำเภอคำตากล้า จังหวัดสกลนคร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2350830" y="3429000"/>
            <a:ext cx="13293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4641519" y="3429000"/>
            <a:ext cx="13293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" name="ลูกศรขวา 15"/>
          <p:cNvSpPr/>
          <p:nvPr/>
        </p:nvSpPr>
        <p:spPr>
          <a:xfrm>
            <a:off x="6936027" y="3429000"/>
            <a:ext cx="13293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Office PowerPoint</Application>
  <PresentationFormat>นำเสนอทางหน้าจอ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1_ชุดรูปแบบของ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hp1248</cp:lastModifiedBy>
  <cp:revision>12</cp:revision>
  <cp:lastPrinted>2019-09-30T01:44:16Z</cp:lastPrinted>
  <dcterms:created xsi:type="dcterms:W3CDTF">2018-08-16T02:10:07Z</dcterms:created>
  <dcterms:modified xsi:type="dcterms:W3CDTF">2019-10-06T04:12:16Z</dcterms:modified>
</cp:coreProperties>
</file>