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144000" cy="6858000" type="screen4x3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72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7284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284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36ABA6F2-E197-4B62-A693-28E80B5352C5}" type="datetimeFigureOut">
              <a:rPr lang="th-TH" smtClean="0"/>
              <a:pPr/>
              <a:t>07/10/62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44563" y="746125"/>
            <a:ext cx="4970462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724203"/>
            <a:ext cx="5486400" cy="4475560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6B1BCEE5-EADA-42A3-B14C-38F63E9CFA7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3217212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944563" y="746125"/>
            <a:ext cx="4970462" cy="3729038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9141A-67AE-4FDE-BD8C-21F4BA4AB533}" type="slidenum">
              <a:rPr lang="th-TH" smtClean="0">
                <a:solidFill>
                  <a:prstClr val="black"/>
                </a:solidFill>
              </a:rPr>
              <a:pPr/>
              <a:t>1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354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3" y="2130432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2455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2798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5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3" y="274645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32354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8352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5" y="4406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868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3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4394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3595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19797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7028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2" y="27305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199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2265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1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1" y="63563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07/10/62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3" y="635635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1" y="63563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9457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กลุ่ม 26"/>
          <p:cNvGrpSpPr/>
          <p:nvPr/>
        </p:nvGrpSpPr>
        <p:grpSpPr>
          <a:xfrm>
            <a:off x="251521" y="1556792"/>
            <a:ext cx="1980000" cy="4182707"/>
            <a:chOff x="250829" y="1723455"/>
            <a:chExt cx="1980000" cy="4182707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4" name="TextBox 13"/>
            <p:cNvSpPr txBox="1"/>
            <p:nvPr/>
          </p:nvSpPr>
          <p:spPr>
            <a:xfrm>
              <a:off x="250829" y="2612953"/>
              <a:ext cx="1980000" cy="329320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lvl="0"/>
              <a:r>
                <a:rPr lang="en-US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1.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เจ้าหน้าที่ </a:t>
              </a: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ส.</a:t>
              </a:r>
              <a:r>
                <a:rPr lang="th-TH" sz="1600" dirty="0" err="1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ป.ก</a:t>
              </a: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.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ลำพูน</a:t>
              </a:r>
              <a:b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</a:b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 และส่วนกลาง</a:t>
              </a: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/ </a:t>
              </a:r>
              <a:r>
                <a:rPr lang="th-TH" sz="1600" spc="-2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เกษตรกร</a:t>
              </a: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/</a:t>
              </a:r>
            </a:p>
            <a:p>
              <a:pPr marL="342900" lvl="0" indent="-342900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วิทยากร</a:t>
              </a: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ภาครัฐ-เอกชน</a:t>
              </a:r>
            </a:p>
            <a:p>
              <a:pPr lvl="0" algn="thaiDist"/>
              <a:r>
                <a:rPr lang="th-TH" sz="1600" spc="-4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2. </a:t>
              </a:r>
              <a:r>
                <a:rPr lang="th-TH" sz="1600" spc="-4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งบประมาณ 2</a:t>
              </a:r>
              <a:r>
                <a:rPr lang="en-US" sz="1600" spc="-4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,</a:t>
              </a:r>
              <a:r>
                <a:rPr lang="th-TH" sz="1600" spc="-4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739</a:t>
              </a:r>
              <a:r>
                <a:rPr lang="en-US" sz="1600" spc="-4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,</a:t>
              </a:r>
              <a:r>
                <a:rPr lang="th-TH" sz="1600" spc="-4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400 บาท </a:t>
              </a:r>
              <a:endParaRPr lang="th-TH" sz="1600" spc="-4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endParaRPr>
            </a:p>
            <a:p>
              <a:pPr lvl="0" algn="thaiDist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3. วัสดุประกอบการฝึกอบรม / </a:t>
              </a:r>
            </a:p>
            <a:p>
              <a:pPr lvl="0" algn="thaiDist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 วัสดุการเกษตร</a:t>
              </a:r>
            </a:p>
            <a:p>
              <a:pPr lvl="0" algn="thaiDist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4. องค์ความรู้การส่งเสริมพัฒนา</a:t>
              </a:r>
            </a:p>
            <a:p>
              <a:pPr lvl="0" algn="thaiDist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 อาชีพ </a:t>
              </a:r>
              <a:r>
                <a:rPr lang="th-TH" sz="160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ทั้ง</a:t>
              </a:r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ในและนอกภาค</a:t>
              </a:r>
            </a:p>
            <a:p>
              <a:pPr lvl="0" algn="thaiDist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 การเกษตร</a:t>
              </a:r>
            </a:p>
            <a:p>
              <a:pPr lvl="0" algn="thaiDist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5. สำนักงานโครงการฯ และ</a:t>
              </a:r>
            </a:p>
            <a:p>
              <a:pPr lvl="0" algn="thaiDist"/>
              <a:r>
                <a:rPr lang="th-TH" sz="1600" kern="0" spc="-8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  ศูนย์การทำเกษตรแบบธรรมชาติ</a:t>
              </a:r>
            </a:p>
            <a:p>
              <a:pPr lvl="0" algn="thaiDist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6. เวลาดำเนินการ </a:t>
              </a:r>
            </a:p>
            <a:p>
              <a:pPr lvl="0" algn="thaiDist"/>
              <a:r>
                <a:rPr lang="th-TH" sz="160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   </a:t>
              </a:r>
              <a:r>
                <a:rPr lang="th-TH" sz="1600" spc="-5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ตุลาคม </a:t>
              </a:r>
              <a:r>
                <a:rPr lang="th-TH" sz="1600" spc="-5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2562 </a:t>
              </a:r>
              <a:r>
                <a:rPr lang="th-TH" sz="1600" spc="-50" dirty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- กันยายน </a:t>
              </a:r>
              <a:r>
                <a:rPr lang="th-TH" sz="1600" spc="-50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2563</a:t>
              </a:r>
              <a:endParaRPr lang="th-TH" sz="1600" spc="-5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0829" y="1723455"/>
              <a:ext cx="1980000" cy="769441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ปัจจัยนำเข้า</a:t>
              </a:r>
            </a:p>
            <a:p>
              <a:pPr algn="ctr"/>
              <a:r>
                <a:rPr lang="th-TH" sz="2000" b="1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(</a:t>
              </a:r>
              <a:r>
                <a:rPr lang="en-US" sz="2000" b="1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Input)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555777" y="1556792"/>
            <a:ext cx="1927385" cy="7704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กระบวนการ</a:t>
            </a:r>
          </a:p>
          <a:p>
            <a:pPr algn="ctr"/>
            <a:r>
              <a:rPr lang="th-TH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Process)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35711" y="1556792"/>
            <a:ext cx="1960615" cy="76944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ผลผลิต</a:t>
            </a:r>
          </a:p>
          <a:p>
            <a:pPr algn="ctr"/>
            <a:r>
              <a:rPr lang="en-US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(Output)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64781" y="1556792"/>
            <a:ext cx="1960615" cy="76944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ผลลัพธ์</a:t>
            </a:r>
          </a:p>
          <a:p>
            <a:pPr algn="ctr"/>
            <a:r>
              <a:rPr lang="en-US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(Outcome)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744072" y="2420888"/>
            <a:ext cx="1927385" cy="32932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 เกษตรกรได้รับองค์ความรู้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จากการฝึกอบรม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จำนวน 300 ราย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 มีศูนย์เรียนรู้การผลิตลำไย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นอกฤดู จำนวน 2 ศูนย์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3. ศูนย์เรียนรู้การทำเกษตร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แบบธรรมชาติได้รับ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การพัฒนา เหมาะแก่     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การเยี่ยมชมศึกษาดูงาน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ของเกษตรกร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4. อาคารสำนักงานฯ มีสภาพ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พร้อมใช้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งาน</a:t>
            </a:r>
          </a:p>
          <a:p>
            <a:endParaRPr lang="th-TH" sz="16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98017" y="2420888"/>
            <a:ext cx="1927385" cy="32932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 เกษตรกรมีการปรับตัว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เนื่องจากการรับรู้ข้อมูล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ที่ถูกต้อง สามารถนำความรู้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ไปปรับใช้ในแปลงตนเอง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เกิดประโยชน์คุ้มค่ากับ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การลงทุน สามารถสร้าง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รายได้ ทั้งอาชีพในและ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นอกภาคการเกษตร ส่งผล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ให้มีคุณภาพชีวิตที่ดีขึ้น 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 ทรัพยากรธรรมชาติและ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สิ่งแวดล้อมได้รับการอนุรักษ์ 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และฟื้นฟู มีการใช้ทรัพยากร</a:t>
            </a:r>
          </a:p>
          <a:p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อย่างมีเสถียรภาพ เหมาะสม</a:t>
            </a:r>
          </a:p>
        </p:txBody>
      </p:sp>
      <p:sp>
        <p:nvSpPr>
          <p:cNvPr id="15" name="แผนผังลําดับงาน: กระบวนการสำรอง 14"/>
          <p:cNvSpPr/>
          <p:nvPr/>
        </p:nvSpPr>
        <p:spPr>
          <a:xfrm>
            <a:off x="450266" y="404808"/>
            <a:ext cx="8309946" cy="1008000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กรอบแนวคิด</a:t>
            </a:r>
          </a:p>
          <a:p>
            <a:pPr algn="ctr"/>
            <a:r>
              <a:rPr lang="th-TH" b="1" kern="0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โครงการพัฒนาพื้นที่ลุ่มน้ำแม่อาวอันเนื่องมาจากพระราชดำริ จังหวัดลำพูน</a:t>
            </a:r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2" name="ลูกศรขวา 1"/>
          <p:cNvSpPr/>
          <p:nvPr/>
        </p:nvSpPr>
        <p:spPr>
          <a:xfrm>
            <a:off x="2312057" y="2924944"/>
            <a:ext cx="132938" cy="252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55777" y="2441476"/>
            <a:ext cx="1927385" cy="39703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176213" indent="-176213"/>
            <a:r>
              <a:rPr lang="en-US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1</a:t>
            </a:r>
            <a:r>
              <a:rPr lang="th-TH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.  คัดเลือก</a:t>
            </a:r>
            <a:r>
              <a:rPr lang="th-TH" sz="1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เกษตรกร </a:t>
            </a:r>
            <a:r>
              <a:rPr lang="th-TH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และจัดฝึกอบรมให้แก่เกษตรกร</a:t>
            </a:r>
            <a:r>
              <a:rPr lang="th-TH" sz="1400" kern="100" spc="-7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จำนวน </a:t>
            </a:r>
            <a:r>
              <a:rPr lang="th-TH" sz="1400" kern="100" spc="-7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300 ราย</a:t>
            </a:r>
          </a:p>
          <a:p>
            <a:pPr marL="176213" indent="-176213"/>
            <a:r>
              <a:rPr lang="th-TH" sz="1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2. พัฒนาศูนย์เรียนรู้การ</a:t>
            </a:r>
            <a:r>
              <a:rPr lang="th-TH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ทำเกษตร</a:t>
            </a:r>
            <a:r>
              <a:rPr lang="th-TH" sz="1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แบบธรรมชาติ</a:t>
            </a:r>
          </a:p>
          <a:p>
            <a:pPr marL="176213" indent="-176213"/>
            <a:r>
              <a:rPr lang="th-TH" sz="1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3. จัดตั้งศูนย์</a:t>
            </a:r>
            <a:r>
              <a:rPr lang="th-TH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เรียนรู้ด้านการ</a:t>
            </a:r>
            <a:r>
              <a:rPr lang="th-TH" sz="1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ผลิต</a:t>
            </a:r>
            <a:r>
              <a:rPr lang="th-TH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ลำไย</a:t>
            </a:r>
          </a:p>
          <a:p>
            <a:pPr marL="176213" indent="-176213"/>
            <a:r>
              <a:rPr lang="th-TH" sz="1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นอก</a:t>
            </a:r>
            <a:r>
              <a:rPr lang="th-TH" sz="1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ฤดู</a:t>
            </a:r>
          </a:p>
          <a:p>
            <a:pPr marL="176213" indent="-176213"/>
            <a:r>
              <a:rPr lang="th-TH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4. 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ตกแต่งทัศนียภาพโดยรอบอาคาร</a:t>
            </a:r>
          </a:p>
          <a:p>
            <a:pPr marL="176213" indent="-176213"/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สำนักงานสนามและห้องประชุม </a:t>
            </a:r>
          </a:p>
          <a:p>
            <a:pPr marL="176213" indent="-176213"/>
            <a:r>
              <a:rPr lang="th-TH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5</a:t>
            </a:r>
            <a:r>
              <a:rPr lang="th-TH" sz="1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. กิจกรรม</a:t>
            </a:r>
            <a:r>
              <a:rPr lang="th-TH" sz="1400" spc="-20" dirty="0" err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บูรณา</a:t>
            </a:r>
            <a:r>
              <a:rPr lang="th-TH" sz="1400" spc="-2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การ</a:t>
            </a:r>
            <a:r>
              <a:rPr lang="th-TH" sz="1400" spc="-2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ร่วมกับ</a:t>
            </a:r>
          </a:p>
          <a:p>
            <a:pPr marL="176213" indent="-176213"/>
            <a:r>
              <a:rPr lang="th-TH" sz="1400" spc="-2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spc="-2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หน่วยงาน</a:t>
            </a:r>
            <a:r>
              <a:rPr lang="th-TH" sz="1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ในพื้นที่จังหวัด</a:t>
            </a:r>
            <a:r>
              <a:rPr lang="th-TH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ลำพูน</a:t>
            </a:r>
          </a:p>
          <a:p>
            <a:pPr marL="176213" indent="-176213"/>
            <a:r>
              <a:rPr lang="th-TH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6. รายงานผลการดำเนินผลการใช้จ่าย</a:t>
            </a:r>
          </a:p>
          <a:p>
            <a:pPr marL="176213" indent="-176213"/>
            <a:r>
              <a:rPr lang="th-TH" sz="1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งบประมาณประจำเดือน/ระบบ</a:t>
            </a:r>
            <a:r>
              <a:rPr lang="en-US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 marL="176213" indent="-176213"/>
            <a:r>
              <a:rPr lang="en-US" sz="1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PARA</a:t>
            </a:r>
            <a:r>
              <a:rPr lang="th-TH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</a:p>
          <a:p>
            <a:pPr marL="176213" indent="-176213"/>
            <a:r>
              <a:rPr lang="th-TH" sz="1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7</a:t>
            </a:r>
            <a:r>
              <a:rPr lang="th-TH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. ติดตาม ประเมินผลกิจกรรม</a:t>
            </a:r>
          </a:p>
          <a:p>
            <a:pPr marL="176213" indent="-176213"/>
            <a:r>
              <a:rPr lang="th-TH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8. ประชาสัมพันธ์และเผยแพร่</a:t>
            </a:r>
          </a:p>
          <a:p>
            <a:pPr marL="176213" indent="-176213" algn="just"/>
            <a:r>
              <a:rPr lang="th-TH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ผลการดำเนินงานโครงการ/</a:t>
            </a:r>
          </a:p>
          <a:p>
            <a:pPr marL="176213" indent="-176213" algn="just"/>
            <a:r>
              <a:rPr lang="th-TH" sz="14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4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ผลสำเร็จของเกษตรกร</a:t>
            </a:r>
          </a:p>
        </p:txBody>
      </p:sp>
      <p:sp>
        <p:nvSpPr>
          <p:cNvPr id="18" name="ลูกศรขวา 17"/>
          <p:cNvSpPr/>
          <p:nvPr/>
        </p:nvSpPr>
        <p:spPr>
          <a:xfrm>
            <a:off x="4583078" y="2924944"/>
            <a:ext cx="132938" cy="252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23" name="ลูกศรขวา 22"/>
          <p:cNvSpPr/>
          <p:nvPr/>
        </p:nvSpPr>
        <p:spPr>
          <a:xfrm>
            <a:off x="6732240" y="2924944"/>
            <a:ext cx="132938" cy="2520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871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272</Words>
  <Application>Microsoft Office PowerPoint</Application>
  <PresentationFormat>นำเสนอทางหน้าจอ (4:3)</PresentationFormat>
  <Paragraphs>63</Paragraphs>
  <Slides>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1_ชุดรูปแบบของ Office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กรอบแนวคิด โครงการ.........</dc:title>
  <dc:creator>ALRO</dc:creator>
  <cp:lastModifiedBy>hp1252</cp:lastModifiedBy>
  <cp:revision>114</cp:revision>
  <dcterms:created xsi:type="dcterms:W3CDTF">2017-10-13T09:40:42Z</dcterms:created>
  <dcterms:modified xsi:type="dcterms:W3CDTF">2019-10-07T09:47:28Z</dcterms:modified>
</cp:coreProperties>
</file>