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8" r:id="rId2"/>
    <p:sldId id="275" r:id="rId3"/>
    <p:sldId id="256" r:id="rId4"/>
    <p:sldId id="257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9456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5" autoAdjust="0"/>
    <p:restoredTop sz="94301" autoAdjust="0"/>
  </p:normalViewPr>
  <p:slideViewPr>
    <p:cSldViewPr snapToGrid="0">
      <p:cViewPr varScale="1">
        <p:scale>
          <a:sx n="81" d="100"/>
          <a:sy n="81" d="100"/>
        </p:scale>
        <p:origin x="90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1" y="3"/>
            <a:ext cx="2971800" cy="498475"/>
          </a:xfrm>
          <a:prstGeom prst="rect">
            <a:avLst/>
          </a:prstGeom>
        </p:spPr>
        <p:txBody>
          <a:bodyPr vert="horz" lIns="91436" tIns="45718" rIns="91436" bIns="45718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3"/>
            <a:ext cx="2971800" cy="498475"/>
          </a:xfrm>
          <a:prstGeom prst="rect">
            <a:avLst/>
          </a:prstGeom>
        </p:spPr>
        <p:txBody>
          <a:bodyPr vert="horz" lIns="91436" tIns="45718" rIns="91436" bIns="45718" rtlCol="0"/>
          <a:lstStyle>
            <a:lvl1pPr algn="r">
              <a:defRPr sz="1200"/>
            </a:lvl1pPr>
          </a:lstStyle>
          <a:p>
            <a:fld id="{7DDB1FC2-8AA4-46AF-93E8-22A474E64D2F}" type="datetimeFigureOut">
              <a:rPr lang="th-TH" smtClean="0"/>
              <a:t>04/07/62</a:t>
            </a:fld>
            <a:endParaRPr lang="th-TH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1190625" y="1243013"/>
            <a:ext cx="447675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6" tIns="45718" rIns="91436" bIns="45718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786315"/>
            <a:ext cx="5486400" cy="3916362"/>
          </a:xfrm>
          <a:prstGeom prst="rect">
            <a:avLst/>
          </a:prstGeom>
        </p:spPr>
        <p:txBody>
          <a:bodyPr vert="horz" lIns="91436" tIns="45718" rIns="91436" bIns="45718" rtlCol="0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1" y="9447215"/>
            <a:ext cx="2971800" cy="498475"/>
          </a:xfrm>
          <a:prstGeom prst="rect">
            <a:avLst/>
          </a:prstGeom>
        </p:spPr>
        <p:txBody>
          <a:bodyPr vert="horz" lIns="91436" tIns="45718" rIns="91436" bIns="45718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884613" y="9447215"/>
            <a:ext cx="2971800" cy="498475"/>
          </a:xfrm>
          <a:prstGeom prst="rect">
            <a:avLst/>
          </a:prstGeom>
        </p:spPr>
        <p:txBody>
          <a:bodyPr vert="horz" lIns="91436" tIns="45718" rIns="91436" bIns="45718" rtlCol="0" anchor="b"/>
          <a:lstStyle>
            <a:lvl1pPr algn="r">
              <a:defRPr sz="1200"/>
            </a:lvl1pPr>
          </a:lstStyle>
          <a:p>
            <a:fld id="{D3B33838-F0C8-49F6-8D06-E24FD478C58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34335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80A58-9251-4971-896A-A94D780A9BAE}" type="datetimeFigureOut">
              <a:rPr lang="th-TH" smtClean="0"/>
              <a:t>04/07/62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51DAA-121A-47F8-9410-02EE29A5B55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23085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80A58-9251-4971-896A-A94D780A9BAE}" type="datetimeFigureOut">
              <a:rPr lang="th-TH" smtClean="0"/>
              <a:t>04/07/62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51DAA-121A-47F8-9410-02EE29A5B55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49801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80A58-9251-4971-896A-A94D780A9BAE}" type="datetimeFigureOut">
              <a:rPr lang="th-TH" smtClean="0"/>
              <a:t>04/07/62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51DAA-121A-47F8-9410-02EE29A5B55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36577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80A58-9251-4971-896A-A94D780A9BAE}" type="datetimeFigureOut">
              <a:rPr lang="th-TH" smtClean="0"/>
              <a:t>04/07/62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51DAA-121A-47F8-9410-02EE29A5B55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07816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80A58-9251-4971-896A-A94D780A9BAE}" type="datetimeFigureOut">
              <a:rPr lang="th-TH" smtClean="0"/>
              <a:t>04/07/62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51DAA-121A-47F8-9410-02EE29A5B55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275531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80A58-9251-4971-896A-A94D780A9BAE}" type="datetimeFigureOut">
              <a:rPr lang="th-TH" smtClean="0"/>
              <a:t>04/07/62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51DAA-121A-47F8-9410-02EE29A5B55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67314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80A58-9251-4971-896A-A94D780A9BAE}" type="datetimeFigureOut">
              <a:rPr lang="th-TH" smtClean="0"/>
              <a:t>04/07/62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51DAA-121A-47F8-9410-02EE29A5B55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32960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80A58-9251-4971-896A-A94D780A9BAE}" type="datetimeFigureOut">
              <a:rPr lang="th-TH" smtClean="0"/>
              <a:t>04/07/62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51DAA-121A-47F8-9410-02EE29A5B55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90414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80A58-9251-4971-896A-A94D780A9BAE}" type="datetimeFigureOut">
              <a:rPr lang="th-TH" smtClean="0"/>
              <a:t>04/07/62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51DAA-121A-47F8-9410-02EE29A5B55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64347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80A58-9251-4971-896A-A94D780A9BAE}" type="datetimeFigureOut">
              <a:rPr lang="th-TH" smtClean="0"/>
              <a:t>04/07/62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51DAA-121A-47F8-9410-02EE29A5B55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28153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80A58-9251-4971-896A-A94D780A9BAE}" type="datetimeFigureOut">
              <a:rPr lang="th-TH" smtClean="0"/>
              <a:t>04/07/62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51DAA-121A-47F8-9410-02EE29A5B55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478148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580A58-9251-4971-896A-A94D780A9BAE}" type="datetimeFigureOut">
              <a:rPr lang="th-TH" smtClean="0"/>
              <a:t>04/07/62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751DAA-121A-47F8-9410-02EE29A5B55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4118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กล่องข้อความ 3">
            <a:extLst>
              <a:ext uri="{FF2B5EF4-FFF2-40B4-BE49-F238E27FC236}">
                <a16:creationId xmlns:a16="http://schemas.microsoft.com/office/drawing/2014/main" id="{04020C69-EDF8-4A3E-8E24-D8E2C183CF52}"/>
              </a:ext>
            </a:extLst>
          </p:cNvPr>
          <p:cNvSpPr txBox="1"/>
          <p:nvPr/>
        </p:nvSpPr>
        <p:spPr>
          <a:xfrm>
            <a:off x="-261516" y="1318030"/>
            <a:ext cx="9667032" cy="383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th-TH" sz="2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การประชุมทางไกลออนไลน์ (</a:t>
            </a:r>
            <a:r>
              <a:rPr lang="en-US" sz="2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Web Conference</a:t>
            </a:r>
            <a:r>
              <a:rPr lang="th-TH" sz="2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</a:t>
            </a:r>
          </a:p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th-TH" sz="2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โครงการศูนย์บริการประชาชนเคลื่อนที่ในเขตปฏิรูปที่ดิน</a:t>
            </a:r>
          </a:p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th-TH" sz="2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เฉลิมพระเกียรติ เนื่องในโอกาสมหามงคลพระราชพิธีบรมราชาภิเษก</a:t>
            </a:r>
          </a:p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th-TH" sz="2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วันพุธ ที่ </a:t>
            </a:r>
            <a:r>
              <a:rPr lang="en-US" sz="2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 </a:t>
            </a:r>
            <a:r>
              <a:rPr lang="th-TH" sz="2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กรกฎาคม </a:t>
            </a:r>
            <a:r>
              <a:rPr lang="en-US" sz="2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2562 </a:t>
            </a:r>
            <a:r>
              <a:rPr lang="th-TH" sz="2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เวลา </a:t>
            </a:r>
            <a:r>
              <a:rPr lang="en-US" sz="2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14.00 </a:t>
            </a:r>
            <a:r>
              <a:rPr lang="th-TH" sz="2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น</a:t>
            </a:r>
            <a:r>
              <a:rPr lang="en-US" sz="2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th-TH" sz="2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ณ ห้องประชุมสุทธิพร จีระพันธุ ส</a:t>
            </a:r>
            <a:r>
              <a:rPr lang="en-US" sz="2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th-TH" sz="2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</a:t>
            </a:r>
            <a:r>
              <a:rPr lang="en-US" sz="2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th-TH" sz="2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</a:t>
            </a:r>
            <a:r>
              <a:rPr lang="en-US" sz="2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th-TH" sz="2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ถนนราชดำเนินนอก</a:t>
            </a:r>
            <a:r>
              <a:rPr lang="en-US" sz="2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th-TH" sz="2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เขตพระนคร กรุงเทพฯ</a:t>
            </a:r>
          </a:p>
        </p:txBody>
      </p:sp>
    </p:spTree>
    <p:extLst>
      <p:ext uri="{BB962C8B-B14F-4D97-AF65-F5344CB8AC3E}">
        <p14:creationId xmlns:p14="http://schemas.microsoft.com/office/powerpoint/2010/main" val="31038635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52F6EBC0-EC96-4CBB-83FF-61C80EC47F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056" y="4910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th-TH" sz="24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ประธานเปิดพิธี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2017937A-6182-4E18-83C1-604C7D0EE1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943429"/>
            <a:ext cx="8075513" cy="5762171"/>
          </a:xfrm>
        </p:spPr>
        <p:txBody>
          <a:bodyPr>
            <a:normAutofit fontScale="92500" lnSpcReduction="20000"/>
          </a:bodyPr>
          <a:lstStyle/>
          <a:p>
            <a:pPr marL="0" indent="0" algn="thaiDist">
              <a:lnSpc>
                <a:spcPct val="100000"/>
              </a:lnSpc>
              <a:spcBef>
                <a:spcPts val="600"/>
              </a:spcBef>
              <a:buNone/>
            </a:pPr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</a:t>
            </a:r>
            <a:r>
              <a:rPr lang="en-US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</a:t>
            </a:r>
            <a:r>
              <a:rPr lang="en-US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</a:t>
            </a:r>
            <a:r>
              <a:rPr lang="en-US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พระนครศรีอยุธยา</a:t>
            </a:r>
          </a:p>
          <a:p>
            <a:pPr algn="thaiDist">
              <a:lnSpc>
                <a:spcPct val="100000"/>
              </a:lnSpc>
              <a:spcBef>
                <a:spcPts val="600"/>
              </a:spcBef>
            </a:pPr>
            <a:r>
              <a:rPr lang="th-TH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พิธีเทิดพระเกียรติองค์ราชัน</a:t>
            </a:r>
          </a:p>
          <a:p>
            <a:pPr lvl="1" algn="thaiDist">
              <a:lnSpc>
                <a:spcPct val="100000"/>
              </a:lnSpc>
              <a:spcBef>
                <a:spcPts val="600"/>
              </a:spcBef>
            </a:pP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ประธาน 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เลขาธิการ ส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(นายวิณะโรจน์ ทรัพย์ส่งสุข)</a:t>
            </a:r>
          </a:p>
          <a:p>
            <a:pPr marL="179388" lvl="1" indent="-179388" algn="thaiDist">
              <a:lnSpc>
                <a:spcPct val="100000"/>
              </a:lnSpc>
              <a:spcBef>
                <a:spcPts val="600"/>
              </a:spcBef>
            </a:pPr>
            <a:r>
              <a:rPr lang="th-TH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พิธีเปิดงาน</a:t>
            </a:r>
          </a:p>
          <a:p>
            <a:pPr marL="636588" lvl="2" indent="-179388" algn="thaiDist">
              <a:lnSpc>
                <a:spcPct val="100000"/>
              </a:lnSpc>
              <a:spcBef>
                <a:spcPts val="600"/>
              </a:spcBef>
              <a:tabLst>
                <a:tab pos="1349375" algn="l"/>
              </a:tabLst>
            </a:pP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ประธาน 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: </a:t>
            </a: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เลขาธิการ ส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(นายวิณะโรจน์ ทรัพย์ส่งสุข)</a:t>
            </a:r>
          </a:p>
          <a:p>
            <a:pPr marL="636588" lvl="2" indent="-179388" algn="thaiDist" defTabSz="849313">
              <a:lnSpc>
                <a:spcPct val="100000"/>
              </a:lnSpc>
              <a:spcBef>
                <a:spcPts val="600"/>
              </a:spcBef>
            </a:pP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กล่าวต้อนรับ 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: </a:t>
            </a: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ผู้ว่าราชการจังหวัดพระนครศรีอยุธยา (นายสุจินต์ ไชยชุมศักดิ์)</a:t>
            </a:r>
          </a:p>
          <a:p>
            <a:pPr marL="636588" lvl="2" indent="-179388" algn="thaiDist">
              <a:lnSpc>
                <a:spcPct val="100000"/>
              </a:lnSpc>
              <a:spcBef>
                <a:spcPts val="600"/>
              </a:spcBef>
              <a:tabLst>
                <a:tab pos="1790700" algn="l"/>
              </a:tabLst>
            </a:pP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กล่าวรายงาน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: </a:t>
            </a: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ปฏิรูปที่ดินจังหวัดพระนครศรีอยุธยา (นางสาวกรุณา นิยมไทย)</a:t>
            </a:r>
          </a:p>
          <a:p>
            <a:pPr marL="636588" lvl="2" indent="-179388" algn="thaiDist">
              <a:lnSpc>
                <a:spcPct val="100000"/>
              </a:lnSpc>
              <a:spcBef>
                <a:spcPts val="600"/>
              </a:spcBef>
            </a:pP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กล่าวเปิดงานโครงการผืนดินพระราชทานฯ และโครงการศูนย์บริการประชาชนเคลื่อนที่ฯ </a:t>
            </a:r>
            <a:endParaRPr lang="en-US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57200" lvl="2" indent="0" algn="thaiDist">
              <a:lnSpc>
                <a:spcPct val="100000"/>
              </a:lnSpc>
              <a:spcBef>
                <a:spcPts val="600"/>
              </a:spcBef>
              <a:buNone/>
              <a:tabLst>
                <a:tab pos="1790700" algn="l"/>
              </a:tabLst>
            </a:pP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: </a:t>
            </a: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เลขาธิการ ส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(นายวิณะโรจน์ ทรัพย์ส่งสุข)</a:t>
            </a:r>
          </a:p>
          <a:p>
            <a:pPr marL="914400" lvl="3" indent="0" algn="thaiDist">
              <a:lnSpc>
                <a:spcPct val="100000"/>
              </a:lnSpc>
              <a:spcBef>
                <a:spcPts val="600"/>
              </a:spcBef>
              <a:buNone/>
            </a:pPr>
            <a:endParaRPr lang="th-TH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lvl="3" indent="0" algn="thaiDist">
              <a:lnSpc>
                <a:spcPct val="100000"/>
              </a:lnSpc>
              <a:spcBef>
                <a:spcPts val="600"/>
              </a:spcBef>
              <a:buNone/>
            </a:pPr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</a:t>
            </a:r>
            <a:r>
              <a:rPr lang="en-US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</a:t>
            </a:r>
            <a:r>
              <a:rPr lang="en-US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</a:t>
            </a:r>
            <a:r>
              <a:rPr lang="en-US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จังหวัด </a:t>
            </a:r>
            <a:r>
              <a:rPr lang="en-US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71 </a:t>
            </a:r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จังหวัด</a:t>
            </a:r>
          </a:p>
          <a:p>
            <a:pPr algn="thaiDist">
              <a:lnSpc>
                <a:spcPct val="100000"/>
              </a:lnSpc>
              <a:spcBef>
                <a:spcPts val="600"/>
              </a:spcBef>
            </a:pPr>
            <a:r>
              <a:rPr lang="th-TH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พิธีเทิดพระเกียรติองค์ราชัน</a:t>
            </a:r>
          </a:p>
          <a:p>
            <a:pPr lvl="1" algn="thaiDist">
              <a:lnSpc>
                <a:spcPct val="100000"/>
              </a:lnSpc>
              <a:spcBef>
                <a:spcPts val="600"/>
              </a:spcBef>
              <a:tabLst>
                <a:tab pos="1343025" algn="l"/>
              </a:tabLst>
            </a:pP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ประธาน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: </a:t>
            </a: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ผู้ว่าราชการจังหวัด นายอำเภอ หัวหน้าส่วนราชการ หรือปฏิรูปที่ดินจังหวัด </a:t>
            </a:r>
          </a:p>
          <a:p>
            <a:pPr marL="179388" lvl="1" indent="-179388" algn="thaiDist">
              <a:lnSpc>
                <a:spcPct val="100000"/>
              </a:lnSpc>
              <a:spcBef>
                <a:spcPts val="600"/>
              </a:spcBef>
            </a:pPr>
            <a:r>
              <a:rPr lang="th-TH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พิธีเปิดงาน</a:t>
            </a:r>
          </a:p>
          <a:p>
            <a:pPr marL="636588" lvl="2" indent="-179388" algn="thaiDist">
              <a:lnSpc>
                <a:spcPct val="100000"/>
              </a:lnSpc>
              <a:spcBef>
                <a:spcPts val="600"/>
              </a:spcBef>
              <a:tabLst>
                <a:tab pos="1349375" algn="l"/>
              </a:tabLst>
            </a:pP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ประธาน 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: </a:t>
            </a: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ผู้ว่าราชการจังหวัด นายอำเภอ หัวหน้าส่วนราชการ หรือปฏิรูปที่ดินจังหวัด </a:t>
            </a:r>
          </a:p>
          <a:p>
            <a:pPr marL="636588" lvl="2" indent="-179388" algn="thaiDist">
              <a:lnSpc>
                <a:spcPct val="100000"/>
              </a:lnSpc>
              <a:spcBef>
                <a:spcPts val="600"/>
              </a:spcBef>
              <a:tabLst>
                <a:tab pos="1698625" algn="l"/>
                <a:tab pos="1790700" algn="l"/>
              </a:tabLst>
            </a:pP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กล่าวต้อนรับ 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	: </a:t>
            </a: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หัวหน้าส่วนราชการในพื้นที่ หรือตามความเหมาะสม</a:t>
            </a:r>
          </a:p>
          <a:p>
            <a:pPr marL="636588" lvl="2" indent="-179388" algn="thaiDist">
              <a:lnSpc>
                <a:spcPct val="100000"/>
              </a:lnSpc>
              <a:spcBef>
                <a:spcPts val="600"/>
              </a:spcBef>
              <a:tabLst>
                <a:tab pos="1790700" algn="l"/>
              </a:tabLst>
            </a:pP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กล่าวรายงาน 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: </a:t>
            </a: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จังหวัด หรือตามความเหมาะสม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th-TH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636588" lvl="2" indent="-179388" algn="thaiDist">
              <a:lnSpc>
                <a:spcPct val="100000"/>
              </a:lnSpc>
              <a:spcBef>
                <a:spcPts val="600"/>
              </a:spcBef>
              <a:tabLst>
                <a:tab pos="1790700" algn="l"/>
              </a:tabLst>
            </a:pP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กล่าวเปิดงาน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: </a:t>
            </a: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ผู้ว่าราชการจังหวัด นายอำเภอ หัวหน้าส่วนราชการ หรือปฏิรูปที่ดินจังหวัด </a:t>
            </a:r>
          </a:p>
          <a:p>
            <a:pPr marL="636588" lvl="2" indent="-179388" algn="thaiDist">
              <a:lnSpc>
                <a:spcPct val="100000"/>
              </a:lnSpc>
              <a:spcBef>
                <a:spcPts val="600"/>
              </a:spcBef>
            </a:pPr>
            <a:endParaRPr lang="en-US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14400" lvl="3" indent="0" algn="thaiDist">
              <a:lnSpc>
                <a:spcPct val="100000"/>
              </a:lnSpc>
              <a:spcBef>
                <a:spcPts val="600"/>
              </a:spcBef>
              <a:buNone/>
            </a:pPr>
            <a:r>
              <a:rPr lang="th-TH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</a:t>
            </a:r>
            <a:endParaRPr lang="th-TH" sz="2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lvl="3" indent="0" algn="thaiDist">
              <a:lnSpc>
                <a:spcPct val="100000"/>
              </a:lnSpc>
              <a:spcBef>
                <a:spcPts val="600"/>
              </a:spcBef>
              <a:buNone/>
            </a:pPr>
            <a:endParaRPr lang="th-TH" sz="2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lvl="3" indent="0" algn="thaiDist">
              <a:lnSpc>
                <a:spcPct val="100000"/>
              </a:lnSpc>
              <a:spcBef>
                <a:spcPts val="600"/>
              </a:spcBef>
              <a:buNone/>
            </a:pPr>
            <a:endParaRPr lang="th-TH" sz="1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14400" lvl="3" indent="0" algn="thaiDist">
              <a:lnSpc>
                <a:spcPct val="100000"/>
              </a:lnSpc>
              <a:spcBef>
                <a:spcPts val="600"/>
              </a:spcBef>
              <a:buNone/>
            </a:pPr>
            <a:endParaRPr lang="th-TH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14400" lvl="3" indent="0" algn="thaiDist">
              <a:lnSpc>
                <a:spcPct val="100000"/>
              </a:lnSpc>
              <a:spcBef>
                <a:spcPts val="600"/>
              </a:spcBef>
              <a:buNone/>
            </a:pPr>
            <a:endParaRPr lang="th-TH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9388" lvl="1" indent="-179388" algn="thaiDist">
              <a:lnSpc>
                <a:spcPct val="100000"/>
              </a:lnSpc>
              <a:spcBef>
                <a:spcPts val="600"/>
              </a:spcBef>
            </a:pPr>
            <a:endParaRPr lang="th-TH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9388" lvl="1" indent="-179388" algn="thaiDist">
              <a:lnSpc>
                <a:spcPct val="100000"/>
              </a:lnSpc>
              <a:spcBef>
                <a:spcPts val="600"/>
              </a:spcBef>
            </a:pPr>
            <a:endParaRPr lang="th-TH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thaiDist">
              <a:lnSpc>
                <a:spcPct val="100000"/>
              </a:lnSpc>
              <a:spcBef>
                <a:spcPts val="600"/>
              </a:spcBef>
            </a:pPr>
            <a:endParaRPr lang="th-TH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thaiDist">
              <a:lnSpc>
                <a:spcPct val="100000"/>
              </a:lnSpc>
              <a:spcBef>
                <a:spcPts val="600"/>
              </a:spcBef>
            </a:pPr>
            <a:endParaRPr lang="th-TH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36459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กล่องข้อความ 5">
            <a:extLst>
              <a:ext uri="{FF2B5EF4-FFF2-40B4-BE49-F238E27FC236}">
                <a16:creationId xmlns:a16="http://schemas.microsoft.com/office/drawing/2014/main" id="{DE47F14C-C11F-4063-8BB2-1B5B823DF67A}"/>
              </a:ext>
            </a:extLst>
          </p:cNvPr>
          <p:cNvSpPr txBox="1"/>
          <p:nvPr/>
        </p:nvSpPr>
        <p:spPr>
          <a:xfrm>
            <a:off x="480854" y="4320629"/>
            <a:ext cx="81089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ป้ายไวนิล ขนาดป้าย ความกว้าง ๑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th-TH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๒ เมตร ความยาว ๔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เมตร </a:t>
            </a:r>
          </a:p>
          <a:p>
            <a:r>
              <a:rPr lang="th-TH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หรือตามความเหมาะสมของสถานที่ โดยใช้ข้อความตามภาพข้างต้น ใช้ฟอร</a:t>
            </a:r>
            <a:r>
              <a:rPr lang="th-TH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์น</a:t>
            </a:r>
            <a:r>
              <a:rPr lang="th-TH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Sarabun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๙ ดาวน์โหลดป้ายได้ที่ 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https://www.alro.go.th/royal_ini </a:t>
            </a:r>
            <a:r>
              <a:rPr lang="th-TH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หัวข้อ ดาวน์โหลด/แบบฟอร์ม</a:t>
            </a:r>
            <a:endPara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E48AB219-4986-47A5-B59E-96F2BAB8E2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72" y="967406"/>
            <a:ext cx="8853055" cy="3022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4215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937B4950-0700-4A2D-A20A-31E528CA3C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5" name="ตัวแทนเนื้อหา 4">
            <a:extLst>
              <a:ext uri="{FF2B5EF4-FFF2-40B4-BE49-F238E27FC236}">
                <a16:creationId xmlns:a16="http://schemas.microsoft.com/office/drawing/2014/main" id="{7794FF36-B07E-41AC-B06D-EC9BAE836D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365128"/>
            <a:ext cx="7978140" cy="4778216"/>
          </a:xfrm>
        </p:spPr>
      </p:pic>
      <p:sp>
        <p:nvSpPr>
          <p:cNvPr id="6" name="สี่เหลี่ยมผืนผ้า 5">
            <a:extLst>
              <a:ext uri="{FF2B5EF4-FFF2-40B4-BE49-F238E27FC236}">
                <a16:creationId xmlns:a16="http://schemas.microsoft.com/office/drawing/2014/main" id="{338E6388-8A99-4129-BF4E-B4D8842B1012}"/>
              </a:ext>
            </a:extLst>
          </p:cNvPr>
          <p:cNvSpPr/>
          <p:nvPr/>
        </p:nvSpPr>
        <p:spPr>
          <a:xfrm>
            <a:off x="-335625" y="5334758"/>
            <a:ext cx="8850975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76278" algn="thaiDist">
              <a:spcBef>
                <a:spcPts val="600"/>
              </a:spcBef>
            </a:pP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ภาพบนโต๊ะหมู่ถวายพระพร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ให้ใช้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๑๒ </a:t>
            </a:r>
            <a:r>
              <a:rPr lang="en-US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ภาพพระราชทาน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ภาพใดภาพหนึ่ง</a:t>
            </a:r>
          </a:p>
          <a:p>
            <a:pPr marL="876278" algn="thaiDist">
              <a:spcBef>
                <a:spcPts val="600"/>
              </a:spcBef>
            </a:pPr>
            <a:r>
              <a:rPr lang="th-TH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หรือตามความเหมาะสม และดาวน์โหลดภาพได้ที่เว็บไซต์กรมประชาสัมพันธ์</a:t>
            </a:r>
          </a:p>
          <a:p>
            <a:pPr marL="876278" algn="thaiDist">
              <a:spcBef>
                <a:spcPts val="600"/>
              </a:spcBef>
            </a:pP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https://www.prd.go.th/main.php?filename=index_2015</a:t>
            </a:r>
          </a:p>
          <a:p>
            <a:pPr marL="876278" algn="thaiDist">
              <a:spcBef>
                <a:spcPts val="600"/>
              </a:spcBef>
            </a:pPr>
            <a:endPara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11016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3100760E-F59F-43B2-8ADF-CEADB74FD5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4791" y="5490096"/>
            <a:ext cx="7886700" cy="389255"/>
          </a:xfrm>
        </p:spPr>
        <p:txBody>
          <a:bodyPr>
            <a:normAutofit fontScale="90000"/>
          </a:bodyPr>
          <a:lstStyle/>
          <a:p>
            <a:pPr algn="ctr"/>
            <a:r>
              <a:rPr lang="th-TH" sz="2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ตัวอย่างการจัดโต๊ะหมู่ประดิษฐานพระบรมฉายาลักษณ์</a:t>
            </a:r>
            <a:br>
              <a:rPr lang="en-US" dirty="0"/>
            </a:br>
            <a:endParaRPr lang="th-TH" dirty="0"/>
          </a:p>
        </p:txBody>
      </p:sp>
      <p:pic>
        <p:nvPicPr>
          <p:cNvPr id="7" name="ตัวแทนเนื้อหา 6">
            <a:extLst>
              <a:ext uri="{FF2B5EF4-FFF2-40B4-BE49-F238E27FC236}">
                <a16:creationId xmlns:a16="http://schemas.microsoft.com/office/drawing/2014/main" id="{B19AEC1B-87D9-4032-90B6-1B99EE7DF9AB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345" y="252189"/>
            <a:ext cx="3154680" cy="4524131"/>
          </a:xfrm>
          <a:prstGeom prst="rect">
            <a:avLst/>
          </a:prstGeom>
        </p:spPr>
      </p:pic>
      <p:sp>
        <p:nvSpPr>
          <p:cNvPr id="8" name="กล่องข้อความ 2">
            <a:extLst>
              <a:ext uri="{FF2B5EF4-FFF2-40B4-BE49-F238E27FC236}">
                <a16:creationId xmlns:a16="http://schemas.microsoft.com/office/drawing/2014/main" id="{01B072E7-0C98-44C6-A5CE-3D6BD4D6FC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5531" y="252189"/>
            <a:ext cx="5075960" cy="5124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marL="342891" indent="-342891">
              <a:spcBef>
                <a:spcPts val="600"/>
              </a:spcBef>
              <a:buFont typeface="Angsana New" panose="02020603050405020304" pitchFamily="18" charset="-34"/>
              <a:buChar char="•"/>
              <a:tabLst>
                <a:tab pos="457189" algn="l"/>
              </a:tabLst>
            </a:pPr>
            <a:r>
              <a:rPr lang="th-TH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โต๊ะหมู่ 7 หรือ 9 ตามความเหมาะสม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891" indent="-342891">
              <a:spcBef>
                <a:spcPts val="600"/>
              </a:spcBef>
              <a:buFont typeface="Angsana New" panose="02020603050405020304" pitchFamily="18" charset="-34"/>
              <a:buChar char="•"/>
              <a:tabLst>
                <a:tab pos="457189" algn="l"/>
              </a:tabLst>
            </a:pPr>
            <a:r>
              <a:rPr lang="th-TH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พระบรมฉายาลักษณ์ ใส่กรอบสีทอง ให้ใช้ </a:t>
            </a: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12 </a:t>
            </a:r>
            <a:r>
              <a:rPr lang="th-TH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ภาพพระราชทานขนาด </a:t>
            </a: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20x24 </a:t>
            </a:r>
            <a:r>
              <a:rPr lang="th-TH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นิ้ว </a:t>
            </a:r>
          </a:p>
          <a:p>
            <a:pPr>
              <a:spcBef>
                <a:spcPts val="600"/>
              </a:spcBef>
              <a:tabLst>
                <a:tab pos="455613" algn="l"/>
              </a:tabLst>
            </a:pPr>
            <a:r>
              <a:rPr lang="th-TH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หรือตามความเหมาะสม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891" indent="-342891">
              <a:spcBef>
                <a:spcPts val="600"/>
              </a:spcBef>
              <a:buFont typeface="Angsana New" panose="02020603050405020304" pitchFamily="18" charset="-34"/>
              <a:buChar char="•"/>
              <a:tabLst>
                <a:tab pos="457189" algn="l"/>
              </a:tabLst>
            </a:pPr>
            <a:r>
              <a:rPr lang="th-TH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พานพุ่มเงิน พุ่มทอง ขนาดเบอร์ </a:t>
            </a:r>
            <a:r>
              <a:rPr lang="en-U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 </a:t>
            </a:r>
            <a:endParaRPr lang="th-TH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ts val="600"/>
              </a:spcBef>
              <a:tabLst>
                <a:tab pos="457189" algn="l"/>
              </a:tabLst>
            </a:pPr>
            <a:r>
              <a:rPr lang="th-TH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หรือขนาดตามความเหมาะสม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891" indent="-342891">
              <a:spcBef>
                <a:spcPts val="600"/>
              </a:spcBef>
              <a:buFont typeface="Angsana New" panose="02020603050405020304" pitchFamily="18" charset="-34"/>
              <a:buChar char="•"/>
              <a:tabLst>
                <a:tab pos="457189" algn="l"/>
              </a:tabLst>
            </a:pPr>
            <a:r>
              <a:rPr lang="th-TH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พานธูปชุดเทียนแพ ขนาดตามความเหมาะสม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891" indent="-342891">
              <a:spcBef>
                <a:spcPts val="600"/>
              </a:spcBef>
              <a:buFont typeface="Angsana New" panose="02020603050405020304" pitchFamily="18" charset="-34"/>
              <a:buChar char="•"/>
              <a:tabLst>
                <a:tab pos="457189" algn="l"/>
              </a:tabLst>
            </a:pPr>
            <a:r>
              <a:rPr lang="th-TH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พานดอกรวงผึ้ง หรือดอกไม้สดสีเหลือง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891" indent="-342891">
              <a:spcBef>
                <a:spcPts val="600"/>
              </a:spcBef>
              <a:buFont typeface="Angsana New" panose="02020603050405020304" pitchFamily="18" charset="-34"/>
              <a:buChar char="•"/>
              <a:tabLst>
                <a:tab pos="457189" algn="l"/>
              </a:tabLst>
            </a:pPr>
            <a:r>
              <a:rPr lang="th-TH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ธงชาติ ธงตราสัญลักษณ์พระราชพิธี</a:t>
            </a:r>
          </a:p>
          <a:p>
            <a:pPr>
              <a:spcBef>
                <a:spcPts val="600"/>
              </a:spcBef>
              <a:tabLst>
                <a:tab pos="457189" algn="l"/>
              </a:tabLst>
            </a:pPr>
            <a:r>
              <a:rPr lang="th-TH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บรมราชาภิเษก พร้อมเสา และขาตั้ง </a:t>
            </a:r>
          </a:p>
          <a:p>
            <a:pPr>
              <a:spcBef>
                <a:spcPts val="600"/>
              </a:spcBef>
              <a:tabLst>
                <a:tab pos="457189" algn="l"/>
              </a:tabLst>
            </a:pPr>
            <a:r>
              <a:rPr lang="th-TH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(จำนวนธงตามความเหมาะสม)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891" indent="-342891">
              <a:spcBef>
                <a:spcPts val="600"/>
              </a:spcBef>
              <a:buFont typeface="Angsana New" panose="02020603050405020304" pitchFamily="18" charset="-34"/>
              <a:buChar char="•"/>
              <a:tabLst>
                <a:tab pos="457189" algn="l"/>
              </a:tabLst>
            </a:pPr>
            <a:r>
              <a:rPr lang="th-TH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ฐานไม้อัด สูง 15-20 มม. ยกขอบด้วยไม้หน้าสาม หรือโต๊ะฐานขนาดตามความเหมาะสม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891" indent="-342891">
              <a:spcBef>
                <a:spcPts val="600"/>
              </a:spcBef>
              <a:buFont typeface="Angsana New" panose="02020603050405020304" pitchFamily="18" charset="-34"/>
              <a:buChar char="•"/>
              <a:tabLst>
                <a:tab pos="457189" algn="l"/>
              </a:tabLst>
            </a:pPr>
            <a:r>
              <a:rPr lang="th-TH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ให้ใช้พรมสีแดงวางรองโต๊ะหมู่ถวายพระพร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</a:t>
            </a:r>
          </a:p>
        </p:txBody>
      </p:sp>
      <p:sp>
        <p:nvSpPr>
          <p:cNvPr id="9" name="กล่องข้อความ 2">
            <a:extLst>
              <a:ext uri="{FF2B5EF4-FFF2-40B4-BE49-F238E27FC236}">
                <a16:creationId xmlns:a16="http://schemas.microsoft.com/office/drawing/2014/main" id="{A8206E54-C67D-4812-94F3-16623E31B7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866" y="5684724"/>
            <a:ext cx="905013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r>
              <a:rPr lang="th-TH" sz="160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หมายเหตุ</a:t>
            </a: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1. </a:t>
            </a: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การจัดโต๊ะหมู่ฯ สามารถปรับเปลี่ยนได้ตามความเหมาะสม (ที่แสดงเป็นเพียงตัวอย่างเท่านั้น)</a:t>
            </a:r>
          </a:p>
          <a:p>
            <a:pPr defTabSz="450850"/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	 : 2. </a:t>
            </a: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การประดับตกแต่งด้วยผ้า ขึ้นอยู่กับความเหมาะสมของอาคาร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</a:t>
            </a: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สถานที่</a:t>
            </a:r>
            <a:r>
              <a:rPr lang="en-US" sz="1200" dirty="0">
                <a:latin typeface="Cordia New" panose="020B0304020202020204" pitchFamily="34" charset="-34"/>
                <a:ea typeface="Cordia New" panose="020B0304020202020204" pitchFamily="34" charset="-34"/>
                <a:cs typeface="Cordia New" panose="020B0304020202020204" pitchFamily="34" charset="-34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9047540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แทนเนื้อหา 3">
            <a:extLst>
              <a:ext uri="{FF2B5EF4-FFF2-40B4-BE49-F238E27FC236}">
                <a16:creationId xmlns:a16="http://schemas.microsoft.com/office/drawing/2014/main" id="{9FF5EDE3-2F58-425D-B09E-52E43C78EBA6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611" y="847867"/>
            <a:ext cx="3403975" cy="4558527"/>
          </a:xfrm>
          <a:prstGeom prst="rect">
            <a:avLst/>
          </a:prstGeom>
        </p:spPr>
      </p:pic>
      <p:sp>
        <p:nvSpPr>
          <p:cNvPr id="5" name="กล่องข้อความ 2">
            <a:extLst>
              <a:ext uri="{FF2B5EF4-FFF2-40B4-BE49-F238E27FC236}">
                <a16:creationId xmlns:a16="http://schemas.microsoft.com/office/drawing/2014/main" id="{E968AB15-D326-408D-B3B2-D431F30713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09257" y="1007887"/>
            <a:ext cx="4718427" cy="1533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r>
              <a:rPr lang="th-TH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พานธูปเทียนแพ </a:t>
            </a:r>
            <a:r>
              <a:rPr lang="th-TH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โดยให้วางธูปเทียน</a:t>
            </a:r>
            <a:endPara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พวงมาลัยเล็กที่ครอบกรวย ใช้โทนสีขาว ขาวงาช้าง หรือสีเหลือง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ธูปวางทับซ้อนด้านบนของเทียน</a:t>
            </a:r>
            <a:endPara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1400" dirty="0">
                <a:latin typeface="Cordia New" panose="020B0304020202020204" pitchFamily="34" charset="-34"/>
                <a:ea typeface="Cordia New" panose="020B0304020202020204" pitchFamily="34" charset="-34"/>
                <a:cs typeface="Cordia New" panose="020B0304020202020204" pitchFamily="34" charset="-34"/>
              </a:rPr>
              <a:t> </a:t>
            </a:r>
          </a:p>
        </p:txBody>
      </p:sp>
      <p:sp>
        <p:nvSpPr>
          <p:cNvPr id="2" name="สี่เหลี่ยมผืนผ้า 1">
            <a:extLst>
              <a:ext uri="{FF2B5EF4-FFF2-40B4-BE49-F238E27FC236}">
                <a16:creationId xmlns:a16="http://schemas.microsoft.com/office/drawing/2014/main" id="{F78F19D7-5DBE-48D1-9449-1EA3F3C16A2D}"/>
              </a:ext>
            </a:extLst>
          </p:cNvPr>
          <p:cNvSpPr/>
          <p:nvPr/>
        </p:nvSpPr>
        <p:spPr>
          <a:xfrm>
            <a:off x="1823257" y="5686967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h-TH" sz="20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ตัวอย่างพานธูปเทียนแพ</a:t>
            </a:r>
            <a:endParaRPr lang="th-TH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9687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รูปภาพ 21">
            <a:extLst>
              <a:ext uri="{FF2B5EF4-FFF2-40B4-BE49-F238E27FC236}">
                <a16:creationId xmlns:a16="http://schemas.microsoft.com/office/drawing/2014/main" id="{459740CD-7A83-4805-860E-1EC41BE411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443" y="684737"/>
            <a:ext cx="7183113" cy="4162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E8F59E6-4589-4812-8845-D686B639E4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" y="43935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91497C6-E196-4041-B8CA-36034EDEAC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6424" y="5080409"/>
            <a:ext cx="3644959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90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914377"/>
            <a:r>
              <a:rPr lang="th-TH" altLang="th-TH" sz="20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ตัวอย่างการจัดเวทีแบบยกพื้น</a:t>
            </a:r>
            <a:endParaRPr lang="en-US" altLang="th-TH" sz="20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defTabSz="914377"/>
            <a:endParaRPr lang="en-US" altLang="th-TH" dirty="0"/>
          </a:p>
        </p:txBody>
      </p:sp>
    </p:spTree>
    <p:extLst>
      <p:ext uri="{BB962C8B-B14F-4D97-AF65-F5344CB8AC3E}">
        <p14:creationId xmlns:p14="http://schemas.microsoft.com/office/powerpoint/2010/main" val="3314610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ตัวแทนเนื้อหา 3">
            <a:extLst>
              <a:ext uri="{FF2B5EF4-FFF2-40B4-BE49-F238E27FC236}">
                <a16:creationId xmlns:a16="http://schemas.microsoft.com/office/drawing/2014/main" id="{4679CA7E-F766-4D64-8F72-00ABF9FC4A4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57274" y="477909"/>
            <a:ext cx="7029451" cy="4686300"/>
          </a:xfrm>
          <a:prstGeom prst="rect">
            <a:avLst/>
          </a:prstGeom>
        </p:spPr>
      </p:pic>
      <p:sp>
        <p:nvSpPr>
          <p:cNvPr id="6" name="สี่เหลี่ยมผืนผ้า 5">
            <a:extLst>
              <a:ext uri="{FF2B5EF4-FFF2-40B4-BE49-F238E27FC236}">
                <a16:creationId xmlns:a16="http://schemas.microsoft.com/office/drawing/2014/main" id="{27A14CDE-C137-4472-A0B6-05EE38FAFF48}"/>
              </a:ext>
            </a:extLst>
          </p:cNvPr>
          <p:cNvSpPr/>
          <p:nvPr/>
        </p:nvSpPr>
        <p:spPr>
          <a:xfrm>
            <a:off x="2916284" y="5390596"/>
            <a:ext cx="38379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600"/>
              </a:spcBef>
              <a:tabLst>
                <a:tab pos="990575" algn="l"/>
              </a:tabLst>
            </a:pPr>
            <a:r>
              <a:rPr lang="th-TH" sz="20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ตัวอย่างการจัดเวทีแบบไม่ยกพื้น</a:t>
            </a:r>
            <a:endParaRPr lang="en-US" sz="20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45338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74B640DA-1E4B-4F10-ACF5-3965A19E9E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5542570"/>
            <a:ext cx="7886700" cy="537844"/>
          </a:xfrm>
        </p:spPr>
        <p:txBody>
          <a:bodyPr>
            <a:normAutofit fontScale="90000"/>
          </a:bodyPr>
          <a:lstStyle/>
          <a:p>
            <a:pPr algn="ctr"/>
            <a:r>
              <a:rPr lang="th-TH" sz="2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ตัวอย่างการถ่ายภาพหมู่</a:t>
            </a:r>
            <a:br>
              <a:rPr lang="en-US" dirty="0"/>
            </a:br>
            <a:endParaRPr lang="th-TH" dirty="0"/>
          </a:p>
        </p:txBody>
      </p:sp>
      <p:pic>
        <p:nvPicPr>
          <p:cNvPr id="4" name="ตัวแทนเนื้อหา 3">
            <a:extLst>
              <a:ext uri="{FF2B5EF4-FFF2-40B4-BE49-F238E27FC236}">
                <a16:creationId xmlns:a16="http://schemas.microsoft.com/office/drawing/2014/main" id="{F4444EFC-4960-4DA7-AF6A-61DE7DB26D69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127" y="672698"/>
            <a:ext cx="6523745" cy="4351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326374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ธีมของ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ธีมของ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ธีมของ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458</TotalTime>
  <Words>436</Words>
  <Application>Microsoft Office PowerPoint</Application>
  <PresentationFormat>นำเสนอทางหน้าจอ (4:3)</PresentationFormat>
  <Paragraphs>62</Paragraphs>
  <Slides>9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6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9</vt:i4>
      </vt:variant>
    </vt:vector>
  </HeadingPairs>
  <TitlesOfParts>
    <vt:vector size="16" baseType="lpstr">
      <vt:lpstr>Angsana New</vt:lpstr>
      <vt:lpstr>Arial</vt:lpstr>
      <vt:lpstr>Calibri</vt:lpstr>
      <vt:lpstr>Calibri Light</vt:lpstr>
      <vt:lpstr>Cordia New</vt:lpstr>
      <vt:lpstr>Tahoma</vt:lpstr>
      <vt:lpstr>ธีมของ Office</vt:lpstr>
      <vt:lpstr>งานนำเสนอ PowerPoint</vt:lpstr>
      <vt:lpstr>ประธานเปิดพิธี</vt:lpstr>
      <vt:lpstr>งานนำเสนอ PowerPoint</vt:lpstr>
      <vt:lpstr>งานนำเสนอ PowerPoint</vt:lpstr>
      <vt:lpstr>ตัวอย่างการจัดโต๊ะหมู่ประดิษฐานพระบรมฉายาลักษณ์ </vt:lpstr>
      <vt:lpstr>งานนำเสนอ PowerPoint</vt:lpstr>
      <vt:lpstr>งานนำเสนอ PowerPoint</vt:lpstr>
      <vt:lpstr>งานนำเสนอ PowerPoint</vt:lpstr>
      <vt:lpstr>ตัวอย่างการถ่ายภาพหมู่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User</dc:creator>
  <cp:lastModifiedBy>User</cp:lastModifiedBy>
  <cp:revision>87</cp:revision>
  <cp:lastPrinted>2019-07-03T06:30:50Z</cp:lastPrinted>
  <dcterms:created xsi:type="dcterms:W3CDTF">2019-06-24T09:02:18Z</dcterms:created>
  <dcterms:modified xsi:type="dcterms:W3CDTF">2019-07-04T02:53:59Z</dcterms:modified>
</cp:coreProperties>
</file>