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30"/>
  </p:notesMasterIdLst>
  <p:handoutMasterIdLst>
    <p:handoutMasterId r:id="rId31"/>
  </p:handoutMasterIdLst>
  <p:sldIdLst>
    <p:sldId id="258" r:id="rId2"/>
    <p:sldId id="342" r:id="rId3"/>
    <p:sldId id="295" r:id="rId4"/>
    <p:sldId id="298" r:id="rId5"/>
    <p:sldId id="303" r:id="rId6"/>
    <p:sldId id="304" r:id="rId7"/>
    <p:sldId id="299" r:id="rId8"/>
    <p:sldId id="327" r:id="rId9"/>
    <p:sldId id="328" r:id="rId10"/>
    <p:sldId id="329" r:id="rId11"/>
    <p:sldId id="333" r:id="rId12"/>
    <p:sldId id="335" r:id="rId13"/>
    <p:sldId id="341" r:id="rId14"/>
    <p:sldId id="300" r:id="rId15"/>
    <p:sldId id="301" r:id="rId16"/>
    <p:sldId id="302" r:id="rId17"/>
    <p:sldId id="292" r:id="rId18"/>
    <p:sldId id="343" r:id="rId19"/>
    <p:sldId id="272" r:id="rId20"/>
    <p:sldId id="344" r:id="rId21"/>
    <p:sldId id="336" r:id="rId22"/>
    <p:sldId id="345" r:id="rId23"/>
    <p:sldId id="338" r:id="rId24"/>
    <p:sldId id="346" r:id="rId25"/>
    <p:sldId id="339" r:id="rId26"/>
    <p:sldId id="340" r:id="rId27"/>
    <p:sldId id="347" r:id="rId28"/>
    <p:sldId id="326" r:id="rId29"/>
  </p:sldIdLst>
  <p:sldSz cx="9144000" cy="6858000" type="screen4x3"/>
  <p:notesSz cx="6648450" cy="97742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42C6"/>
    <a:srgbClr val="3215E1"/>
    <a:srgbClr val="3333CC"/>
    <a:srgbClr val="CC0099"/>
    <a:srgbClr val="FFFFCC"/>
    <a:srgbClr val="FF9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48407B-F0A6-407A-95CD-C0F1A28AA25A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910A3AA7-FF21-4B5B-A73E-D091CA4C9A6D}">
      <dgm:prSet phldrT="[Text]" custT="1"/>
      <dgm:spPr/>
      <dgm:t>
        <a:bodyPr/>
        <a:lstStyle/>
        <a:p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วัตถุประสงค์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457137-1074-4FBA-BF5C-2F284C76D450}" type="parTrans" cxnId="{30F9CCD5-5409-43E3-B9D7-2B598725F8C9}">
      <dgm:prSet/>
      <dgm:spPr/>
      <dgm:t>
        <a:bodyPr/>
        <a:lstStyle/>
        <a:p>
          <a:endParaRPr lang="th-TH"/>
        </a:p>
      </dgm:t>
    </dgm:pt>
    <dgm:pt modelId="{13FD0E58-835C-434D-9534-512782B627F5}" type="sibTrans" cxnId="{30F9CCD5-5409-43E3-B9D7-2B598725F8C9}">
      <dgm:prSet/>
      <dgm:spPr/>
      <dgm:t>
        <a:bodyPr/>
        <a:lstStyle/>
        <a:p>
          <a:endParaRPr lang="th-TH"/>
        </a:p>
      </dgm:t>
    </dgm:pt>
    <dgm:pt modelId="{C8E59B5F-726F-4F55-8964-A9AD127DC945}">
      <dgm:prSet phldrT="[Text]" custT="1"/>
      <dgm:spPr/>
      <dgm:t>
        <a:bodyPr/>
        <a:lstStyle/>
        <a:p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ปัจจัยนำเข้า </a:t>
          </a:r>
          <a:r>
            <a: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(Input)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EE5CDA-69DE-41C6-8416-022E44B34879}" type="parTrans" cxnId="{4F271E1B-7927-4EC7-B029-97231DB1F96A}">
      <dgm:prSet/>
      <dgm:spPr/>
      <dgm:t>
        <a:bodyPr/>
        <a:lstStyle/>
        <a:p>
          <a:endParaRPr lang="th-TH"/>
        </a:p>
      </dgm:t>
    </dgm:pt>
    <dgm:pt modelId="{20AEA58D-55F3-4733-96ED-885C8476A6C4}" type="sibTrans" cxnId="{4F271E1B-7927-4EC7-B029-97231DB1F96A}">
      <dgm:prSet/>
      <dgm:spPr/>
      <dgm:t>
        <a:bodyPr/>
        <a:lstStyle/>
        <a:p>
          <a:endParaRPr lang="th-TH"/>
        </a:p>
      </dgm:t>
    </dgm:pt>
    <dgm:pt modelId="{AC8C3374-8960-4135-A733-2F7C498049BE}">
      <dgm:prSet phldrT="[Text]" custT="1"/>
      <dgm:spPr/>
      <dgm:t>
        <a:bodyPr/>
        <a:lstStyle/>
        <a:p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กระบวนการ/กิจกรรม </a:t>
          </a:r>
          <a:r>
            <a: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(Process)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12EA7E-EF2B-4D4E-AE80-739647F2FDE3}" type="parTrans" cxnId="{2855F9A1-ACAD-43CE-BAB1-7D7F41D32DB5}">
      <dgm:prSet/>
      <dgm:spPr/>
      <dgm:t>
        <a:bodyPr/>
        <a:lstStyle/>
        <a:p>
          <a:endParaRPr lang="th-TH"/>
        </a:p>
      </dgm:t>
    </dgm:pt>
    <dgm:pt modelId="{C2E0F0B6-6A1E-4258-974F-AA829E6EE08F}" type="sibTrans" cxnId="{2855F9A1-ACAD-43CE-BAB1-7D7F41D32DB5}">
      <dgm:prSet/>
      <dgm:spPr/>
      <dgm:t>
        <a:bodyPr/>
        <a:lstStyle/>
        <a:p>
          <a:endParaRPr lang="th-TH"/>
        </a:p>
      </dgm:t>
    </dgm:pt>
    <dgm:pt modelId="{3552B4A8-B573-446B-A445-C89A37516F88}">
      <dgm:prSet custT="1"/>
      <dgm:spPr/>
      <dgm:t>
        <a:bodyPr/>
        <a:lstStyle/>
        <a:p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ผลผลิต </a:t>
          </a:r>
          <a:r>
            <a: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(Output)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2818D9-99ED-4F3C-812E-66E68A79A7F8}" type="parTrans" cxnId="{F654F250-053E-4126-B3C0-6F886B817EFC}">
      <dgm:prSet/>
      <dgm:spPr/>
      <dgm:t>
        <a:bodyPr/>
        <a:lstStyle/>
        <a:p>
          <a:endParaRPr lang="th-TH"/>
        </a:p>
      </dgm:t>
    </dgm:pt>
    <dgm:pt modelId="{8639EF6B-8797-43F1-B18E-1A5EA26D6B15}" type="sibTrans" cxnId="{F654F250-053E-4126-B3C0-6F886B817EFC}">
      <dgm:prSet/>
      <dgm:spPr/>
      <dgm:t>
        <a:bodyPr/>
        <a:lstStyle/>
        <a:p>
          <a:endParaRPr lang="th-TH"/>
        </a:p>
      </dgm:t>
    </dgm:pt>
    <dgm:pt modelId="{EE7BC5C6-7284-4543-9C57-FF6B7DDF1F8C}">
      <dgm:prSet custT="1"/>
      <dgm:spPr/>
      <dgm:t>
        <a:bodyPr/>
        <a:lstStyle/>
        <a:p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ผลลัพธ์ </a:t>
          </a:r>
          <a:r>
            <a: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(Outcome)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7FDA2D6-D70E-4AD2-A57E-340ACA7F7E2F}" type="parTrans" cxnId="{FE276E25-9E1E-4EEA-820D-7056245D65E9}">
      <dgm:prSet/>
      <dgm:spPr/>
      <dgm:t>
        <a:bodyPr/>
        <a:lstStyle/>
        <a:p>
          <a:endParaRPr lang="th-TH"/>
        </a:p>
      </dgm:t>
    </dgm:pt>
    <dgm:pt modelId="{34E38631-BA67-427E-8F18-C7C580746AD7}" type="sibTrans" cxnId="{FE276E25-9E1E-4EEA-820D-7056245D65E9}">
      <dgm:prSet/>
      <dgm:spPr/>
      <dgm:t>
        <a:bodyPr/>
        <a:lstStyle/>
        <a:p>
          <a:endParaRPr lang="th-TH"/>
        </a:p>
      </dgm:t>
    </dgm:pt>
    <dgm:pt modelId="{E946BCE9-7869-4B95-B6C6-1695AEDCC540}" type="pres">
      <dgm:prSet presAssocID="{6948407B-F0A6-407A-95CD-C0F1A28AA25A}" presName="Name0" presStyleCnt="0">
        <dgm:presLayoutVars>
          <dgm:dir/>
          <dgm:resizeHandles val="exact"/>
        </dgm:presLayoutVars>
      </dgm:prSet>
      <dgm:spPr/>
    </dgm:pt>
    <dgm:pt modelId="{575BBF15-15EE-4788-8BE2-6B18830B9E64}" type="pres">
      <dgm:prSet presAssocID="{910A3AA7-FF21-4B5B-A73E-D091CA4C9A6D}" presName="node" presStyleLbl="node1" presStyleIdx="0" presStyleCnt="5" custScaleX="132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35E2169-DC3C-4845-9A5F-5BEB81AB9ABB}" type="pres">
      <dgm:prSet presAssocID="{13FD0E58-835C-434D-9534-512782B627F5}" presName="sibTrans" presStyleLbl="sibTrans2D1" presStyleIdx="0" presStyleCnt="4"/>
      <dgm:spPr/>
      <dgm:t>
        <a:bodyPr/>
        <a:lstStyle/>
        <a:p>
          <a:endParaRPr lang="th-TH"/>
        </a:p>
      </dgm:t>
    </dgm:pt>
    <dgm:pt modelId="{8F4580D6-B78F-487F-B017-B3EF7E09C99E}" type="pres">
      <dgm:prSet presAssocID="{13FD0E58-835C-434D-9534-512782B627F5}" presName="connectorText" presStyleLbl="sibTrans2D1" presStyleIdx="0" presStyleCnt="4"/>
      <dgm:spPr/>
      <dgm:t>
        <a:bodyPr/>
        <a:lstStyle/>
        <a:p>
          <a:endParaRPr lang="th-TH"/>
        </a:p>
      </dgm:t>
    </dgm:pt>
    <dgm:pt modelId="{50320A2C-0DC7-42F6-B2E5-AAEF0AF998AA}" type="pres">
      <dgm:prSet presAssocID="{C8E59B5F-726F-4F55-8964-A9AD127DC945}" presName="node" presStyleLbl="node1" presStyleIdx="1" presStyleCnt="5" custScaleX="132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035EAB-279D-474F-9809-FB4CE4A57722}" type="pres">
      <dgm:prSet presAssocID="{20AEA58D-55F3-4733-96ED-885C8476A6C4}" presName="sibTrans" presStyleLbl="sibTrans2D1" presStyleIdx="1" presStyleCnt="4"/>
      <dgm:spPr/>
      <dgm:t>
        <a:bodyPr/>
        <a:lstStyle/>
        <a:p>
          <a:endParaRPr lang="th-TH"/>
        </a:p>
      </dgm:t>
    </dgm:pt>
    <dgm:pt modelId="{E62A7A20-0963-4465-9BD0-48F85EE94DCA}" type="pres">
      <dgm:prSet presAssocID="{20AEA58D-55F3-4733-96ED-885C8476A6C4}" presName="connectorText" presStyleLbl="sibTrans2D1" presStyleIdx="1" presStyleCnt="4"/>
      <dgm:spPr/>
      <dgm:t>
        <a:bodyPr/>
        <a:lstStyle/>
        <a:p>
          <a:endParaRPr lang="th-TH"/>
        </a:p>
      </dgm:t>
    </dgm:pt>
    <dgm:pt modelId="{F3E3B823-C5E5-42E6-9F1A-1A4862E0B1E8}" type="pres">
      <dgm:prSet presAssocID="{AC8C3374-8960-4135-A733-2F7C498049BE}" presName="node" presStyleLbl="node1" presStyleIdx="2" presStyleCnt="5" custScaleX="132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5010351-1F67-4D36-8668-5CB9552AF886}" type="pres">
      <dgm:prSet presAssocID="{C2E0F0B6-6A1E-4258-974F-AA829E6EE08F}" presName="sibTrans" presStyleLbl="sibTrans2D1" presStyleIdx="2" presStyleCnt="4"/>
      <dgm:spPr/>
      <dgm:t>
        <a:bodyPr/>
        <a:lstStyle/>
        <a:p>
          <a:endParaRPr lang="th-TH"/>
        </a:p>
      </dgm:t>
    </dgm:pt>
    <dgm:pt modelId="{3FB06877-F2E4-4127-B5F5-0209AC7E7BB1}" type="pres">
      <dgm:prSet presAssocID="{C2E0F0B6-6A1E-4258-974F-AA829E6EE08F}" presName="connectorText" presStyleLbl="sibTrans2D1" presStyleIdx="2" presStyleCnt="4"/>
      <dgm:spPr/>
      <dgm:t>
        <a:bodyPr/>
        <a:lstStyle/>
        <a:p>
          <a:endParaRPr lang="th-TH"/>
        </a:p>
      </dgm:t>
    </dgm:pt>
    <dgm:pt modelId="{7C7DD4FE-6C5D-4DAA-88C1-B35FD4BEC770}" type="pres">
      <dgm:prSet presAssocID="{3552B4A8-B573-446B-A445-C89A37516F88}" presName="node" presStyleLbl="node1" presStyleIdx="3" presStyleCnt="5" custScaleX="132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41DC87-DBA1-439E-95FD-950D7217EC60}" type="pres">
      <dgm:prSet presAssocID="{8639EF6B-8797-43F1-B18E-1A5EA26D6B15}" presName="sibTrans" presStyleLbl="sibTrans2D1" presStyleIdx="3" presStyleCnt="4"/>
      <dgm:spPr/>
      <dgm:t>
        <a:bodyPr/>
        <a:lstStyle/>
        <a:p>
          <a:endParaRPr lang="th-TH"/>
        </a:p>
      </dgm:t>
    </dgm:pt>
    <dgm:pt modelId="{22D0F465-5E99-4F2C-B7B4-D7BECDDF943B}" type="pres">
      <dgm:prSet presAssocID="{8639EF6B-8797-43F1-B18E-1A5EA26D6B15}" presName="connectorText" presStyleLbl="sibTrans2D1" presStyleIdx="3" presStyleCnt="4"/>
      <dgm:spPr/>
      <dgm:t>
        <a:bodyPr/>
        <a:lstStyle/>
        <a:p>
          <a:endParaRPr lang="th-TH"/>
        </a:p>
      </dgm:t>
    </dgm:pt>
    <dgm:pt modelId="{359DF1FF-808A-40AF-9A74-5388A635BF10}" type="pres">
      <dgm:prSet presAssocID="{EE7BC5C6-7284-4543-9C57-FF6B7DDF1F8C}" presName="node" presStyleLbl="node1" presStyleIdx="4" presStyleCnt="5" custScaleX="132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7840B4D-E7E0-4385-86C6-D0F5CE1BE99D}" type="presOf" srcId="{20AEA58D-55F3-4733-96ED-885C8476A6C4}" destId="{E62A7A20-0963-4465-9BD0-48F85EE94DCA}" srcOrd="1" destOrd="0" presId="urn:microsoft.com/office/officeart/2005/8/layout/process1"/>
    <dgm:cxn modelId="{075A80F1-030D-4CDF-8D1D-63E21AD83202}" type="presOf" srcId="{3552B4A8-B573-446B-A445-C89A37516F88}" destId="{7C7DD4FE-6C5D-4DAA-88C1-B35FD4BEC770}" srcOrd="0" destOrd="0" presId="urn:microsoft.com/office/officeart/2005/8/layout/process1"/>
    <dgm:cxn modelId="{5D07149F-7434-4DF9-AEAE-FCC34867224A}" type="presOf" srcId="{910A3AA7-FF21-4B5B-A73E-D091CA4C9A6D}" destId="{575BBF15-15EE-4788-8BE2-6B18830B9E64}" srcOrd="0" destOrd="0" presId="urn:microsoft.com/office/officeart/2005/8/layout/process1"/>
    <dgm:cxn modelId="{F654F250-053E-4126-B3C0-6F886B817EFC}" srcId="{6948407B-F0A6-407A-95CD-C0F1A28AA25A}" destId="{3552B4A8-B573-446B-A445-C89A37516F88}" srcOrd="3" destOrd="0" parTransId="{872818D9-99ED-4F3C-812E-66E68A79A7F8}" sibTransId="{8639EF6B-8797-43F1-B18E-1A5EA26D6B15}"/>
    <dgm:cxn modelId="{E7FD1B19-ED1B-4B13-BBEB-21EC9E9A49CA}" type="presOf" srcId="{EE7BC5C6-7284-4543-9C57-FF6B7DDF1F8C}" destId="{359DF1FF-808A-40AF-9A74-5388A635BF10}" srcOrd="0" destOrd="0" presId="urn:microsoft.com/office/officeart/2005/8/layout/process1"/>
    <dgm:cxn modelId="{3265910E-83FD-4AD9-A77B-4155E4FDFF0C}" type="presOf" srcId="{8639EF6B-8797-43F1-B18E-1A5EA26D6B15}" destId="{22D0F465-5E99-4F2C-B7B4-D7BECDDF943B}" srcOrd="1" destOrd="0" presId="urn:microsoft.com/office/officeart/2005/8/layout/process1"/>
    <dgm:cxn modelId="{E75908D1-CD9C-4E2D-A868-FEDC19B1E58E}" type="presOf" srcId="{8639EF6B-8797-43F1-B18E-1A5EA26D6B15}" destId="{9141DC87-DBA1-439E-95FD-950D7217EC60}" srcOrd="0" destOrd="0" presId="urn:microsoft.com/office/officeart/2005/8/layout/process1"/>
    <dgm:cxn modelId="{4F271E1B-7927-4EC7-B029-97231DB1F96A}" srcId="{6948407B-F0A6-407A-95CD-C0F1A28AA25A}" destId="{C8E59B5F-726F-4F55-8964-A9AD127DC945}" srcOrd="1" destOrd="0" parTransId="{29EE5CDA-69DE-41C6-8416-022E44B34879}" sibTransId="{20AEA58D-55F3-4733-96ED-885C8476A6C4}"/>
    <dgm:cxn modelId="{E1E7A1F2-B3D9-4357-9D87-FEED373A383F}" type="presOf" srcId="{13FD0E58-835C-434D-9534-512782B627F5}" destId="{8F4580D6-B78F-487F-B017-B3EF7E09C99E}" srcOrd="1" destOrd="0" presId="urn:microsoft.com/office/officeart/2005/8/layout/process1"/>
    <dgm:cxn modelId="{AFA30618-DED6-41DF-BCD8-1BA10EC5D3D5}" type="presOf" srcId="{C2E0F0B6-6A1E-4258-974F-AA829E6EE08F}" destId="{35010351-1F67-4D36-8668-5CB9552AF886}" srcOrd="0" destOrd="0" presId="urn:microsoft.com/office/officeart/2005/8/layout/process1"/>
    <dgm:cxn modelId="{2855F9A1-ACAD-43CE-BAB1-7D7F41D32DB5}" srcId="{6948407B-F0A6-407A-95CD-C0F1A28AA25A}" destId="{AC8C3374-8960-4135-A733-2F7C498049BE}" srcOrd="2" destOrd="0" parTransId="{9112EA7E-EF2B-4D4E-AE80-739647F2FDE3}" sibTransId="{C2E0F0B6-6A1E-4258-974F-AA829E6EE08F}"/>
    <dgm:cxn modelId="{FB09C8DD-AB27-4DAC-91DA-7EB640D210D6}" type="presOf" srcId="{C8E59B5F-726F-4F55-8964-A9AD127DC945}" destId="{50320A2C-0DC7-42F6-B2E5-AAEF0AF998AA}" srcOrd="0" destOrd="0" presId="urn:microsoft.com/office/officeart/2005/8/layout/process1"/>
    <dgm:cxn modelId="{F1CBF6D4-2018-4773-881A-F6062CD64E23}" type="presOf" srcId="{20AEA58D-55F3-4733-96ED-885C8476A6C4}" destId="{9B035EAB-279D-474F-9809-FB4CE4A57722}" srcOrd="0" destOrd="0" presId="urn:microsoft.com/office/officeart/2005/8/layout/process1"/>
    <dgm:cxn modelId="{30F9CCD5-5409-43E3-B9D7-2B598725F8C9}" srcId="{6948407B-F0A6-407A-95CD-C0F1A28AA25A}" destId="{910A3AA7-FF21-4B5B-A73E-D091CA4C9A6D}" srcOrd="0" destOrd="0" parTransId="{D7457137-1074-4FBA-BF5C-2F284C76D450}" sibTransId="{13FD0E58-835C-434D-9534-512782B627F5}"/>
    <dgm:cxn modelId="{14AF0829-70D8-4FD6-BD0E-36A963FF9934}" type="presOf" srcId="{6948407B-F0A6-407A-95CD-C0F1A28AA25A}" destId="{E946BCE9-7869-4B95-B6C6-1695AEDCC540}" srcOrd="0" destOrd="0" presId="urn:microsoft.com/office/officeart/2005/8/layout/process1"/>
    <dgm:cxn modelId="{E352BD31-2396-4322-930B-5F0E91536C0F}" type="presOf" srcId="{13FD0E58-835C-434D-9534-512782B627F5}" destId="{D35E2169-DC3C-4845-9A5F-5BEB81AB9ABB}" srcOrd="0" destOrd="0" presId="urn:microsoft.com/office/officeart/2005/8/layout/process1"/>
    <dgm:cxn modelId="{CE0A1CCA-14B6-4261-A90E-E81AFBB56437}" type="presOf" srcId="{C2E0F0B6-6A1E-4258-974F-AA829E6EE08F}" destId="{3FB06877-F2E4-4127-B5F5-0209AC7E7BB1}" srcOrd="1" destOrd="0" presId="urn:microsoft.com/office/officeart/2005/8/layout/process1"/>
    <dgm:cxn modelId="{FE276E25-9E1E-4EEA-820D-7056245D65E9}" srcId="{6948407B-F0A6-407A-95CD-C0F1A28AA25A}" destId="{EE7BC5C6-7284-4543-9C57-FF6B7DDF1F8C}" srcOrd="4" destOrd="0" parTransId="{E7FDA2D6-D70E-4AD2-A57E-340ACA7F7E2F}" sibTransId="{34E38631-BA67-427E-8F18-C7C580746AD7}"/>
    <dgm:cxn modelId="{98A6B55A-8239-4CC7-BF04-57E9D3C7F9CA}" type="presOf" srcId="{AC8C3374-8960-4135-A733-2F7C498049BE}" destId="{F3E3B823-C5E5-42E6-9F1A-1A4862E0B1E8}" srcOrd="0" destOrd="0" presId="urn:microsoft.com/office/officeart/2005/8/layout/process1"/>
    <dgm:cxn modelId="{C0446023-7C0E-422B-953A-BF4DD4325CA3}" type="presParOf" srcId="{E946BCE9-7869-4B95-B6C6-1695AEDCC540}" destId="{575BBF15-15EE-4788-8BE2-6B18830B9E64}" srcOrd="0" destOrd="0" presId="urn:microsoft.com/office/officeart/2005/8/layout/process1"/>
    <dgm:cxn modelId="{1147E255-21ED-4551-A93C-5F2046963DE8}" type="presParOf" srcId="{E946BCE9-7869-4B95-B6C6-1695AEDCC540}" destId="{D35E2169-DC3C-4845-9A5F-5BEB81AB9ABB}" srcOrd="1" destOrd="0" presId="urn:microsoft.com/office/officeart/2005/8/layout/process1"/>
    <dgm:cxn modelId="{E9C03C79-F597-422D-BB00-3EACCE18502C}" type="presParOf" srcId="{D35E2169-DC3C-4845-9A5F-5BEB81AB9ABB}" destId="{8F4580D6-B78F-487F-B017-B3EF7E09C99E}" srcOrd="0" destOrd="0" presId="urn:microsoft.com/office/officeart/2005/8/layout/process1"/>
    <dgm:cxn modelId="{EFAA1281-CBA8-44E6-ACB2-1A2245742165}" type="presParOf" srcId="{E946BCE9-7869-4B95-B6C6-1695AEDCC540}" destId="{50320A2C-0DC7-42F6-B2E5-AAEF0AF998AA}" srcOrd="2" destOrd="0" presId="urn:microsoft.com/office/officeart/2005/8/layout/process1"/>
    <dgm:cxn modelId="{EBA95356-DEAD-49EC-99AD-ADF113E26897}" type="presParOf" srcId="{E946BCE9-7869-4B95-B6C6-1695AEDCC540}" destId="{9B035EAB-279D-474F-9809-FB4CE4A57722}" srcOrd="3" destOrd="0" presId="urn:microsoft.com/office/officeart/2005/8/layout/process1"/>
    <dgm:cxn modelId="{4E6718E5-5BA9-4C83-87FF-0112A2051684}" type="presParOf" srcId="{9B035EAB-279D-474F-9809-FB4CE4A57722}" destId="{E62A7A20-0963-4465-9BD0-48F85EE94DCA}" srcOrd="0" destOrd="0" presId="urn:microsoft.com/office/officeart/2005/8/layout/process1"/>
    <dgm:cxn modelId="{20751ABE-51BA-493B-A61A-728D62D8BA2E}" type="presParOf" srcId="{E946BCE9-7869-4B95-B6C6-1695AEDCC540}" destId="{F3E3B823-C5E5-42E6-9F1A-1A4862E0B1E8}" srcOrd="4" destOrd="0" presId="urn:microsoft.com/office/officeart/2005/8/layout/process1"/>
    <dgm:cxn modelId="{3517563F-26CA-4A69-9A2F-C2D2D771D45F}" type="presParOf" srcId="{E946BCE9-7869-4B95-B6C6-1695AEDCC540}" destId="{35010351-1F67-4D36-8668-5CB9552AF886}" srcOrd="5" destOrd="0" presId="urn:microsoft.com/office/officeart/2005/8/layout/process1"/>
    <dgm:cxn modelId="{289181DB-3D33-4046-9DC4-E93D25803A19}" type="presParOf" srcId="{35010351-1F67-4D36-8668-5CB9552AF886}" destId="{3FB06877-F2E4-4127-B5F5-0209AC7E7BB1}" srcOrd="0" destOrd="0" presId="urn:microsoft.com/office/officeart/2005/8/layout/process1"/>
    <dgm:cxn modelId="{DCE505E6-9813-41C1-8323-92B7F37E17F8}" type="presParOf" srcId="{E946BCE9-7869-4B95-B6C6-1695AEDCC540}" destId="{7C7DD4FE-6C5D-4DAA-88C1-B35FD4BEC770}" srcOrd="6" destOrd="0" presId="urn:microsoft.com/office/officeart/2005/8/layout/process1"/>
    <dgm:cxn modelId="{EC976281-9DE6-476B-9FCF-B6FFBEC23A01}" type="presParOf" srcId="{E946BCE9-7869-4B95-B6C6-1695AEDCC540}" destId="{9141DC87-DBA1-439E-95FD-950D7217EC60}" srcOrd="7" destOrd="0" presId="urn:microsoft.com/office/officeart/2005/8/layout/process1"/>
    <dgm:cxn modelId="{889CB70E-8B5E-49C3-B8CF-42B2CA6E7FCE}" type="presParOf" srcId="{9141DC87-DBA1-439E-95FD-950D7217EC60}" destId="{22D0F465-5E99-4F2C-B7B4-D7BECDDF943B}" srcOrd="0" destOrd="0" presId="urn:microsoft.com/office/officeart/2005/8/layout/process1"/>
    <dgm:cxn modelId="{99DFD13F-26E5-40FF-B807-E88FB7528EA3}" type="presParOf" srcId="{E946BCE9-7869-4B95-B6C6-1695AEDCC540}" destId="{359DF1FF-808A-40AF-9A74-5388A635BF1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3F7342-9F6D-43EE-8AF1-F9754A0F03FE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</dgm:pt>
    <dgm:pt modelId="{755941AB-45D7-4457-8655-2CD73BE0A1D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24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ปัญหาหลัก</a:t>
          </a:r>
          <a:endParaRPr kumimoji="0" lang="th-TH" sz="24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D3D522C-A8FA-43EA-BAC7-64DB13364568}" type="parTrans" cxnId="{6303B352-42A3-4CE2-8DB9-71975638DBDB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C82DEA2-9370-4A2B-B386-B9F6B409F783}" type="sibTrans" cxnId="{6303B352-42A3-4CE2-8DB9-71975638DBDB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44F5BED-C810-4BD2-AEDC-F0CA1EED1D3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dirty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1</a:t>
          </a:r>
        </a:p>
      </dgm:t>
    </dgm:pt>
    <dgm:pt modelId="{DBC429B7-B68A-45D0-AA40-49F7EF79C055}" type="parTrans" cxnId="{6D7676F4-8511-4013-9011-8FAC6BEDE485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6B4F309-F047-430F-896A-C609C1F7BC9D}" type="sibTrans" cxnId="{6D7676F4-8511-4013-9011-8FAC6BEDE485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471DE80-46A2-4F17-A188-AD8C8AC01C2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1.1</a:t>
          </a:r>
          <a:endParaRPr kumimoji="0" lang="th-TH" sz="16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F6CD822-9A56-4A90-9C83-953E421536E6}" type="parTrans" cxnId="{BE331F8E-0852-4454-9D0D-D9C7C301C78A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1AC6A17-AB68-40AD-8167-A1A484ABBA4B}" type="sibTrans" cxnId="{BE331F8E-0852-4454-9D0D-D9C7C301C78A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44DC350-4AE0-41C0-AF53-B2863E39F91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1.2</a:t>
          </a:r>
          <a:endParaRPr kumimoji="0" lang="th-TH" sz="16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92235CE-3D89-43B5-89BD-3FEFA2786D01}" type="parTrans" cxnId="{32DA56A6-DBC5-4E1F-A369-528EB046A9D8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F17BAC1-FEE0-4C9B-9B62-F8AC99E1FF73}" type="sibTrans" cxnId="{32DA56A6-DBC5-4E1F-A369-528EB046A9D8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D767791-2AF9-4304-A429-B1157B67873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2</a:t>
          </a:r>
          <a:endParaRPr kumimoji="0" lang="th-TH" sz="16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A9D5A55-FC88-4A54-AB43-D920659988F2}" type="parTrans" cxnId="{A88B822F-563C-445C-9CC2-420CE2F0777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6FE78EB-FFB9-4FDB-B236-ECEBDAB4F6A1}" type="sibTrans" cxnId="{A88B822F-563C-445C-9CC2-420CE2F0777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4D8E88F-44B1-4F86-A48C-D9BFFEB72A3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3</a:t>
          </a:r>
          <a:endParaRPr kumimoji="0" lang="th-TH" sz="16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CE2FCF7-3AF2-4C86-97CE-97FAF6B77759}" type="parTrans" cxnId="{94DEDD17-E31E-42D3-B64E-2822B0955F2D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D4376DD-3279-49E1-8135-BD1D25D4231B}" type="sibTrans" cxnId="{94DEDD17-E31E-42D3-B64E-2822B0955F2D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6940456-688F-46D8-867F-FD356E56F12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3.1</a:t>
          </a:r>
          <a:endParaRPr kumimoji="0" lang="th-TH" sz="1600" b="1" i="0" u="none" strike="noStrike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C51AD65-3961-4D8A-8B7D-AA4E59DD708F}" type="parTrans" cxnId="{0C4950EE-5826-4C12-A811-C77261CE55BF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A4EEAE5-06CB-4514-B798-44EB9C493994}" type="sibTrans" cxnId="{0C4950EE-5826-4C12-A811-C77261CE55BF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7F61FD4-5730-4FAA-9A31-54B2A102CF64}" type="pres">
      <dgm:prSet presAssocID="{983F7342-9F6D-43EE-8AF1-F9754A0F03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29E0F4-3F48-4125-AEFC-0101B72C5EFC}" type="pres">
      <dgm:prSet presAssocID="{755941AB-45D7-4457-8655-2CD73BE0A1D7}" presName="hierRoot1" presStyleCnt="0">
        <dgm:presLayoutVars>
          <dgm:hierBranch/>
        </dgm:presLayoutVars>
      </dgm:prSet>
      <dgm:spPr/>
    </dgm:pt>
    <dgm:pt modelId="{0A43225C-33E7-4FB4-9DE2-AA1EF9F19787}" type="pres">
      <dgm:prSet presAssocID="{755941AB-45D7-4457-8655-2CD73BE0A1D7}" presName="rootComposite1" presStyleCnt="0"/>
      <dgm:spPr/>
    </dgm:pt>
    <dgm:pt modelId="{FD86E5BD-2418-4E9D-961E-4FE39CAAAC9B}" type="pres">
      <dgm:prSet presAssocID="{755941AB-45D7-4457-8655-2CD73BE0A1D7}" presName="rootText1" presStyleLbl="node0" presStyleIdx="0" presStyleCnt="1" custScaleX="14636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7B32F4F-50B2-4604-B0B9-2FFDFA5CF333}" type="pres">
      <dgm:prSet presAssocID="{755941AB-45D7-4457-8655-2CD73BE0A1D7}" presName="rootConnector1" presStyleLbl="node1" presStyleIdx="0" presStyleCnt="0"/>
      <dgm:spPr/>
      <dgm:t>
        <a:bodyPr/>
        <a:lstStyle/>
        <a:p>
          <a:endParaRPr lang="th-TH"/>
        </a:p>
      </dgm:t>
    </dgm:pt>
    <dgm:pt modelId="{FB18648F-E093-489E-8846-30D281CAA598}" type="pres">
      <dgm:prSet presAssocID="{755941AB-45D7-4457-8655-2CD73BE0A1D7}" presName="hierChild2" presStyleCnt="0"/>
      <dgm:spPr/>
    </dgm:pt>
    <dgm:pt modelId="{19E30731-A5A0-4ADA-8C09-1C3AB29C0FE0}" type="pres">
      <dgm:prSet presAssocID="{DBC429B7-B68A-45D0-AA40-49F7EF79C055}" presName="Name35" presStyleLbl="parChTrans1D2" presStyleIdx="0" presStyleCnt="3"/>
      <dgm:spPr/>
      <dgm:t>
        <a:bodyPr/>
        <a:lstStyle/>
        <a:p>
          <a:endParaRPr lang="th-TH"/>
        </a:p>
      </dgm:t>
    </dgm:pt>
    <dgm:pt modelId="{89F59BCA-B074-47C4-BAD3-321DFD060956}" type="pres">
      <dgm:prSet presAssocID="{544F5BED-C810-4BD2-AEDC-F0CA1EED1D34}" presName="hierRoot2" presStyleCnt="0">
        <dgm:presLayoutVars>
          <dgm:hierBranch/>
        </dgm:presLayoutVars>
      </dgm:prSet>
      <dgm:spPr/>
    </dgm:pt>
    <dgm:pt modelId="{7CD58562-F177-4692-91B7-32901CA15BB1}" type="pres">
      <dgm:prSet presAssocID="{544F5BED-C810-4BD2-AEDC-F0CA1EED1D34}" presName="rootComposite" presStyleCnt="0"/>
      <dgm:spPr/>
    </dgm:pt>
    <dgm:pt modelId="{44CC994E-C883-433D-ACE4-6759370A776F}" type="pres">
      <dgm:prSet presAssocID="{544F5BED-C810-4BD2-AEDC-F0CA1EED1D3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728B951-C2C3-4C8C-BE3B-6A21807B4F8D}" type="pres">
      <dgm:prSet presAssocID="{544F5BED-C810-4BD2-AEDC-F0CA1EED1D34}" presName="rootConnector" presStyleLbl="node2" presStyleIdx="0" presStyleCnt="3"/>
      <dgm:spPr/>
      <dgm:t>
        <a:bodyPr/>
        <a:lstStyle/>
        <a:p>
          <a:endParaRPr lang="th-TH"/>
        </a:p>
      </dgm:t>
    </dgm:pt>
    <dgm:pt modelId="{90EDBF2D-05F2-4B30-B1B4-B8BD0F19FBBF}" type="pres">
      <dgm:prSet presAssocID="{544F5BED-C810-4BD2-AEDC-F0CA1EED1D34}" presName="hierChild4" presStyleCnt="0"/>
      <dgm:spPr/>
    </dgm:pt>
    <dgm:pt modelId="{955C07DC-F299-4A81-A9B2-FBF669C2D972}" type="pres">
      <dgm:prSet presAssocID="{9F6CD822-9A56-4A90-9C83-953E421536E6}" presName="Name35" presStyleLbl="parChTrans1D3" presStyleIdx="0" presStyleCnt="3"/>
      <dgm:spPr/>
      <dgm:t>
        <a:bodyPr/>
        <a:lstStyle/>
        <a:p>
          <a:endParaRPr lang="th-TH"/>
        </a:p>
      </dgm:t>
    </dgm:pt>
    <dgm:pt modelId="{C898E0E5-372B-4E3B-AFDE-CB10D9F9ED72}" type="pres">
      <dgm:prSet presAssocID="{7471DE80-46A2-4F17-A188-AD8C8AC01C29}" presName="hierRoot2" presStyleCnt="0">
        <dgm:presLayoutVars>
          <dgm:hierBranch val="r"/>
        </dgm:presLayoutVars>
      </dgm:prSet>
      <dgm:spPr/>
    </dgm:pt>
    <dgm:pt modelId="{4F0BA78A-EA27-4C45-A126-79D4F701FA57}" type="pres">
      <dgm:prSet presAssocID="{7471DE80-46A2-4F17-A188-AD8C8AC01C29}" presName="rootComposite" presStyleCnt="0"/>
      <dgm:spPr/>
    </dgm:pt>
    <dgm:pt modelId="{93A585CE-B480-4EF5-85BC-7EB73EDC78B2}" type="pres">
      <dgm:prSet presAssocID="{7471DE80-46A2-4F17-A188-AD8C8AC01C29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0718C77-8A11-4CAD-99E6-166FA448B97B}" type="pres">
      <dgm:prSet presAssocID="{7471DE80-46A2-4F17-A188-AD8C8AC01C29}" presName="rootConnector" presStyleLbl="node3" presStyleIdx="0" presStyleCnt="3"/>
      <dgm:spPr/>
      <dgm:t>
        <a:bodyPr/>
        <a:lstStyle/>
        <a:p>
          <a:endParaRPr lang="th-TH"/>
        </a:p>
      </dgm:t>
    </dgm:pt>
    <dgm:pt modelId="{812520B7-AA10-43B7-BAE8-21284232AE56}" type="pres">
      <dgm:prSet presAssocID="{7471DE80-46A2-4F17-A188-AD8C8AC01C29}" presName="hierChild4" presStyleCnt="0"/>
      <dgm:spPr/>
    </dgm:pt>
    <dgm:pt modelId="{13DB6409-FF78-4A1F-93B1-A61589927520}" type="pres">
      <dgm:prSet presAssocID="{7471DE80-46A2-4F17-A188-AD8C8AC01C29}" presName="hierChild5" presStyleCnt="0"/>
      <dgm:spPr/>
    </dgm:pt>
    <dgm:pt modelId="{DC26B25A-E360-46CC-A964-FE384C8D59C8}" type="pres">
      <dgm:prSet presAssocID="{992235CE-3D89-43B5-89BD-3FEFA2786D01}" presName="Name35" presStyleLbl="parChTrans1D3" presStyleIdx="1" presStyleCnt="3"/>
      <dgm:spPr/>
      <dgm:t>
        <a:bodyPr/>
        <a:lstStyle/>
        <a:p>
          <a:endParaRPr lang="th-TH"/>
        </a:p>
      </dgm:t>
    </dgm:pt>
    <dgm:pt modelId="{23A42A94-C4B2-4B20-A054-9C5C807D2992}" type="pres">
      <dgm:prSet presAssocID="{444DC350-4AE0-41C0-AF53-B2863E39F91D}" presName="hierRoot2" presStyleCnt="0">
        <dgm:presLayoutVars>
          <dgm:hierBranch val="r"/>
        </dgm:presLayoutVars>
      </dgm:prSet>
      <dgm:spPr/>
    </dgm:pt>
    <dgm:pt modelId="{0EDF570C-6F37-44EE-9E71-1DF3069AC495}" type="pres">
      <dgm:prSet presAssocID="{444DC350-4AE0-41C0-AF53-B2863E39F91D}" presName="rootComposite" presStyleCnt="0"/>
      <dgm:spPr/>
    </dgm:pt>
    <dgm:pt modelId="{64446774-2AB7-46C0-BF2D-CF6D7DA98928}" type="pres">
      <dgm:prSet presAssocID="{444DC350-4AE0-41C0-AF53-B2863E39F91D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4935AA0E-C298-4216-A480-E4032AAF5CF9}" type="pres">
      <dgm:prSet presAssocID="{444DC350-4AE0-41C0-AF53-B2863E39F91D}" presName="rootConnector" presStyleLbl="node3" presStyleIdx="1" presStyleCnt="3"/>
      <dgm:spPr/>
      <dgm:t>
        <a:bodyPr/>
        <a:lstStyle/>
        <a:p>
          <a:endParaRPr lang="th-TH"/>
        </a:p>
      </dgm:t>
    </dgm:pt>
    <dgm:pt modelId="{5A4A5F56-250D-4266-AE1E-289551CF1170}" type="pres">
      <dgm:prSet presAssocID="{444DC350-4AE0-41C0-AF53-B2863E39F91D}" presName="hierChild4" presStyleCnt="0"/>
      <dgm:spPr/>
    </dgm:pt>
    <dgm:pt modelId="{A87863CD-9D85-4971-9F67-0C96B03A2FCE}" type="pres">
      <dgm:prSet presAssocID="{444DC350-4AE0-41C0-AF53-B2863E39F91D}" presName="hierChild5" presStyleCnt="0"/>
      <dgm:spPr/>
    </dgm:pt>
    <dgm:pt modelId="{690EBF4C-52CA-41D4-966F-A52D03878ABC}" type="pres">
      <dgm:prSet presAssocID="{544F5BED-C810-4BD2-AEDC-F0CA1EED1D34}" presName="hierChild5" presStyleCnt="0"/>
      <dgm:spPr/>
    </dgm:pt>
    <dgm:pt modelId="{4235FABC-AD6E-417B-BF8B-9E87720DE351}" type="pres">
      <dgm:prSet presAssocID="{5A9D5A55-FC88-4A54-AB43-D920659988F2}" presName="Name35" presStyleLbl="parChTrans1D2" presStyleIdx="1" presStyleCnt="3"/>
      <dgm:spPr/>
      <dgm:t>
        <a:bodyPr/>
        <a:lstStyle/>
        <a:p>
          <a:endParaRPr lang="th-TH"/>
        </a:p>
      </dgm:t>
    </dgm:pt>
    <dgm:pt modelId="{0022D909-A5D4-4649-B8F0-DD4CE0948C35}" type="pres">
      <dgm:prSet presAssocID="{3D767791-2AF9-4304-A429-B1157B678734}" presName="hierRoot2" presStyleCnt="0">
        <dgm:presLayoutVars>
          <dgm:hierBranch/>
        </dgm:presLayoutVars>
      </dgm:prSet>
      <dgm:spPr/>
    </dgm:pt>
    <dgm:pt modelId="{4E99321D-4FF8-4BD8-B3C5-A297D5D9463B}" type="pres">
      <dgm:prSet presAssocID="{3D767791-2AF9-4304-A429-B1157B678734}" presName="rootComposite" presStyleCnt="0"/>
      <dgm:spPr/>
    </dgm:pt>
    <dgm:pt modelId="{1E236070-6222-4E48-AE47-6D7B148A96CE}" type="pres">
      <dgm:prSet presAssocID="{3D767791-2AF9-4304-A429-B1157B67873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009A571-30BD-43B8-A13C-8D9E7069B431}" type="pres">
      <dgm:prSet presAssocID="{3D767791-2AF9-4304-A429-B1157B678734}" presName="rootConnector" presStyleLbl="node2" presStyleIdx="1" presStyleCnt="3"/>
      <dgm:spPr/>
      <dgm:t>
        <a:bodyPr/>
        <a:lstStyle/>
        <a:p>
          <a:endParaRPr lang="th-TH"/>
        </a:p>
      </dgm:t>
    </dgm:pt>
    <dgm:pt modelId="{665212E8-ED0E-47D2-A81C-BC1C45D60594}" type="pres">
      <dgm:prSet presAssocID="{3D767791-2AF9-4304-A429-B1157B678734}" presName="hierChild4" presStyleCnt="0"/>
      <dgm:spPr/>
    </dgm:pt>
    <dgm:pt modelId="{A6A2BF71-2128-48E0-9935-62D9C3A666D2}" type="pres">
      <dgm:prSet presAssocID="{3D767791-2AF9-4304-A429-B1157B678734}" presName="hierChild5" presStyleCnt="0"/>
      <dgm:spPr/>
    </dgm:pt>
    <dgm:pt modelId="{2BFD57D8-5DEC-4778-8815-562BF26F3430}" type="pres">
      <dgm:prSet presAssocID="{ECE2FCF7-3AF2-4C86-97CE-97FAF6B77759}" presName="Name35" presStyleLbl="parChTrans1D2" presStyleIdx="2" presStyleCnt="3"/>
      <dgm:spPr/>
      <dgm:t>
        <a:bodyPr/>
        <a:lstStyle/>
        <a:p>
          <a:endParaRPr lang="th-TH"/>
        </a:p>
      </dgm:t>
    </dgm:pt>
    <dgm:pt modelId="{536BC026-A5F5-4591-BA92-A783D4CA85E8}" type="pres">
      <dgm:prSet presAssocID="{A4D8E88F-44B1-4F86-A48C-D9BFFEB72A3A}" presName="hierRoot2" presStyleCnt="0">
        <dgm:presLayoutVars>
          <dgm:hierBranch/>
        </dgm:presLayoutVars>
      </dgm:prSet>
      <dgm:spPr/>
    </dgm:pt>
    <dgm:pt modelId="{83DB70A4-8398-40BE-8CEB-AA21B94E7D36}" type="pres">
      <dgm:prSet presAssocID="{A4D8E88F-44B1-4F86-A48C-D9BFFEB72A3A}" presName="rootComposite" presStyleCnt="0"/>
      <dgm:spPr/>
    </dgm:pt>
    <dgm:pt modelId="{BBD6E281-4B1B-451A-AACF-40316C4911A5}" type="pres">
      <dgm:prSet presAssocID="{A4D8E88F-44B1-4F86-A48C-D9BFFEB72A3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5AA0BCD-83F3-4A40-8AF9-C42E2E46F5A5}" type="pres">
      <dgm:prSet presAssocID="{A4D8E88F-44B1-4F86-A48C-D9BFFEB72A3A}" presName="rootConnector" presStyleLbl="node2" presStyleIdx="2" presStyleCnt="3"/>
      <dgm:spPr/>
      <dgm:t>
        <a:bodyPr/>
        <a:lstStyle/>
        <a:p>
          <a:endParaRPr lang="th-TH"/>
        </a:p>
      </dgm:t>
    </dgm:pt>
    <dgm:pt modelId="{5A1BEE73-3F56-4D20-A51E-59A06A65C7E1}" type="pres">
      <dgm:prSet presAssocID="{A4D8E88F-44B1-4F86-A48C-D9BFFEB72A3A}" presName="hierChild4" presStyleCnt="0"/>
      <dgm:spPr/>
    </dgm:pt>
    <dgm:pt modelId="{9CF2E493-03DD-4B5A-8D38-80ADCC6FC360}" type="pres">
      <dgm:prSet presAssocID="{BC51AD65-3961-4D8A-8B7D-AA4E59DD708F}" presName="Name35" presStyleLbl="parChTrans1D3" presStyleIdx="2" presStyleCnt="3"/>
      <dgm:spPr/>
      <dgm:t>
        <a:bodyPr/>
        <a:lstStyle/>
        <a:p>
          <a:endParaRPr lang="th-TH"/>
        </a:p>
      </dgm:t>
    </dgm:pt>
    <dgm:pt modelId="{9B184ADA-BF54-48B9-9FC0-754BC02B2ECC}" type="pres">
      <dgm:prSet presAssocID="{D6940456-688F-46D8-867F-FD356E56F12D}" presName="hierRoot2" presStyleCnt="0">
        <dgm:presLayoutVars>
          <dgm:hierBranch val="r"/>
        </dgm:presLayoutVars>
      </dgm:prSet>
      <dgm:spPr/>
    </dgm:pt>
    <dgm:pt modelId="{D605D0A8-5E46-4D62-A2E5-8E19586278A6}" type="pres">
      <dgm:prSet presAssocID="{D6940456-688F-46D8-867F-FD356E56F12D}" presName="rootComposite" presStyleCnt="0"/>
      <dgm:spPr/>
    </dgm:pt>
    <dgm:pt modelId="{4F0C1676-8806-448E-9DE2-7F2D33CFC89C}" type="pres">
      <dgm:prSet presAssocID="{D6940456-688F-46D8-867F-FD356E56F12D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0BEC92E-A4A1-45F0-9956-C47A785BB063}" type="pres">
      <dgm:prSet presAssocID="{D6940456-688F-46D8-867F-FD356E56F12D}" presName="rootConnector" presStyleLbl="node3" presStyleIdx="2" presStyleCnt="3"/>
      <dgm:spPr/>
      <dgm:t>
        <a:bodyPr/>
        <a:lstStyle/>
        <a:p>
          <a:endParaRPr lang="th-TH"/>
        </a:p>
      </dgm:t>
    </dgm:pt>
    <dgm:pt modelId="{AA9AC735-057C-4AEF-A898-7534CEDDDB08}" type="pres">
      <dgm:prSet presAssocID="{D6940456-688F-46D8-867F-FD356E56F12D}" presName="hierChild4" presStyleCnt="0"/>
      <dgm:spPr/>
    </dgm:pt>
    <dgm:pt modelId="{91A94DEB-4063-41A5-BC35-8C9057137560}" type="pres">
      <dgm:prSet presAssocID="{D6940456-688F-46D8-867F-FD356E56F12D}" presName="hierChild5" presStyleCnt="0"/>
      <dgm:spPr/>
    </dgm:pt>
    <dgm:pt modelId="{7F16CC79-0623-4AF3-B4AB-409F88162E0F}" type="pres">
      <dgm:prSet presAssocID="{A4D8E88F-44B1-4F86-A48C-D9BFFEB72A3A}" presName="hierChild5" presStyleCnt="0"/>
      <dgm:spPr/>
    </dgm:pt>
    <dgm:pt modelId="{5F0B49D1-137F-4AD1-A75C-28861E5C02BC}" type="pres">
      <dgm:prSet presAssocID="{755941AB-45D7-4457-8655-2CD73BE0A1D7}" presName="hierChild3" presStyleCnt="0"/>
      <dgm:spPr/>
    </dgm:pt>
  </dgm:ptLst>
  <dgm:cxnLst>
    <dgm:cxn modelId="{BA59541F-90CE-492A-BBA7-64E52EFDC8E6}" type="presOf" srcId="{A4D8E88F-44B1-4F86-A48C-D9BFFEB72A3A}" destId="{F5AA0BCD-83F3-4A40-8AF9-C42E2E46F5A5}" srcOrd="1" destOrd="0" presId="urn:microsoft.com/office/officeart/2005/8/layout/orgChart1"/>
    <dgm:cxn modelId="{718BD37D-426A-478D-8DF8-37497C26FA58}" type="presOf" srcId="{444DC350-4AE0-41C0-AF53-B2863E39F91D}" destId="{64446774-2AB7-46C0-BF2D-CF6D7DA98928}" srcOrd="0" destOrd="0" presId="urn:microsoft.com/office/officeart/2005/8/layout/orgChart1"/>
    <dgm:cxn modelId="{0C4950EE-5826-4C12-A811-C77261CE55BF}" srcId="{A4D8E88F-44B1-4F86-A48C-D9BFFEB72A3A}" destId="{D6940456-688F-46D8-867F-FD356E56F12D}" srcOrd="0" destOrd="0" parTransId="{BC51AD65-3961-4D8A-8B7D-AA4E59DD708F}" sibTransId="{CA4EEAE5-06CB-4514-B798-44EB9C493994}"/>
    <dgm:cxn modelId="{CA5CCCEE-2BD8-4A36-903B-E75E45350543}" type="presOf" srcId="{755941AB-45D7-4457-8655-2CD73BE0A1D7}" destId="{37B32F4F-50B2-4604-B0B9-2FFDFA5CF333}" srcOrd="1" destOrd="0" presId="urn:microsoft.com/office/officeart/2005/8/layout/orgChart1"/>
    <dgm:cxn modelId="{E92F0B77-2ACD-4668-A8B8-3B13FAB415D2}" type="presOf" srcId="{3D767791-2AF9-4304-A429-B1157B678734}" destId="{1E236070-6222-4E48-AE47-6D7B148A96CE}" srcOrd="0" destOrd="0" presId="urn:microsoft.com/office/officeart/2005/8/layout/orgChart1"/>
    <dgm:cxn modelId="{A88B822F-563C-445C-9CC2-420CE2F07779}" srcId="{755941AB-45D7-4457-8655-2CD73BE0A1D7}" destId="{3D767791-2AF9-4304-A429-B1157B678734}" srcOrd="1" destOrd="0" parTransId="{5A9D5A55-FC88-4A54-AB43-D920659988F2}" sibTransId="{76FE78EB-FFB9-4FDB-B236-ECEBDAB4F6A1}"/>
    <dgm:cxn modelId="{F3CD64F7-135A-435F-A831-A7E26DAB6419}" type="presOf" srcId="{3D767791-2AF9-4304-A429-B1157B678734}" destId="{3009A571-30BD-43B8-A13C-8D9E7069B431}" srcOrd="1" destOrd="0" presId="urn:microsoft.com/office/officeart/2005/8/layout/orgChart1"/>
    <dgm:cxn modelId="{25F73E3B-4FF2-4547-8DD1-AC08CF030AE0}" type="presOf" srcId="{755941AB-45D7-4457-8655-2CD73BE0A1D7}" destId="{FD86E5BD-2418-4E9D-961E-4FE39CAAAC9B}" srcOrd="0" destOrd="0" presId="urn:microsoft.com/office/officeart/2005/8/layout/orgChart1"/>
    <dgm:cxn modelId="{6303B352-42A3-4CE2-8DB9-71975638DBDB}" srcId="{983F7342-9F6D-43EE-8AF1-F9754A0F03FE}" destId="{755941AB-45D7-4457-8655-2CD73BE0A1D7}" srcOrd="0" destOrd="0" parTransId="{FD3D522C-A8FA-43EA-BAC7-64DB13364568}" sibTransId="{2C82DEA2-9370-4A2B-B386-B9F6B409F783}"/>
    <dgm:cxn modelId="{52475AC3-BFA8-46FB-8A6F-46B2A360ACD6}" type="presOf" srcId="{D6940456-688F-46D8-867F-FD356E56F12D}" destId="{90BEC92E-A4A1-45F0-9956-C47A785BB063}" srcOrd="1" destOrd="0" presId="urn:microsoft.com/office/officeart/2005/8/layout/orgChart1"/>
    <dgm:cxn modelId="{2880E9F5-45E3-40DB-A96C-30DE7E2AC7D8}" type="presOf" srcId="{A4D8E88F-44B1-4F86-A48C-D9BFFEB72A3A}" destId="{BBD6E281-4B1B-451A-AACF-40316C4911A5}" srcOrd="0" destOrd="0" presId="urn:microsoft.com/office/officeart/2005/8/layout/orgChart1"/>
    <dgm:cxn modelId="{BE331F8E-0852-4454-9D0D-D9C7C301C78A}" srcId="{544F5BED-C810-4BD2-AEDC-F0CA1EED1D34}" destId="{7471DE80-46A2-4F17-A188-AD8C8AC01C29}" srcOrd="0" destOrd="0" parTransId="{9F6CD822-9A56-4A90-9C83-953E421536E6}" sibTransId="{01AC6A17-AB68-40AD-8167-A1A484ABBA4B}"/>
    <dgm:cxn modelId="{147AEA72-D239-4736-9B6B-E388118ABB56}" type="presOf" srcId="{544F5BED-C810-4BD2-AEDC-F0CA1EED1D34}" destId="{2728B951-C2C3-4C8C-BE3B-6A21807B4F8D}" srcOrd="1" destOrd="0" presId="urn:microsoft.com/office/officeart/2005/8/layout/orgChart1"/>
    <dgm:cxn modelId="{6F75C898-EB9E-4D04-9D13-71DED5307C7D}" type="presOf" srcId="{544F5BED-C810-4BD2-AEDC-F0CA1EED1D34}" destId="{44CC994E-C883-433D-ACE4-6759370A776F}" srcOrd="0" destOrd="0" presId="urn:microsoft.com/office/officeart/2005/8/layout/orgChart1"/>
    <dgm:cxn modelId="{5E7D8633-229E-418D-A96C-E54F28AA4815}" type="presOf" srcId="{7471DE80-46A2-4F17-A188-AD8C8AC01C29}" destId="{70718C77-8A11-4CAD-99E6-166FA448B97B}" srcOrd="1" destOrd="0" presId="urn:microsoft.com/office/officeart/2005/8/layout/orgChart1"/>
    <dgm:cxn modelId="{31E7B933-4EEA-44DF-A092-534F3E923972}" type="presOf" srcId="{9F6CD822-9A56-4A90-9C83-953E421536E6}" destId="{955C07DC-F299-4A81-A9B2-FBF669C2D972}" srcOrd="0" destOrd="0" presId="urn:microsoft.com/office/officeart/2005/8/layout/orgChart1"/>
    <dgm:cxn modelId="{5EFBEE9D-503D-418E-830B-B617EE0F95D7}" type="presOf" srcId="{D6940456-688F-46D8-867F-FD356E56F12D}" destId="{4F0C1676-8806-448E-9DE2-7F2D33CFC89C}" srcOrd="0" destOrd="0" presId="urn:microsoft.com/office/officeart/2005/8/layout/orgChart1"/>
    <dgm:cxn modelId="{A0245AD0-3FA0-4E00-B1B9-79E641C735E5}" type="presOf" srcId="{983F7342-9F6D-43EE-8AF1-F9754A0F03FE}" destId="{A7F61FD4-5730-4FAA-9A31-54B2A102CF64}" srcOrd="0" destOrd="0" presId="urn:microsoft.com/office/officeart/2005/8/layout/orgChart1"/>
    <dgm:cxn modelId="{D4B5277E-6431-4E04-8380-5AD57CBAF181}" type="presOf" srcId="{7471DE80-46A2-4F17-A188-AD8C8AC01C29}" destId="{93A585CE-B480-4EF5-85BC-7EB73EDC78B2}" srcOrd="0" destOrd="0" presId="urn:microsoft.com/office/officeart/2005/8/layout/orgChart1"/>
    <dgm:cxn modelId="{786ADFF3-6FA5-4948-9D8E-EDF624CECAA1}" type="presOf" srcId="{ECE2FCF7-3AF2-4C86-97CE-97FAF6B77759}" destId="{2BFD57D8-5DEC-4778-8815-562BF26F3430}" srcOrd="0" destOrd="0" presId="urn:microsoft.com/office/officeart/2005/8/layout/orgChart1"/>
    <dgm:cxn modelId="{322E7A60-F853-4229-A91C-E02316D2B81B}" type="presOf" srcId="{5A9D5A55-FC88-4A54-AB43-D920659988F2}" destId="{4235FABC-AD6E-417B-BF8B-9E87720DE351}" srcOrd="0" destOrd="0" presId="urn:microsoft.com/office/officeart/2005/8/layout/orgChart1"/>
    <dgm:cxn modelId="{94DEDD17-E31E-42D3-B64E-2822B0955F2D}" srcId="{755941AB-45D7-4457-8655-2CD73BE0A1D7}" destId="{A4D8E88F-44B1-4F86-A48C-D9BFFEB72A3A}" srcOrd="2" destOrd="0" parTransId="{ECE2FCF7-3AF2-4C86-97CE-97FAF6B77759}" sibTransId="{3D4376DD-3279-49E1-8135-BD1D25D4231B}"/>
    <dgm:cxn modelId="{E818B75A-B697-4477-BE66-7D7C567D1C17}" type="presOf" srcId="{992235CE-3D89-43B5-89BD-3FEFA2786D01}" destId="{DC26B25A-E360-46CC-A964-FE384C8D59C8}" srcOrd="0" destOrd="0" presId="urn:microsoft.com/office/officeart/2005/8/layout/orgChart1"/>
    <dgm:cxn modelId="{6D7676F4-8511-4013-9011-8FAC6BEDE485}" srcId="{755941AB-45D7-4457-8655-2CD73BE0A1D7}" destId="{544F5BED-C810-4BD2-AEDC-F0CA1EED1D34}" srcOrd="0" destOrd="0" parTransId="{DBC429B7-B68A-45D0-AA40-49F7EF79C055}" sibTransId="{36B4F309-F047-430F-896A-C609C1F7BC9D}"/>
    <dgm:cxn modelId="{32DA56A6-DBC5-4E1F-A369-528EB046A9D8}" srcId="{544F5BED-C810-4BD2-AEDC-F0CA1EED1D34}" destId="{444DC350-4AE0-41C0-AF53-B2863E39F91D}" srcOrd="1" destOrd="0" parTransId="{992235CE-3D89-43B5-89BD-3FEFA2786D01}" sibTransId="{5F17BAC1-FEE0-4C9B-9B62-F8AC99E1FF73}"/>
    <dgm:cxn modelId="{BA74D1D6-6003-45CB-8550-45E6548116EE}" type="presOf" srcId="{444DC350-4AE0-41C0-AF53-B2863E39F91D}" destId="{4935AA0E-C298-4216-A480-E4032AAF5CF9}" srcOrd="1" destOrd="0" presId="urn:microsoft.com/office/officeart/2005/8/layout/orgChart1"/>
    <dgm:cxn modelId="{3CFA3139-777E-4063-AF41-BDA947BE95DB}" type="presOf" srcId="{BC51AD65-3961-4D8A-8B7D-AA4E59DD708F}" destId="{9CF2E493-03DD-4B5A-8D38-80ADCC6FC360}" srcOrd="0" destOrd="0" presId="urn:microsoft.com/office/officeart/2005/8/layout/orgChart1"/>
    <dgm:cxn modelId="{BB959D6E-3CD0-494A-A095-5EFB6676FF54}" type="presOf" srcId="{DBC429B7-B68A-45D0-AA40-49F7EF79C055}" destId="{19E30731-A5A0-4ADA-8C09-1C3AB29C0FE0}" srcOrd="0" destOrd="0" presId="urn:microsoft.com/office/officeart/2005/8/layout/orgChart1"/>
    <dgm:cxn modelId="{34E92D3D-7645-453A-B03C-5F74ED2760A9}" type="presParOf" srcId="{A7F61FD4-5730-4FAA-9A31-54B2A102CF64}" destId="{9A29E0F4-3F48-4125-AEFC-0101B72C5EFC}" srcOrd="0" destOrd="0" presId="urn:microsoft.com/office/officeart/2005/8/layout/orgChart1"/>
    <dgm:cxn modelId="{B5D91696-03DE-4716-A75F-2EE2FF3708E3}" type="presParOf" srcId="{9A29E0F4-3F48-4125-AEFC-0101B72C5EFC}" destId="{0A43225C-33E7-4FB4-9DE2-AA1EF9F19787}" srcOrd="0" destOrd="0" presId="urn:microsoft.com/office/officeart/2005/8/layout/orgChart1"/>
    <dgm:cxn modelId="{3040E959-B0CB-4BE3-A354-0783C0AAAADD}" type="presParOf" srcId="{0A43225C-33E7-4FB4-9DE2-AA1EF9F19787}" destId="{FD86E5BD-2418-4E9D-961E-4FE39CAAAC9B}" srcOrd="0" destOrd="0" presId="urn:microsoft.com/office/officeart/2005/8/layout/orgChart1"/>
    <dgm:cxn modelId="{8E717414-995D-4B13-B341-CCBB9A338F5C}" type="presParOf" srcId="{0A43225C-33E7-4FB4-9DE2-AA1EF9F19787}" destId="{37B32F4F-50B2-4604-B0B9-2FFDFA5CF333}" srcOrd="1" destOrd="0" presId="urn:microsoft.com/office/officeart/2005/8/layout/orgChart1"/>
    <dgm:cxn modelId="{9AFB04A2-D1EF-4B2B-B7E4-9705796E8A1B}" type="presParOf" srcId="{9A29E0F4-3F48-4125-AEFC-0101B72C5EFC}" destId="{FB18648F-E093-489E-8846-30D281CAA598}" srcOrd="1" destOrd="0" presId="urn:microsoft.com/office/officeart/2005/8/layout/orgChart1"/>
    <dgm:cxn modelId="{A194CEC7-7EDF-43AB-957F-2C02FC484B94}" type="presParOf" srcId="{FB18648F-E093-489E-8846-30D281CAA598}" destId="{19E30731-A5A0-4ADA-8C09-1C3AB29C0FE0}" srcOrd="0" destOrd="0" presId="urn:microsoft.com/office/officeart/2005/8/layout/orgChart1"/>
    <dgm:cxn modelId="{DE4915DC-9A6F-4534-B32D-8C29F51E00A6}" type="presParOf" srcId="{FB18648F-E093-489E-8846-30D281CAA598}" destId="{89F59BCA-B074-47C4-BAD3-321DFD060956}" srcOrd="1" destOrd="0" presId="urn:microsoft.com/office/officeart/2005/8/layout/orgChart1"/>
    <dgm:cxn modelId="{32805922-EA20-4698-9C9C-4579026618C1}" type="presParOf" srcId="{89F59BCA-B074-47C4-BAD3-321DFD060956}" destId="{7CD58562-F177-4692-91B7-32901CA15BB1}" srcOrd="0" destOrd="0" presId="urn:microsoft.com/office/officeart/2005/8/layout/orgChart1"/>
    <dgm:cxn modelId="{47ECA3E6-A360-4ECC-800C-FE43A7E42AD6}" type="presParOf" srcId="{7CD58562-F177-4692-91B7-32901CA15BB1}" destId="{44CC994E-C883-433D-ACE4-6759370A776F}" srcOrd="0" destOrd="0" presId="urn:microsoft.com/office/officeart/2005/8/layout/orgChart1"/>
    <dgm:cxn modelId="{ED3B24AE-996C-438A-BD5C-E1F933C78DFB}" type="presParOf" srcId="{7CD58562-F177-4692-91B7-32901CA15BB1}" destId="{2728B951-C2C3-4C8C-BE3B-6A21807B4F8D}" srcOrd="1" destOrd="0" presId="urn:microsoft.com/office/officeart/2005/8/layout/orgChart1"/>
    <dgm:cxn modelId="{9409B5C6-71EF-4219-AEF1-170035D5B25D}" type="presParOf" srcId="{89F59BCA-B074-47C4-BAD3-321DFD060956}" destId="{90EDBF2D-05F2-4B30-B1B4-B8BD0F19FBBF}" srcOrd="1" destOrd="0" presId="urn:microsoft.com/office/officeart/2005/8/layout/orgChart1"/>
    <dgm:cxn modelId="{0D35D7D7-15A6-4441-B85E-8B0B7C10964F}" type="presParOf" srcId="{90EDBF2D-05F2-4B30-B1B4-B8BD0F19FBBF}" destId="{955C07DC-F299-4A81-A9B2-FBF669C2D972}" srcOrd="0" destOrd="0" presId="urn:microsoft.com/office/officeart/2005/8/layout/orgChart1"/>
    <dgm:cxn modelId="{7A545239-112E-40BD-B7E7-6693AA27D2A1}" type="presParOf" srcId="{90EDBF2D-05F2-4B30-B1B4-B8BD0F19FBBF}" destId="{C898E0E5-372B-4E3B-AFDE-CB10D9F9ED72}" srcOrd="1" destOrd="0" presId="urn:microsoft.com/office/officeart/2005/8/layout/orgChart1"/>
    <dgm:cxn modelId="{666CD6D3-824D-401C-A543-4851C752705F}" type="presParOf" srcId="{C898E0E5-372B-4E3B-AFDE-CB10D9F9ED72}" destId="{4F0BA78A-EA27-4C45-A126-79D4F701FA57}" srcOrd="0" destOrd="0" presId="urn:microsoft.com/office/officeart/2005/8/layout/orgChart1"/>
    <dgm:cxn modelId="{B4702BB7-1DB4-434A-8B6D-9144C7E16CE4}" type="presParOf" srcId="{4F0BA78A-EA27-4C45-A126-79D4F701FA57}" destId="{93A585CE-B480-4EF5-85BC-7EB73EDC78B2}" srcOrd="0" destOrd="0" presId="urn:microsoft.com/office/officeart/2005/8/layout/orgChart1"/>
    <dgm:cxn modelId="{C779512F-A116-429D-85C9-2EBB4807ACB5}" type="presParOf" srcId="{4F0BA78A-EA27-4C45-A126-79D4F701FA57}" destId="{70718C77-8A11-4CAD-99E6-166FA448B97B}" srcOrd="1" destOrd="0" presId="urn:microsoft.com/office/officeart/2005/8/layout/orgChart1"/>
    <dgm:cxn modelId="{010D200B-9298-435C-8225-611F2357B65A}" type="presParOf" srcId="{C898E0E5-372B-4E3B-AFDE-CB10D9F9ED72}" destId="{812520B7-AA10-43B7-BAE8-21284232AE56}" srcOrd="1" destOrd="0" presId="urn:microsoft.com/office/officeart/2005/8/layout/orgChart1"/>
    <dgm:cxn modelId="{BFC997A9-13DA-4E31-8E8A-C94300FAC070}" type="presParOf" srcId="{C898E0E5-372B-4E3B-AFDE-CB10D9F9ED72}" destId="{13DB6409-FF78-4A1F-93B1-A61589927520}" srcOrd="2" destOrd="0" presId="urn:microsoft.com/office/officeart/2005/8/layout/orgChart1"/>
    <dgm:cxn modelId="{6E554DC6-6F6F-47F5-91BF-5B3D262E46CD}" type="presParOf" srcId="{90EDBF2D-05F2-4B30-B1B4-B8BD0F19FBBF}" destId="{DC26B25A-E360-46CC-A964-FE384C8D59C8}" srcOrd="2" destOrd="0" presId="urn:microsoft.com/office/officeart/2005/8/layout/orgChart1"/>
    <dgm:cxn modelId="{B27C3FEC-7C55-4105-835C-3E39A0A2E19E}" type="presParOf" srcId="{90EDBF2D-05F2-4B30-B1B4-B8BD0F19FBBF}" destId="{23A42A94-C4B2-4B20-A054-9C5C807D2992}" srcOrd="3" destOrd="0" presId="urn:microsoft.com/office/officeart/2005/8/layout/orgChart1"/>
    <dgm:cxn modelId="{64F1D1FC-F4DC-46FD-91A5-08008703D473}" type="presParOf" srcId="{23A42A94-C4B2-4B20-A054-9C5C807D2992}" destId="{0EDF570C-6F37-44EE-9E71-1DF3069AC495}" srcOrd="0" destOrd="0" presId="urn:microsoft.com/office/officeart/2005/8/layout/orgChart1"/>
    <dgm:cxn modelId="{C2C4D0D7-8CB1-45AB-8905-63C78E4501EA}" type="presParOf" srcId="{0EDF570C-6F37-44EE-9E71-1DF3069AC495}" destId="{64446774-2AB7-46C0-BF2D-CF6D7DA98928}" srcOrd="0" destOrd="0" presId="urn:microsoft.com/office/officeart/2005/8/layout/orgChart1"/>
    <dgm:cxn modelId="{BF325A88-44A7-4730-8239-404C0583FA5A}" type="presParOf" srcId="{0EDF570C-6F37-44EE-9E71-1DF3069AC495}" destId="{4935AA0E-C298-4216-A480-E4032AAF5CF9}" srcOrd="1" destOrd="0" presId="urn:microsoft.com/office/officeart/2005/8/layout/orgChart1"/>
    <dgm:cxn modelId="{31C227DD-2C47-4F57-84D0-5061924435F4}" type="presParOf" srcId="{23A42A94-C4B2-4B20-A054-9C5C807D2992}" destId="{5A4A5F56-250D-4266-AE1E-289551CF1170}" srcOrd="1" destOrd="0" presId="urn:microsoft.com/office/officeart/2005/8/layout/orgChart1"/>
    <dgm:cxn modelId="{D026ADAD-86C7-41A2-B932-34BA07FEF395}" type="presParOf" srcId="{23A42A94-C4B2-4B20-A054-9C5C807D2992}" destId="{A87863CD-9D85-4971-9F67-0C96B03A2FCE}" srcOrd="2" destOrd="0" presId="urn:microsoft.com/office/officeart/2005/8/layout/orgChart1"/>
    <dgm:cxn modelId="{FEA9DCC2-E32B-42ED-B74A-1E8FCDFC82DB}" type="presParOf" srcId="{89F59BCA-B074-47C4-BAD3-321DFD060956}" destId="{690EBF4C-52CA-41D4-966F-A52D03878ABC}" srcOrd="2" destOrd="0" presId="urn:microsoft.com/office/officeart/2005/8/layout/orgChart1"/>
    <dgm:cxn modelId="{A7C16298-AB00-4064-A27F-B2C881A434CC}" type="presParOf" srcId="{FB18648F-E093-489E-8846-30D281CAA598}" destId="{4235FABC-AD6E-417B-BF8B-9E87720DE351}" srcOrd="2" destOrd="0" presId="urn:microsoft.com/office/officeart/2005/8/layout/orgChart1"/>
    <dgm:cxn modelId="{F938F577-6089-4A16-94A6-1ABBF34CC663}" type="presParOf" srcId="{FB18648F-E093-489E-8846-30D281CAA598}" destId="{0022D909-A5D4-4649-B8F0-DD4CE0948C35}" srcOrd="3" destOrd="0" presId="urn:microsoft.com/office/officeart/2005/8/layout/orgChart1"/>
    <dgm:cxn modelId="{2DBD58F4-D28B-4032-BBAE-0B2CD5E80283}" type="presParOf" srcId="{0022D909-A5D4-4649-B8F0-DD4CE0948C35}" destId="{4E99321D-4FF8-4BD8-B3C5-A297D5D9463B}" srcOrd="0" destOrd="0" presId="urn:microsoft.com/office/officeart/2005/8/layout/orgChart1"/>
    <dgm:cxn modelId="{E82D863F-3346-472A-B311-C96085F4F8F0}" type="presParOf" srcId="{4E99321D-4FF8-4BD8-B3C5-A297D5D9463B}" destId="{1E236070-6222-4E48-AE47-6D7B148A96CE}" srcOrd="0" destOrd="0" presId="urn:microsoft.com/office/officeart/2005/8/layout/orgChart1"/>
    <dgm:cxn modelId="{8C06229C-4855-4681-BB9B-E64821CAB106}" type="presParOf" srcId="{4E99321D-4FF8-4BD8-B3C5-A297D5D9463B}" destId="{3009A571-30BD-43B8-A13C-8D9E7069B431}" srcOrd="1" destOrd="0" presId="urn:microsoft.com/office/officeart/2005/8/layout/orgChart1"/>
    <dgm:cxn modelId="{2979FF58-C084-46FC-8C5D-CF526FDFADAC}" type="presParOf" srcId="{0022D909-A5D4-4649-B8F0-DD4CE0948C35}" destId="{665212E8-ED0E-47D2-A81C-BC1C45D60594}" srcOrd="1" destOrd="0" presId="urn:microsoft.com/office/officeart/2005/8/layout/orgChart1"/>
    <dgm:cxn modelId="{5B210EDC-129F-4AE2-93BF-EF166B19F066}" type="presParOf" srcId="{0022D909-A5D4-4649-B8F0-DD4CE0948C35}" destId="{A6A2BF71-2128-48E0-9935-62D9C3A666D2}" srcOrd="2" destOrd="0" presId="urn:microsoft.com/office/officeart/2005/8/layout/orgChart1"/>
    <dgm:cxn modelId="{D9F0B812-521B-4D47-ABE5-2E40EC34D52C}" type="presParOf" srcId="{FB18648F-E093-489E-8846-30D281CAA598}" destId="{2BFD57D8-5DEC-4778-8815-562BF26F3430}" srcOrd="4" destOrd="0" presId="urn:microsoft.com/office/officeart/2005/8/layout/orgChart1"/>
    <dgm:cxn modelId="{A80883EE-A687-4976-B323-3E85DEB9F31F}" type="presParOf" srcId="{FB18648F-E093-489E-8846-30D281CAA598}" destId="{536BC026-A5F5-4591-BA92-A783D4CA85E8}" srcOrd="5" destOrd="0" presId="urn:microsoft.com/office/officeart/2005/8/layout/orgChart1"/>
    <dgm:cxn modelId="{34AD674C-56DB-4E3D-A979-B4A27BD4B8C8}" type="presParOf" srcId="{536BC026-A5F5-4591-BA92-A783D4CA85E8}" destId="{83DB70A4-8398-40BE-8CEB-AA21B94E7D36}" srcOrd="0" destOrd="0" presId="urn:microsoft.com/office/officeart/2005/8/layout/orgChart1"/>
    <dgm:cxn modelId="{A34E9B83-6354-4F4D-9196-B41521CD6D9E}" type="presParOf" srcId="{83DB70A4-8398-40BE-8CEB-AA21B94E7D36}" destId="{BBD6E281-4B1B-451A-AACF-40316C4911A5}" srcOrd="0" destOrd="0" presId="urn:microsoft.com/office/officeart/2005/8/layout/orgChart1"/>
    <dgm:cxn modelId="{B52877CB-758A-4538-B0D6-8F5D3A8EC6F6}" type="presParOf" srcId="{83DB70A4-8398-40BE-8CEB-AA21B94E7D36}" destId="{F5AA0BCD-83F3-4A40-8AF9-C42E2E46F5A5}" srcOrd="1" destOrd="0" presId="urn:microsoft.com/office/officeart/2005/8/layout/orgChart1"/>
    <dgm:cxn modelId="{81568257-011F-455C-A487-AA02FDF7243E}" type="presParOf" srcId="{536BC026-A5F5-4591-BA92-A783D4CA85E8}" destId="{5A1BEE73-3F56-4D20-A51E-59A06A65C7E1}" srcOrd="1" destOrd="0" presId="urn:microsoft.com/office/officeart/2005/8/layout/orgChart1"/>
    <dgm:cxn modelId="{94EF4D5D-96EC-4F38-9B6B-6E66784B1DAD}" type="presParOf" srcId="{5A1BEE73-3F56-4D20-A51E-59A06A65C7E1}" destId="{9CF2E493-03DD-4B5A-8D38-80ADCC6FC360}" srcOrd="0" destOrd="0" presId="urn:microsoft.com/office/officeart/2005/8/layout/orgChart1"/>
    <dgm:cxn modelId="{774E04EC-96C0-410B-B098-1A70202D916F}" type="presParOf" srcId="{5A1BEE73-3F56-4D20-A51E-59A06A65C7E1}" destId="{9B184ADA-BF54-48B9-9FC0-754BC02B2ECC}" srcOrd="1" destOrd="0" presId="urn:microsoft.com/office/officeart/2005/8/layout/orgChart1"/>
    <dgm:cxn modelId="{564F71C6-6996-44A2-8FB0-CC7A311F87D7}" type="presParOf" srcId="{9B184ADA-BF54-48B9-9FC0-754BC02B2ECC}" destId="{D605D0A8-5E46-4D62-A2E5-8E19586278A6}" srcOrd="0" destOrd="0" presId="urn:microsoft.com/office/officeart/2005/8/layout/orgChart1"/>
    <dgm:cxn modelId="{BA6232B8-988D-4894-8CDE-B01A9D0CD31E}" type="presParOf" srcId="{D605D0A8-5E46-4D62-A2E5-8E19586278A6}" destId="{4F0C1676-8806-448E-9DE2-7F2D33CFC89C}" srcOrd="0" destOrd="0" presId="urn:microsoft.com/office/officeart/2005/8/layout/orgChart1"/>
    <dgm:cxn modelId="{AE4B5F2C-2F17-4A72-A5FE-34EE6B0C23BC}" type="presParOf" srcId="{D605D0A8-5E46-4D62-A2E5-8E19586278A6}" destId="{90BEC92E-A4A1-45F0-9956-C47A785BB063}" srcOrd="1" destOrd="0" presId="urn:microsoft.com/office/officeart/2005/8/layout/orgChart1"/>
    <dgm:cxn modelId="{06D39F60-FA39-4569-9ACC-C76CADCB4DF2}" type="presParOf" srcId="{9B184ADA-BF54-48B9-9FC0-754BC02B2ECC}" destId="{AA9AC735-057C-4AEF-A898-7534CEDDDB08}" srcOrd="1" destOrd="0" presId="urn:microsoft.com/office/officeart/2005/8/layout/orgChart1"/>
    <dgm:cxn modelId="{D8706645-8C5E-43D3-8A83-0EE2B6CC4474}" type="presParOf" srcId="{9B184ADA-BF54-48B9-9FC0-754BC02B2ECC}" destId="{91A94DEB-4063-41A5-BC35-8C9057137560}" srcOrd="2" destOrd="0" presId="urn:microsoft.com/office/officeart/2005/8/layout/orgChart1"/>
    <dgm:cxn modelId="{FF9E713F-937F-4A82-86B5-26A6AF392D0E}" type="presParOf" srcId="{536BC026-A5F5-4591-BA92-A783D4CA85E8}" destId="{7F16CC79-0623-4AF3-B4AB-409F88162E0F}" srcOrd="2" destOrd="0" presId="urn:microsoft.com/office/officeart/2005/8/layout/orgChart1"/>
    <dgm:cxn modelId="{4BEEF1B0-7546-45E5-AF52-C9E07490EEB1}" type="presParOf" srcId="{9A29E0F4-3F48-4125-AEFC-0101B72C5EFC}" destId="{5F0B49D1-137F-4AD1-A75C-28861E5C02BC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BBF15-15EE-4788-8BE2-6B18830B9E64}">
      <dsp:nvSpPr>
        <dsp:cNvPr id="0" name=""/>
        <dsp:cNvSpPr/>
      </dsp:nvSpPr>
      <dsp:spPr>
        <a:xfrm>
          <a:off x="4120" y="1309213"/>
          <a:ext cx="1240149" cy="8379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วัตถุประสงค์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8663" y="1333756"/>
        <a:ext cx="1191063" cy="788870"/>
      </dsp:txXfrm>
    </dsp:sp>
    <dsp:sp modelId="{D35E2169-DC3C-4845-9A5F-5BEB81AB9ABB}">
      <dsp:nvSpPr>
        <dsp:cNvPr id="0" name=""/>
        <dsp:cNvSpPr/>
      </dsp:nvSpPr>
      <dsp:spPr>
        <a:xfrm>
          <a:off x="1337761" y="1612262"/>
          <a:ext cx="198202" cy="2318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900" kern="1200"/>
        </a:p>
      </dsp:txBody>
      <dsp:txXfrm>
        <a:off x="1337761" y="1658634"/>
        <a:ext cx="138741" cy="139115"/>
      </dsp:txXfrm>
    </dsp:sp>
    <dsp:sp modelId="{50320A2C-0DC7-42F6-B2E5-AAEF0AF998AA}">
      <dsp:nvSpPr>
        <dsp:cNvPr id="0" name=""/>
        <dsp:cNvSpPr/>
      </dsp:nvSpPr>
      <dsp:spPr>
        <a:xfrm>
          <a:off x="1618236" y="1309213"/>
          <a:ext cx="1240149" cy="8379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ปัจจัยนำเข้า </a:t>
          </a:r>
          <a:r>
            <a:rPr lang="en-US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(Input)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42779" y="1333756"/>
        <a:ext cx="1191063" cy="788870"/>
      </dsp:txXfrm>
    </dsp:sp>
    <dsp:sp modelId="{9B035EAB-279D-474F-9809-FB4CE4A57722}">
      <dsp:nvSpPr>
        <dsp:cNvPr id="0" name=""/>
        <dsp:cNvSpPr/>
      </dsp:nvSpPr>
      <dsp:spPr>
        <a:xfrm>
          <a:off x="2951877" y="1612262"/>
          <a:ext cx="198202" cy="2318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900" kern="1200"/>
        </a:p>
      </dsp:txBody>
      <dsp:txXfrm>
        <a:off x="2951877" y="1658634"/>
        <a:ext cx="138741" cy="139115"/>
      </dsp:txXfrm>
    </dsp:sp>
    <dsp:sp modelId="{F3E3B823-C5E5-42E6-9F1A-1A4862E0B1E8}">
      <dsp:nvSpPr>
        <dsp:cNvPr id="0" name=""/>
        <dsp:cNvSpPr/>
      </dsp:nvSpPr>
      <dsp:spPr>
        <a:xfrm>
          <a:off x="3232353" y="1309213"/>
          <a:ext cx="1240149" cy="8379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กระบวนการ/กิจกรรม </a:t>
          </a:r>
          <a:r>
            <a:rPr lang="en-US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(Process)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56896" y="1333756"/>
        <a:ext cx="1191063" cy="788870"/>
      </dsp:txXfrm>
    </dsp:sp>
    <dsp:sp modelId="{35010351-1F67-4D36-8668-5CB9552AF886}">
      <dsp:nvSpPr>
        <dsp:cNvPr id="0" name=""/>
        <dsp:cNvSpPr/>
      </dsp:nvSpPr>
      <dsp:spPr>
        <a:xfrm>
          <a:off x="4565994" y="1612262"/>
          <a:ext cx="198202" cy="2318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900" kern="1200"/>
        </a:p>
      </dsp:txBody>
      <dsp:txXfrm>
        <a:off x="4565994" y="1658634"/>
        <a:ext cx="138741" cy="139115"/>
      </dsp:txXfrm>
    </dsp:sp>
    <dsp:sp modelId="{7C7DD4FE-6C5D-4DAA-88C1-B35FD4BEC770}">
      <dsp:nvSpPr>
        <dsp:cNvPr id="0" name=""/>
        <dsp:cNvSpPr/>
      </dsp:nvSpPr>
      <dsp:spPr>
        <a:xfrm>
          <a:off x="4846469" y="1309213"/>
          <a:ext cx="1240149" cy="8379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ผลผลิต </a:t>
          </a:r>
          <a:r>
            <a:rPr lang="en-US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(Output)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71012" y="1333756"/>
        <a:ext cx="1191063" cy="788870"/>
      </dsp:txXfrm>
    </dsp:sp>
    <dsp:sp modelId="{9141DC87-DBA1-439E-95FD-950D7217EC60}">
      <dsp:nvSpPr>
        <dsp:cNvPr id="0" name=""/>
        <dsp:cNvSpPr/>
      </dsp:nvSpPr>
      <dsp:spPr>
        <a:xfrm>
          <a:off x="6180111" y="1612262"/>
          <a:ext cx="198202" cy="2318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900" kern="1200"/>
        </a:p>
      </dsp:txBody>
      <dsp:txXfrm>
        <a:off x="6180111" y="1658634"/>
        <a:ext cx="138741" cy="139115"/>
      </dsp:txXfrm>
    </dsp:sp>
    <dsp:sp modelId="{359DF1FF-808A-40AF-9A74-5388A635BF10}">
      <dsp:nvSpPr>
        <dsp:cNvPr id="0" name=""/>
        <dsp:cNvSpPr/>
      </dsp:nvSpPr>
      <dsp:spPr>
        <a:xfrm>
          <a:off x="6460586" y="1309213"/>
          <a:ext cx="1240149" cy="83795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ผลลัพธ์ </a:t>
          </a:r>
          <a:r>
            <a:rPr lang="en-US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(Outcome)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85129" y="1333756"/>
        <a:ext cx="1191063" cy="788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2E493-03DD-4B5A-8D38-80ADCC6FC360}">
      <dsp:nvSpPr>
        <dsp:cNvPr id="0" name=""/>
        <dsp:cNvSpPr/>
      </dsp:nvSpPr>
      <dsp:spPr>
        <a:xfrm>
          <a:off x="5661136" y="2246367"/>
          <a:ext cx="91440" cy="339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95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D57D8-5DEC-4778-8815-562BF26F3430}">
      <dsp:nvSpPr>
        <dsp:cNvPr id="0" name=""/>
        <dsp:cNvSpPr/>
      </dsp:nvSpPr>
      <dsp:spPr>
        <a:xfrm>
          <a:off x="3748060" y="1096991"/>
          <a:ext cx="1958795" cy="339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978"/>
              </a:lnTo>
              <a:lnTo>
                <a:pt x="1958795" y="169978"/>
              </a:lnTo>
              <a:lnTo>
                <a:pt x="1958795" y="33995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5FABC-AD6E-417B-BF8B-9E87720DE351}">
      <dsp:nvSpPr>
        <dsp:cNvPr id="0" name=""/>
        <dsp:cNvSpPr/>
      </dsp:nvSpPr>
      <dsp:spPr>
        <a:xfrm>
          <a:off x="3702340" y="1096991"/>
          <a:ext cx="91440" cy="339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95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6B25A-E360-46CC-A964-FE384C8D59C8}">
      <dsp:nvSpPr>
        <dsp:cNvPr id="0" name=""/>
        <dsp:cNvSpPr/>
      </dsp:nvSpPr>
      <dsp:spPr>
        <a:xfrm>
          <a:off x="1789265" y="2246367"/>
          <a:ext cx="979397" cy="339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978"/>
              </a:lnTo>
              <a:lnTo>
                <a:pt x="979397" y="169978"/>
              </a:lnTo>
              <a:lnTo>
                <a:pt x="979397" y="33995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C07DC-F299-4A81-A9B2-FBF669C2D972}">
      <dsp:nvSpPr>
        <dsp:cNvPr id="0" name=""/>
        <dsp:cNvSpPr/>
      </dsp:nvSpPr>
      <dsp:spPr>
        <a:xfrm>
          <a:off x="809867" y="2246367"/>
          <a:ext cx="979397" cy="339956"/>
        </a:xfrm>
        <a:custGeom>
          <a:avLst/>
          <a:gdLst/>
          <a:ahLst/>
          <a:cxnLst/>
          <a:rect l="0" t="0" r="0" b="0"/>
          <a:pathLst>
            <a:path>
              <a:moveTo>
                <a:pt x="979397" y="0"/>
              </a:moveTo>
              <a:lnTo>
                <a:pt x="979397" y="169978"/>
              </a:lnTo>
              <a:lnTo>
                <a:pt x="0" y="169978"/>
              </a:lnTo>
              <a:lnTo>
                <a:pt x="0" y="33995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30731-A5A0-4ADA-8C09-1C3AB29C0FE0}">
      <dsp:nvSpPr>
        <dsp:cNvPr id="0" name=""/>
        <dsp:cNvSpPr/>
      </dsp:nvSpPr>
      <dsp:spPr>
        <a:xfrm>
          <a:off x="1789265" y="1096991"/>
          <a:ext cx="1958795" cy="339956"/>
        </a:xfrm>
        <a:custGeom>
          <a:avLst/>
          <a:gdLst/>
          <a:ahLst/>
          <a:cxnLst/>
          <a:rect l="0" t="0" r="0" b="0"/>
          <a:pathLst>
            <a:path>
              <a:moveTo>
                <a:pt x="1958795" y="0"/>
              </a:moveTo>
              <a:lnTo>
                <a:pt x="1958795" y="169978"/>
              </a:lnTo>
              <a:lnTo>
                <a:pt x="0" y="169978"/>
              </a:lnTo>
              <a:lnTo>
                <a:pt x="0" y="33995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6E5BD-2418-4E9D-961E-4FE39CAAAC9B}">
      <dsp:nvSpPr>
        <dsp:cNvPr id="0" name=""/>
        <dsp:cNvSpPr/>
      </dsp:nvSpPr>
      <dsp:spPr>
        <a:xfrm>
          <a:off x="2563321" y="287572"/>
          <a:ext cx="2369479" cy="8094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24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ปัญหาหลัก</a:t>
          </a:r>
          <a:endParaRPr kumimoji="0" lang="th-TH" sz="24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563321" y="287572"/>
        <a:ext cx="2369479" cy="809419"/>
      </dsp:txXfrm>
    </dsp:sp>
    <dsp:sp modelId="{44CC994E-C883-433D-ACE4-6759370A776F}">
      <dsp:nvSpPr>
        <dsp:cNvPr id="0" name=""/>
        <dsp:cNvSpPr/>
      </dsp:nvSpPr>
      <dsp:spPr>
        <a:xfrm>
          <a:off x="979845" y="1436948"/>
          <a:ext cx="1618839" cy="8094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dirty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1</a:t>
          </a:r>
        </a:p>
      </dsp:txBody>
      <dsp:txXfrm>
        <a:off x="979845" y="1436948"/>
        <a:ext cx="1618839" cy="809419"/>
      </dsp:txXfrm>
    </dsp:sp>
    <dsp:sp modelId="{93A585CE-B480-4EF5-85BC-7EB73EDC78B2}">
      <dsp:nvSpPr>
        <dsp:cNvPr id="0" name=""/>
        <dsp:cNvSpPr/>
      </dsp:nvSpPr>
      <dsp:spPr>
        <a:xfrm>
          <a:off x="447" y="2586324"/>
          <a:ext cx="1618839" cy="8094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1.1</a:t>
          </a:r>
          <a:endParaRPr kumimoji="0" lang="th-TH" sz="16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47" y="2586324"/>
        <a:ext cx="1618839" cy="809419"/>
      </dsp:txXfrm>
    </dsp:sp>
    <dsp:sp modelId="{64446774-2AB7-46C0-BF2D-CF6D7DA98928}">
      <dsp:nvSpPr>
        <dsp:cNvPr id="0" name=""/>
        <dsp:cNvSpPr/>
      </dsp:nvSpPr>
      <dsp:spPr>
        <a:xfrm>
          <a:off x="1959243" y="2586324"/>
          <a:ext cx="1618839" cy="8094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1.2</a:t>
          </a:r>
          <a:endParaRPr kumimoji="0" lang="th-TH" sz="16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959243" y="2586324"/>
        <a:ext cx="1618839" cy="809419"/>
      </dsp:txXfrm>
    </dsp:sp>
    <dsp:sp modelId="{1E236070-6222-4E48-AE47-6D7B148A96CE}">
      <dsp:nvSpPr>
        <dsp:cNvPr id="0" name=""/>
        <dsp:cNvSpPr/>
      </dsp:nvSpPr>
      <dsp:spPr>
        <a:xfrm>
          <a:off x="2938641" y="1436948"/>
          <a:ext cx="1618839" cy="8094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2</a:t>
          </a:r>
          <a:endParaRPr kumimoji="0" lang="th-TH" sz="16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938641" y="1436948"/>
        <a:ext cx="1618839" cy="809419"/>
      </dsp:txXfrm>
    </dsp:sp>
    <dsp:sp modelId="{BBD6E281-4B1B-451A-AACF-40316C4911A5}">
      <dsp:nvSpPr>
        <dsp:cNvPr id="0" name=""/>
        <dsp:cNvSpPr/>
      </dsp:nvSpPr>
      <dsp:spPr>
        <a:xfrm>
          <a:off x="4897437" y="1436948"/>
          <a:ext cx="1618839" cy="8094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สาเหตุหลัก 3</a:t>
          </a:r>
          <a:endParaRPr kumimoji="0" lang="th-TH" sz="16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897437" y="1436948"/>
        <a:ext cx="1618839" cy="809419"/>
      </dsp:txXfrm>
    </dsp:sp>
    <dsp:sp modelId="{4F0C1676-8806-448E-9DE2-7F2D33CFC89C}">
      <dsp:nvSpPr>
        <dsp:cNvPr id="0" name=""/>
        <dsp:cNvSpPr/>
      </dsp:nvSpPr>
      <dsp:spPr>
        <a:xfrm>
          <a:off x="4897437" y="2586324"/>
          <a:ext cx="1618839" cy="8094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h-TH" sz="1600" b="1" i="0" u="none" strike="noStrike" kern="1200" cap="none" normalizeH="0" baseline="0" smtClean="0">
              <a:ln/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สาเหตุ 3.1</a:t>
          </a:r>
          <a:endParaRPr kumimoji="0" lang="th-TH" sz="1600" b="1" i="0" u="none" strike="noStrike" kern="1200" cap="none" normalizeH="0" baseline="0" dirty="0" smtClean="0">
            <a:ln/>
            <a:effectLst/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897437" y="2586324"/>
        <a:ext cx="1618839" cy="809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880995" cy="488712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22" y="0"/>
            <a:ext cx="2880995" cy="488712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r">
              <a:defRPr sz="1200"/>
            </a:lvl1pPr>
          </a:lstStyle>
          <a:p>
            <a:fld id="{71FB352E-0B65-43A9-98B3-5D90AC078778}" type="datetimeFigureOut">
              <a:rPr lang="th-TH" smtClean="0"/>
              <a:pPr/>
              <a:t>27/12/60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283830"/>
            <a:ext cx="2880995" cy="488712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22" y="9283830"/>
            <a:ext cx="2880995" cy="488712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r">
              <a:defRPr sz="1200"/>
            </a:lvl1pPr>
          </a:lstStyle>
          <a:p>
            <a:fld id="{C3AAFBF3-2E6C-4DCB-9038-45F8AAD1613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0225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880995" cy="488246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22" y="1"/>
            <a:ext cx="2880995" cy="488246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r">
              <a:defRPr sz="1200"/>
            </a:lvl1pPr>
          </a:lstStyle>
          <a:p>
            <a:fld id="{8EFECD63-2EB8-4C4D-A75A-11FE8290B1DA}" type="datetimeFigureOut">
              <a:rPr lang="th-TH" smtClean="0"/>
              <a:pPr/>
              <a:t>27/12/60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7" tIns="44878" rIns="89757" bIns="44878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2217"/>
            <a:ext cx="5318760" cy="4398874"/>
          </a:xfrm>
          <a:prstGeom prst="rect">
            <a:avLst/>
          </a:prstGeom>
        </p:spPr>
        <p:txBody>
          <a:bodyPr vert="horz" lIns="89757" tIns="44878" rIns="89757" bIns="448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284434"/>
            <a:ext cx="2880995" cy="488246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22" y="9284434"/>
            <a:ext cx="2880995" cy="488246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r">
              <a:defRPr sz="1200"/>
            </a:lvl1pPr>
          </a:lstStyle>
          <a:p>
            <a:fld id="{E3C7ADDE-430F-4742-A099-9178DED6D3E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7573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9814CD-6F2A-4D0E-A1FE-DDB8B782D91D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A31F-5D0C-40A0-A98F-79AF3F2A76C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371B0124-9597-447C-AA10-68BD3688741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DED2B-AEB2-4B4F-8C4C-80C99F25BDB4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C423A23-72D8-4F73-8695-4009A74FC8B2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9536382-E9AF-404A-9CEB-8E97B7546F4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47D8A4-7585-4285-9582-8CB8A7C55E28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47FE41C-E755-419E-8B72-501EADCDBCD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FB09B63-6E38-4902-B772-ECF8FFFF348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13B2530-C056-4C98-955C-BA109D22D7DE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ACE3C-CA5A-4803-A3CB-F3757670F87A}" type="slidenum">
              <a:rPr lang="en-US" b="1" smtClean="0">
                <a:solidFill>
                  <a:srgbClr val="1B587C">
                    <a:shade val="75000"/>
                  </a:srgbClr>
                </a:solidFill>
                <a:latin typeface="Arial" pitchFamily="34" charset="0"/>
                <a:cs typeface="Angsana New" pitchFamily="18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b="1">
              <a:solidFill>
                <a:srgbClr val="1B587C">
                  <a:shade val="75000"/>
                </a:srgbClr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 anchor="ctr"/>
          <a:lstStyle/>
          <a:p>
            <a:fld id="{72E4000E-F97E-4D81-9A0D-692DF0AB912F}" type="slidenum">
              <a:rPr lang="en-US" smtClean="0">
                <a:solidFill>
                  <a:srgbClr val="583C0E"/>
                </a:solidFill>
              </a:rPr>
              <a:pPr/>
              <a:t>1</a:t>
            </a:fld>
            <a:endParaRPr lang="en-US" smtClean="0">
              <a:solidFill>
                <a:srgbClr val="583C0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4222" y="6278876"/>
            <a:ext cx="2369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92D050"/>
                </a:solidFill>
                <a:latin typeface="Arial" pitchFamily="34" charset="0"/>
                <a:cs typeface="Angsana New" pitchFamily="18" charset="-34"/>
              </a:rPr>
              <a:t>dr.artit@hotmail.com</a:t>
            </a:r>
            <a:endParaRPr lang="th-TH" sz="1400" b="1" dirty="0">
              <a:solidFill>
                <a:srgbClr val="92D050"/>
              </a:solidFill>
              <a:latin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6408" y="1052736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โจทย์วิจัยและหัวข้อการวิจัย</a:t>
            </a:r>
            <a:endParaRPr lang="th-TH" sz="4800" b="1" dirty="0">
              <a:solidFill>
                <a:srgbClr val="92D050"/>
              </a:solidFill>
              <a:latin typeface="Arial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67544" y="2859137"/>
            <a:ext cx="8496944" cy="1309494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8C723"/>
              </a:buClr>
              <a:buSzPct val="68000"/>
              <a:buFont typeface="Wingdings 3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/>
                <a:ea typeface="MS PGothic"/>
                <a:cs typeface="Tahoma"/>
              </a:rPr>
              <a:t>กลุ่มวิจัยและพัฒนาการปฏิรูปที่ดิน สำนักวิชาการและแผนงาน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8C723"/>
              </a:buClr>
              <a:buSzPct val="68000"/>
              <a:buFont typeface="Wingdings 3"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/>
                <a:ea typeface="MS PGothic"/>
                <a:cs typeface="Tahoma"/>
              </a:rPr>
              <a:t/>
            </a:r>
            <a:b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/>
                <a:ea typeface="MS PGothic"/>
                <a:cs typeface="Tahoma"/>
              </a:rPr>
            </a:b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/>
              <a:cs typeface="Cordia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409449"/>
            <a:ext cx="662473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4008" lvl="0" algn="ctr">
              <a:spcBef>
                <a:spcPts val="400"/>
              </a:spcBef>
              <a:buClr>
                <a:srgbClr val="98C723"/>
              </a:buClr>
              <a:buSzPct val="68000"/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Tahoma"/>
                <a:ea typeface="MS PGothic"/>
                <a:cs typeface="Tahoma"/>
              </a:rPr>
              <a:t>28 </a:t>
            </a:r>
            <a:r>
              <a:rPr lang="th-TH" sz="2000" b="1" dirty="0">
                <a:solidFill>
                  <a:prstClr val="white"/>
                </a:solidFill>
                <a:latin typeface="Tahoma"/>
                <a:ea typeface="MS PGothic"/>
                <a:cs typeface="Tahoma"/>
              </a:rPr>
              <a:t>ธันวาคม 2560</a:t>
            </a:r>
          </a:p>
          <a:p>
            <a:pPr marR="64008" lvl="0" algn="ctr">
              <a:spcBef>
                <a:spcPts val="400"/>
              </a:spcBef>
              <a:buClr>
                <a:srgbClr val="98C723"/>
              </a:buClr>
              <a:buSzPct val="68000"/>
              <a:defRPr/>
            </a:pPr>
            <a:r>
              <a:rPr lang="th-TH" sz="2000" b="1" dirty="0">
                <a:solidFill>
                  <a:prstClr val="white"/>
                </a:solidFill>
                <a:latin typeface="Tahoma"/>
                <a:ea typeface="MS PGothic"/>
                <a:cs typeface="Tahoma"/>
              </a:rPr>
              <a:t>เวลา 8.00 – 9.00 น. ณ ห้องประชุมจา</a:t>
            </a:r>
            <a:r>
              <a:rPr lang="th-TH" sz="2000" b="1" dirty="0" smtClean="0">
                <a:solidFill>
                  <a:prstClr val="white"/>
                </a:solidFill>
                <a:latin typeface="Tahoma"/>
                <a:ea typeface="MS PGothic"/>
                <a:cs typeface="Tahoma"/>
              </a:rPr>
              <a:t>รินฯ</a:t>
            </a:r>
            <a:endParaRPr lang="th-TH" sz="2000" dirty="0">
              <a:solidFill>
                <a:prstClr val="white"/>
              </a:solidFill>
              <a:latin typeface="Lucida Sans Unicode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822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10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01" y="1988840"/>
            <a:ext cx="7536135" cy="432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115616" y="332656"/>
            <a:ext cx="7416824" cy="5702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วิเคราะห์</a:t>
            </a:r>
            <a:r>
              <a:rPr lang="th-TH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โดยหลักการภูเขา</a:t>
            </a:r>
            <a:r>
              <a:rPr lang="th-TH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น้ำแข็ง (ต่อ)</a:t>
            </a:r>
            <a:endParaRPr lang="th-TH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th-TH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11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332656"/>
            <a:ext cx="8568952" cy="57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แผนผังต้นไม้ (</a:t>
            </a:r>
            <a:r>
              <a:rPr lang="en-US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Tree Diagram): Why-Why Tree</a:t>
            </a:r>
            <a:endParaRPr lang="th-TH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Diagram 1"/>
          <p:cNvGraphicFramePr/>
          <p:nvPr>
            <p:extLst>
              <p:ext uri="{D42A27DB-BD31-4B8C-83A1-F6EECF244321}">
                <p14:modId xmlns:p14="http://schemas.microsoft.com/office/powerpoint/2010/main" val="2416136828"/>
              </p:ext>
            </p:extLst>
          </p:nvPr>
        </p:nvGraphicFramePr>
        <p:xfrm>
          <a:off x="1730487" y="1691271"/>
          <a:ext cx="6516724" cy="3683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7868" y="2239035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1: </a:t>
            </a: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ทำไมจึงเกิดปัญหานี้</a:t>
            </a:r>
            <a:endParaRPr lang="th-TH" sz="16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398" y="3302604"/>
            <a:ext cx="267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2: </a:t>
            </a: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ทำไมจึงเกิดปัญหานี้</a:t>
            </a:r>
            <a:endParaRPr lang="th-TH" sz="16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86837" y="2577589"/>
            <a:ext cx="185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คำตอบ </a:t>
            </a:r>
            <a:r>
              <a:rPr lang="en-US" sz="18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1</a:t>
            </a:r>
            <a:endParaRPr lang="th-TH" sz="1800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52684" y="3976922"/>
            <a:ext cx="185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คำตอบ </a:t>
            </a:r>
            <a:r>
              <a:rPr lang="en-US" sz="18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2</a:t>
            </a:r>
            <a:endParaRPr lang="th-TH" sz="1800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37168" y="2545515"/>
            <a:ext cx="93610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264842" y="3645295"/>
            <a:ext cx="29322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44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12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345" y="404664"/>
            <a:ext cx="8856984" cy="57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 แผนผังก้างปลา (วิเคราะห์สาเหตุของปัญหา)</a:t>
            </a:r>
            <a:endParaRPr lang="th-TH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45200" y="2348919"/>
            <a:ext cx="7767393" cy="3600361"/>
            <a:chOff x="745200" y="2348919"/>
            <a:chExt cx="7767393" cy="2870219"/>
          </a:xfrm>
        </p:grpSpPr>
        <p:sp>
          <p:nvSpPr>
            <p:cNvPr id="2" name="Text Box 6"/>
            <p:cNvSpPr txBox="1">
              <a:spLocks noChangeArrowheads="1"/>
            </p:cNvSpPr>
            <p:nvPr/>
          </p:nvSpPr>
          <p:spPr bwMode="auto">
            <a:xfrm>
              <a:off x="1398457" y="2350507"/>
              <a:ext cx="1152525" cy="369888"/>
            </a:xfrm>
            <a:prstGeom prst="rect">
              <a:avLst/>
            </a:prstGeom>
            <a:solidFill>
              <a:srgbClr val="9442C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800" b="1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ประเด็น</a:t>
              </a:r>
              <a:endParaRPr lang="th-TH" altLang="th-TH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4" name="Text Box 16"/>
            <p:cNvSpPr txBox="1">
              <a:spLocks noChangeArrowheads="1"/>
            </p:cNvSpPr>
            <p:nvPr/>
          </p:nvSpPr>
          <p:spPr bwMode="auto">
            <a:xfrm>
              <a:off x="5005257" y="2391799"/>
              <a:ext cx="1033463" cy="369888"/>
            </a:xfrm>
            <a:prstGeom prst="rect">
              <a:avLst/>
            </a:prstGeom>
            <a:solidFill>
              <a:srgbClr val="9442C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800" b="1" dirty="0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ประเด็น</a:t>
              </a:r>
              <a:endParaRPr lang="th-TH" altLang="th-TH" dirty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2223163" y="4849250"/>
              <a:ext cx="1152525" cy="369888"/>
            </a:xfrm>
            <a:prstGeom prst="rect">
              <a:avLst/>
            </a:prstGeom>
            <a:solidFill>
              <a:srgbClr val="9442C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800" b="1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ประเด็น</a:t>
              </a:r>
              <a:endParaRPr lang="th-TH" altLang="th-TH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4147331" y="4834665"/>
              <a:ext cx="1093788" cy="369332"/>
            </a:xfrm>
            <a:prstGeom prst="rect">
              <a:avLst/>
            </a:prstGeom>
            <a:solidFill>
              <a:srgbClr val="9442C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800" b="1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ประเด็น</a:t>
              </a:r>
              <a:endParaRPr lang="th-TH" altLang="th-TH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9" name="Line 20"/>
            <p:cNvSpPr>
              <a:spLocks noChangeShapeType="1"/>
            </p:cNvSpPr>
            <p:nvPr/>
          </p:nvSpPr>
          <p:spPr bwMode="auto">
            <a:xfrm flipH="1">
              <a:off x="1222142" y="3771337"/>
              <a:ext cx="61211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>
              <a:off x="2042188" y="2761687"/>
              <a:ext cx="431800" cy="1009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5606920" y="2761687"/>
              <a:ext cx="503237" cy="1009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 flipV="1">
              <a:off x="2943888" y="3769750"/>
              <a:ext cx="431800" cy="1079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3" name="Line 24"/>
            <p:cNvSpPr>
              <a:spLocks noChangeShapeType="1"/>
            </p:cNvSpPr>
            <p:nvPr/>
          </p:nvSpPr>
          <p:spPr bwMode="auto">
            <a:xfrm flipV="1">
              <a:off x="4779157" y="3756752"/>
              <a:ext cx="503237" cy="1079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4" name="Line 25"/>
            <p:cNvSpPr>
              <a:spLocks noChangeShapeType="1"/>
            </p:cNvSpPr>
            <p:nvPr/>
          </p:nvSpPr>
          <p:spPr bwMode="auto">
            <a:xfrm flipH="1" flipV="1">
              <a:off x="1465925" y="3195074"/>
              <a:ext cx="863600" cy="1766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 flipV="1">
              <a:off x="2367626" y="3230793"/>
              <a:ext cx="576262" cy="2817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6" name="Line 27"/>
            <p:cNvSpPr>
              <a:spLocks noChangeShapeType="1"/>
            </p:cNvSpPr>
            <p:nvPr/>
          </p:nvSpPr>
          <p:spPr bwMode="auto">
            <a:xfrm flipH="1">
              <a:off x="4886195" y="3050612"/>
              <a:ext cx="865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auto">
            <a:xfrm flipH="1">
              <a:off x="4886195" y="3050612"/>
              <a:ext cx="431800" cy="2873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auto">
            <a:xfrm flipV="1">
              <a:off x="5919695" y="3102603"/>
              <a:ext cx="477161" cy="3246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auto">
            <a:xfrm flipH="1" flipV="1">
              <a:off x="5318787" y="3521228"/>
              <a:ext cx="6945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0" name="Line 31"/>
            <p:cNvSpPr>
              <a:spLocks noChangeShapeType="1"/>
            </p:cNvSpPr>
            <p:nvPr/>
          </p:nvSpPr>
          <p:spPr bwMode="auto">
            <a:xfrm flipV="1">
              <a:off x="6110157" y="2840267"/>
              <a:ext cx="225424" cy="468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1" name="Line 32"/>
            <p:cNvSpPr>
              <a:spLocks noChangeShapeType="1"/>
            </p:cNvSpPr>
            <p:nvPr/>
          </p:nvSpPr>
          <p:spPr bwMode="auto">
            <a:xfrm>
              <a:off x="3231226" y="4128525"/>
              <a:ext cx="792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2" name="Line 33"/>
            <p:cNvSpPr>
              <a:spLocks noChangeShapeType="1"/>
            </p:cNvSpPr>
            <p:nvPr/>
          </p:nvSpPr>
          <p:spPr bwMode="auto">
            <a:xfrm>
              <a:off x="3520151" y="4128525"/>
              <a:ext cx="574675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3" name="Line 34"/>
            <p:cNvSpPr>
              <a:spLocks noChangeShapeType="1"/>
            </p:cNvSpPr>
            <p:nvPr/>
          </p:nvSpPr>
          <p:spPr bwMode="auto">
            <a:xfrm flipH="1">
              <a:off x="2367626" y="4560325"/>
              <a:ext cx="7191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4" name="Line 35"/>
            <p:cNvSpPr>
              <a:spLocks noChangeShapeType="1"/>
            </p:cNvSpPr>
            <p:nvPr/>
          </p:nvSpPr>
          <p:spPr bwMode="auto">
            <a:xfrm flipH="1" flipV="1">
              <a:off x="4454593" y="4188551"/>
              <a:ext cx="6119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5" name="Line 36"/>
            <p:cNvSpPr>
              <a:spLocks noChangeShapeType="1"/>
            </p:cNvSpPr>
            <p:nvPr/>
          </p:nvSpPr>
          <p:spPr bwMode="auto">
            <a:xfrm>
              <a:off x="4923619" y="4547326"/>
              <a:ext cx="16199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26" name="Text Box 37"/>
            <p:cNvSpPr txBox="1">
              <a:spLocks noChangeArrowheads="1"/>
            </p:cNvSpPr>
            <p:nvPr/>
          </p:nvSpPr>
          <p:spPr bwMode="auto">
            <a:xfrm>
              <a:off x="745200" y="2814868"/>
              <a:ext cx="1152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400" b="1" dirty="0" smtClean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รายละเอียด</a:t>
              </a:r>
              <a:endParaRPr lang="th-TH" altLang="th-TH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7" name="Text Box 38"/>
            <p:cNvSpPr txBox="1">
              <a:spLocks noChangeArrowheads="1"/>
            </p:cNvSpPr>
            <p:nvPr/>
          </p:nvSpPr>
          <p:spPr bwMode="auto">
            <a:xfrm>
              <a:off x="4540120" y="2772800"/>
              <a:ext cx="1152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400" b="1" dirty="0" smtClean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รายละเอียด</a:t>
              </a:r>
              <a:endParaRPr lang="th-TH" altLang="th-TH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8" name="Text Box 39"/>
            <p:cNvSpPr txBox="1">
              <a:spLocks noChangeArrowheads="1"/>
            </p:cNvSpPr>
            <p:nvPr/>
          </p:nvSpPr>
          <p:spPr bwMode="auto">
            <a:xfrm>
              <a:off x="1934238" y="4083281"/>
              <a:ext cx="1152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400" b="1" dirty="0" smtClean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รายละเอียด</a:t>
              </a:r>
              <a:endParaRPr lang="th-TH" altLang="th-TH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5139519" y="3972652"/>
              <a:ext cx="1152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400" b="1" smtClean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รายละเอียด</a:t>
              </a:r>
              <a:endParaRPr lang="th-TH" altLang="th-TH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grpSp>
          <p:nvGrpSpPr>
            <p:cNvPr id="34" name="กลุ่ม 36"/>
            <p:cNvGrpSpPr>
              <a:grpSpLocks/>
            </p:cNvGrpSpPr>
            <p:nvPr/>
          </p:nvGrpSpPr>
          <p:grpSpPr bwMode="auto">
            <a:xfrm>
              <a:off x="5938199" y="2968855"/>
              <a:ext cx="2393694" cy="1724931"/>
              <a:chOff x="4830372" y="1363766"/>
              <a:chExt cx="2803993" cy="2457005"/>
            </a:xfrm>
          </p:grpSpPr>
          <p:sp>
            <p:nvSpPr>
              <p:cNvPr id="36" name="Chord 23"/>
              <p:cNvSpPr/>
              <p:nvPr/>
            </p:nvSpPr>
            <p:spPr>
              <a:xfrm rot="1398272" flipH="1" flipV="1">
                <a:off x="4830372" y="1363766"/>
                <a:ext cx="2803993" cy="2457005"/>
              </a:xfrm>
              <a:prstGeom prst="chord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ker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4"/>
              <p:cNvSpPr/>
              <p:nvPr/>
            </p:nvSpPr>
            <p:spPr>
              <a:xfrm>
                <a:off x="6876252" y="2035383"/>
                <a:ext cx="244039" cy="335796"/>
              </a:xfrm>
              <a:prstGeom prst="ellipse">
                <a:avLst/>
              </a:prstGeom>
              <a:solidFill>
                <a:srgbClr val="F79646"/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th-TH" ker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5"/>
              <p:cNvSpPr/>
              <p:nvPr/>
            </p:nvSpPr>
            <p:spPr>
              <a:xfrm>
                <a:off x="6876252" y="2115725"/>
                <a:ext cx="244040" cy="245095"/>
              </a:xfrm>
              <a:prstGeom prst="ellipse">
                <a:avLst/>
              </a:prstGeom>
              <a:solidFill>
                <a:schemeClr val="tx1"/>
              </a:solidFill>
              <a:ln w="25400" cap="flat" cmpd="sng" algn="ctr">
                <a:solidFill>
                  <a:srgbClr val="F79646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th-TH" ker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6856831" y="3729119"/>
              <a:ext cx="16557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400" b="1" dirty="0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ปัญหา</a:t>
              </a:r>
              <a:endParaRPr lang="th-TH" altLang="th-TH" sz="3200" dirty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3338270" y="2348919"/>
              <a:ext cx="1008063" cy="369888"/>
            </a:xfrm>
            <a:prstGeom prst="rect">
              <a:avLst/>
            </a:prstGeom>
            <a:solidFill>
              <a:srgbClr val="9442C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800" b="1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ประเด็น</a:t>
              </a:r>
              <a:endParaRPr lang="th-TH" altLang="th-TH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>
              <a:off x="3807488" y="2761687"/>
              <a:ext cx="431800" cy="1009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1" name="Line 25"/>
            <p:cNvSpPr>
              <a:spLocks noChangeShapeType="1"/>
            </p:cNvSpPr>
            <p:nvPr/>
          </p:nvSpPr>
          <p:spPr bwMode="auto">
            <a:xfrm flipH="1" flipV="1">
              <a:off x="3435504" y="3123636"/>
              <a:ext cx="580628" cy="1428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3" name="Text Box 37"/>
            <p:cNvSpPr txBox="1">
              <a:spLocks noChangeArrowheads="1"/>
            </p:cNvSpPr>
            <p:nvPr/>
          </p:nvSpPr>
          <p:spPr bwMode="auto">
            <a:xfrm>
              <a:off x="2510500" y="2814868"/>
              <a:ext cx="1152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400" b="1" dirty="0" smtClean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รายละเอียด</a:t>
              </a:r>
              <a:endParaRPr lang="th-TH" altLang="th-TH" dirty="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44" name="Line 25"/>
            <p:cNvSpPr>
              <a:spLocks noChangeShapeType="1"/>
            </p:cNvSpPr>
            <p:nvPr/>
          </p:nvSpPr>
          <p:spPr bwMode="auto">
            <a:xfrm flipH="1">
              <a:off x="4141657" y="2994255"/>
              <a:ext cx="396199" cy="488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 flipH="1">
              <a:off x="2581033" y="3972652"/>
              <a:ext cx="7191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6" name="Line 33"/>
            <p:cNvSpPr>
              <a:spLocks noChangeShapeType="1"/>
            </p:cNvSpPr>
            <p:nvPr/>
          </p:nvSpPr>
          <p:spPr bwMode="auto">
            <a:xfrm>
              <a:off x="5170363" y="4561615"/>
              <a:ext cx="574675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5795832" y="4547326"/>
              <a:ext cx="574675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49" name="Line 33"/>
            <p:cNvSpPr>
              <a:spLocks noChangeShapeType="1"/>
            </p:cNvSpPr>
            <p:nvPr/>
          </p:nvSpPr>
          <p:spPr bwMode="auto">
            <a:xfrm>
              <a:off x="4333633" y="3959952"/>
              <a:ext cx="487711" cy="2355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820926" y="3252598"/>
              <a:ext cx="802432" cy="103157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680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13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20093" y="1700808"/>
            <a:ext cx="8374513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จากการอ่าน ฟัง วิเคราะห์  ผ่านวิธีการต่างๆ เช่น 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แผนพัฒนาเศรษฐกิจและสังคมแห่งชาติ นโยบายรัฐบาล นโยบายการวิจัย 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 วารสาร งานวิจัย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ที่ตีพิมพ์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พบปะ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พูดคุย หรือ สื่อสารกับบุคคล</a:t>
            </a: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การปรึกษาผู้รู้ ผู้เชี่ยวชาญ 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ผู้บริหาร ในประเด็นที่น่าสนใจ หรือ มีปัญหาที่</a:t>
            </a: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สร้าง</a:t>
            </a:r>
            <a:b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ผลกระทบ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ในวงกว้างต่อเกษตรกร กระบวนการปฏิรูปที่ดิน และภาคเกษตร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ข่าวสารจากสื่อมวลชน และบท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วิเคราะห์ต่างๆ</a:t>
            </a:r>
          </a:p>
          <a:p>
            <a:pPr lvl="1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วิเคราะห์สถานการณ์</a:t>
            </a: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ต่างๆ ที่</a:t>
            </a:r>
            <a:r>
              <a:rPr lang="th-TH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เกิดขึ้นในสังคมที่กระทบต่อ</a:t>
            </a:r>
            <a:r>
              <a:rPr lang="th-TH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</a:t>
            </a:r>
            <a:endParaRPr lang="en-US" sz="18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h-TH" sz="1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rgbClr val="6076B4"/>
              </a:buClr>
              <a:buNone/>
            </a:pPr>
            <a:r>
              <a:rPr lang="th-TH" sz="18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</a:t>
            </a:r>
            <a:r>
              <a:rPr lang="th-TH" sz="1800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ผลกระทบของแต่ละประเด็น  เคยมีใครทำ ได้อะไร ทำ</a:t>
            </a:r>
            <a:r>
              <a:rPr lang="th-TH" sz="1800" dirty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ไปถึง</a:t>
            </a:r>
            <a:r>
              <a:rPr lang="th-TH" sz="1800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ไหน ช่องว่าง</a:t>
            </a:r>
            <a:r>
              <a:rPr lang="th-TH" sz="1800" dirty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อยู่</a:t>
            </a:r>
            <a:r>
              <a:rPr lang="th-TH" sz="1800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ตรงไหน  </a:t>
            </a:r>
            <a:r>
              <a:rPr lang="th-TH" sz="1800" dirty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ควรทำอะไรต่อ  </a:t>
            </a:r>
            <a:r>
              <a:rPr lang="th-TH" sz="1800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ทำแล้วเกิดประโยชน์อย่างไร </a:t>
            </a:r>
          </a:p>
          <a:p>
            <a:pPr marL="0" lvl="0" indent="0">
              <a:buClr>
                <a:srgbClr val="6076B4"/>
              </a:buClr>
              <a:buNone/>
            </a:pPr>
            <a:endParaRPr lang="th-TH" sz="1800" dirty="0" smtClean="0">
              <a:solidFill>
                <a:srgbClr val="3215E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ทำวิจัยซ้ำ  เช่น ทำประเด็นเดิม เปลี่ยนพื้นที่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rgbClr val="6076B4"/>
              </a:buClr>
              <a:buNone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 ตั้ง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โจทย์จากทฤษฎี เพื่อ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พิสูจน์</a:t>
            </a:r>
          </a:p>
          <a:p>
            <a:pPr marL="0" lvl="0" indent="0">
              <a:buClr>
                <a:srgbClr val="6076B4"/>
              </a:buClr>
              <a:buNone/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rgbClr val="6076B4"/>
              </a:buClr>
              <a:buNone/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rgbClr val="6076B4"/>
              </a:buClr>
              <a:buNone/>
            </a:pPr>
            <a:endParaRPr lang="th-TH" sz="18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4813" y="260648"/>
            <a:ext cx="85689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sz="28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28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ประเด็นที่เกี่ยวข้องกับการปฏิรูปที่ดิน</a:t>
            </a:r>
          </a:p>
        </p:txBody>
      </p:sp>
    </p:spTree>
    <p:extLst>
      <p:ext uri="{BB962C8B-B14F-4D97-AF65-F5344CB8AC3E}">
        <p14:creationId xmlns:p14="http://schemas.microsoft.com/office/powerpoint/2010/main" val="32876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14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274638"/>
            <a:ext cx="878497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.1 </a:t>
            </a: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การเริ่มวิจัยจากประเด็นปัญหาการดำเนินงานปฏิรูปที่ดิน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380" y="162880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วิเคราะห์ปัญหา</a:t>
            </a: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จากสถานการณ์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จำแนก แยกแยะ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ประเมินความเป็นไปได้ในการแก้ไขปัญหา</a:t>
            </a: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เลือกปัญหา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วิเคราะห์ปัจจัยที่เกี่ยวข้องกับปัญหา</a:t>
            </a:r>
            <a:endParaRPr lang="en-US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4380" y="3355929"/>
            <a:ext cx="7931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(2) การเลือกหัวข้อ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ประเด็นชัดเจน (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Focus)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แคบเชิงประเด็น และลึกเชิงวิธีการ 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ความชัดเจนของปัญหาทั้งสภาพปัญหา และขนาดความรุนแรง</a:t>
            </a: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ประโยชน์ที่เกิดจากการแก้ไขปัญหา</a:t>
            </a:r>
          </a:p>
        </p:txBody>
      </p:sp>
      <p:sp>
        <p:nvSpPr>
          <p:cNvPr id="4" name="Rectangle 3"/>
          <p:cNvSpPr/>
          <p:nvPr/>
        </p:nvSpPr>
        <p:spPr>
          <a:xfrm>
            <a:off x="336972" y="5013176"/>
            <a:ext cx="847005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16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</a:t>
            </a:r>
            <a:r>
              <a:rPr lang="th-TH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ปัญหาหนี้สินของเกษตรกร 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ปัญหา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การขายที่ดิน การใช้ที่ดินผิดระเบียบ การผิดนัดชำระหนี้กองทุน การไม่ยอมรับนวัตกรรมการผลิตแบบลดต้นทุน  การไม่ยอมรับเกษตรยั่งยืน  การไม่ยอมรับการเข้าสู่กระบวนการรับรองมาตรฐการผลิต (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GAP /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อินทรีย์) ปัญหาแนวเขตที่ดิน ปัญหาออกเอกสารสิทธินอกเขต  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การขยายผลความรู้ของศูนย์เรียนรู้/ปราชญ์ ปัญหาการไม่ใช้ประโยชน์จากอุปกรณ์/โรงเรือน สนับสนุนโดย ส.ป.ก. ปัญหาผลกระทบจากการขุดลอกหนองบึงธรรมชาติ </a:t>
            </a:r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15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5062" y="1628800"/>
            <a:ext cx="843871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ข้อมูลในประเด็นที่สนใจให้มากที่สุด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 และภารกิจ ส.ป.ก. และประเด็นปัญหาทั้งเชิงนโยบายและปฏิบัติ 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นโยบายของรัฐ และแผนพัฒนาฯ ในระดับต่างๆ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ความเชื่อมโยงของประเด็นที่สนใจกับภารกิจ ส.ป.ก. และนโยบาย/แผนงาน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ประโยชน์ที่จะสนับสนุนภารกิจ ส.ป.ก. การขับเคลื่อนนโยบาย/แผนงาน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endParaRPr lang="th-TH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524" y="4869160"/>
            <a:ext cx="8568952" cy="1415772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th-TH" sz="1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b="1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th-TH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การจัดที่ดินแบบกรรมสิทธิ์ร่วม ธนาคารที่ดิน การคุ้มครองที่ดินเพื่อเกษตรกรรม การแย่งยึดที่ดิน การไร้ที่ดินทำกิน การบริหารจัดการที่ดินของรัฐ การเปลี่ยนแปลงสภาพภูมิอากาศ การเปิดประชาคมอาเซียน เขตการค้าเสรี การปฏิรูปที่ดินในอนาคต  การพัฒนาเศรษฐกิจชุมชนบน</a:t>
            </a:r>
            <a:r>
              <a:rPr lang="th-TH" sz="1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ฐานทรัพยากรท้องถิ่น ความมั่นคงด้านอาหาร ฯลฯ </a:t>
            </a:r>
            <a:endParaRPr lang="th-TH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2790" y="209164"/>
            <a:ext cx="878497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.2 </a:t>
            </a: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การเริ่มวิจัยจากประเด็นที่สนใจเฉพาะและเกี่ยวข้อง</a:t>
            </a:r>
            <a:b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เชิงนโยบาย</a:t>
            </a:r>
          </a:p>
        </p:txBody>
      </p:sp>
    </p:spTree>
    <p:extLst>
      <p:ext uri="{BB962C8B-B14F-4D97-AF65-F5344CB8AC3E}">
        <p14:creationId xmlns:p14="http://schemas.microsoft.com/office/powerpoint/2010/main" val="29134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16</a:t>
            </a:fld>
            <a:endParaRPr lang="th-TH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638"/>
            <a:ext cx="91440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8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.3 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28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วิจัยเพื่อถอด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บทเรียน หรือ องค์</a:t>
            </a:r>
            <a:r>
              <a:rPr lang="th-TH" sz="28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ความรู้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ต้นแบบ</a:t>
            </a:r>
            <a:endParaRPr lang="th-TH" sz="2800" b="1" dirty="0">
              <a:solidFill>
                <a:prstClr val="black"/>
              </a:solidFill>
              <a:effectLst>
                <a:glow rad="63500">
                  <a:srgbClr val="63891F">
                    <a:satMod val="175000"/>
                    <a:alpha val="4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937" y="1844824"/>
            <a:ext cx="83581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ct val="150000"/>
              <a:buFont typeface="Arial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ข้อมูลช่องว่างของการรวบรวมความรู้ การถอดองค์ความรู้ว่ายังมีเรื่องใดที่ยังขาดการศึกษา รวบรวม หรือถอดความรู้ เพื่อนำไปขยายผล ในขณะที่หน่วยงาน หรือสังคมยังต้องการใช้ประโยชน์จากความรู้นั้น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7030A0"/>
              </a:buClr>
              <a:buSzPct val="150000"/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 เจ้าของความรู้ แหล่งความรู้  อย่างกว้างขวางและครอบคลุม โดยสามารถสืบค้นสอบถาม จาก ส.ป.ก.จังหวัด ผู้เชี่ยวชาญ ผู้บริหาร รายงานการปฏิบัติงาน สื่อต่างๆ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7030A0"/>
              </a:buClr>
              <a:buSzPct val="150000"/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เลือก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กรณีศึกษาเพื่อรวบรวม ถอดองค์ความรู้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364" y="5013176"/>
            <a:ext cx="8363272" cy="1200329"/>
          </a:xfrm>
          <a:prstGeom prst="rect">
            <a:avLst/>
          </a:prstGeom>
          <a:solidFill>
            <a:srgbClr val="3333CC"/>
          </a:solidFill>
          <a:ln>
            <a:solidFill>
              <a:srgbClr val="3215E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sz="1800" b="1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th-TH" sz="1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ความรู้ด้านการจัดที่ดินของ ส.ป.ก. จังหวัด  ความรู้ด้านการพัฒนาเกษตรกรรายพื้นที่ การบริหารจัดการกลุ่มเกษตรกร เครือข่ายเกษตรกรที่ประสบความสำเร็จ </a:t>
            </a:r>
            <a:r>
              <a:rPr lang="th-TH" sz="1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เกษตรกรที่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ประสบความสำเร็จในการใช้ประโยชน์ที่ดิน เกษตรกรที่ประสบความสำเร็จในการทำเกษตรอินทรีย์ กลุ่มเกษตรกรที่ประสบความสำเร็จด้านการจัดการตลาด ฯลฯ</a:t>
            </a:r>
            <a:endParaRPr lang="en-US" sz="1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74638"/>
            <a:ext cx="91440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4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23528" y="40466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ln w="1905"/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3600" b="1" dirty="0" smtClean="0">
                <a:ln w="1905"/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3600" b="1" dirty="0" smtClean="0">
                <a:ln w="1905"/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ประเด็นของชุมชนและผู้ใช้งานวิจัย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2" y="1700808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งานวิจัย</a:t>
            </a:r>
            <a:r>
              <a:rPr lang="th-TH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เชิง</a:t>
            </a:r>
            <a:r>
              <a:rPr lang="th-TH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ปฏิบัติการ</a:t>
            </a:r>
          </a:p>
          <a:p>
            <a:pPr>
              <a:spcAft>
                <a:spcPts val="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สถานการณ์และ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ปัญหาแบบ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มีส่วน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ร่วมกับชุมชน</a:t>
            </a:r>
            <a:b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ผู้เกี่ยวข้อง</a:t>
            </a:r>
            <a:b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การประชุม 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หรือเวทีชุมชน</a:t>
            </a:r>
            <a:endParaRPr lang="th-TH" sz="2400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</a:t>
            </a:r>
            <a:r>
              <a:rPr lang="en-US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การพูดคุย</a:t>
            </a:r>
            <a:endParaRPr lang="en-US" sz="2400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(1.3) </a:t>
            </a:r>
            <a:r>
              <a:rPr lang="th-TH" sz="24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การสังเกต หรือ การสัมภาษณ์ </a:t>
            </a:r>
            <a:endParaRPr lang="th-TH" sz="2400" dirty="0" smtClean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สร้าง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ทีมวิจัย พัฒนาโจทย์</a:t>
            </a:r>
            <a:endParaRPr lang="en-US" sz="1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82352" y="1201390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18D0F2-28EA-4C81-AEEB-A12D07BCB0E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1B587C">
                    <a:shade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rgbClr val="1B587C">
                  <a:shade val="7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5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 anchor="ctr"/>
          <a:lstStyle/>
          <a:p>
            <a:fld id="{72E4000E-F97E-4D81-9A0D-692DF0AB912F}" type="slidenum">
              <a:rPr lang="en-US" smtClean="0">
                <a:solidFill>
                  <a:srgbClr val="583C0E"/>
                </a:solidFill>
              </a:rPr>
              <a:pPr/>
              <a:t>18</a:t>
            </a:fld>
            <a:endParaRPr lang="en-US" smtClean="0">
              <a:solidFill>
                <a:srgbClr val="583C0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4222" y="6278876"/>
            <a:ext cx="2369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92D050"/>
                </a:solidFill>
                <a:latin typeface="Arial" pitchFamily="34" charset="0"/>
                <a:cs typeface="Angsana New" pitchFamily="18" charset="-34"/>
              </a:rPr>
              <a:t>dr.artit@hotmail.com</a:t>
            </a:r>
            <a:endParaRPr lang="th-TH" sz="1400" b="1" dirty="0">
              <a:solidFill>
                <a:srgbClr val="92D050"/>
              </a:solidFill>
              <a:latin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6408" y="2348879"/>
            <a:ext cx="87129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การเลือกประเด็นปัญหาเพื่อพัฒนาโจทย์วิจัย</a:t>
            </a:r>
            <a:endParaRPr lang="th-TH" sz="4800" b="1" dirty="0">
              <a:solidFill>
                <a:srgbClr val="92D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19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5576" y="1484784"/>
            <a:ext cx="8124022" cy="1512168"/>
          </a:xfrm>
          <a:prstGeom prst="rect">
            <a:avLst/>
          </a:prstGeom>
          <a:solidFill>
            <a:srgbClr val="3333C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h-TH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การเลือกประเด็นปัญหา แบ่งเป็น 3 </a:t>
            </a:r>
            <a:r>
              <a:rPr lang="th-TH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</a:t>
            </a:r>
            <a:r>
              <a:rPr lang="th-TH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th-TH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(1) ทราบ</a:t>
            </a:r>
            <a:r>
              <a:rPr lang="th-TH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สาเหตุ แต่ยังไม่แก้ไข ไม่จำเป็นต้องทำวิจัย</a:t>
            </a:r>
          </a:p>
          <a:p>
            <a:pPr marL="457200" lvl="1" indent="0">
              <a:buNone/>
            </a:pPr>
            <a:r>
              <a:rPr lang="th-TH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ไม่</a:t>
            </a:r>
            <a:r>
              <a:rPr lang="th-TH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ทราบสาเหตุที่แน่ชัด </a:t>
            </a:r>
            <a:r>
              <a:rPr lang="th-TH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เลือกทดสอบ หรือวิจัย</a:t>
            </a:r>
          </a:p>
          <a:p>
            <a:pPr marL="457200" lvl="1" indent="0">
              <a:buNone/>
            </a:pPr>
            <a:r>
              <a:rPr lang="th-TH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 ไม่</a:t>
            </a:r>
            <a:r>
              <a:rPr lang="th-TH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ทราบสาเหตุ เลือกมาทำวิจัย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79475" y="3139351"/>
            <a:ext cx="4608511" cy="5856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555" y="5566141"/>
            <a:ext cx="1696106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ไม่ต้องวิจัย แต่ต้องลงมือทำเพื่อแก้ไขปัญหา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0657" y="3273785"/>
            <a:ext cx="428331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สาเหตุของปัญหา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42611" y="4583810"/>
            <a:ext cx="1296144" cy="338554"/>
          </a:xfrm>
          <a:prstGeom prst="rect">
            <a:avLst/>
          </a:prstGeom>
          <a:solidFill>
            <a:srgbClr val="FF99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ไม่ทราบ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68615" y="4092678"/>
            <a:ext cx="4022069" cy="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1" idx="2"/>
          </p:cNvCxnSpPr>
          <p:nvPr/>
        </p:nvCxnSpPr>
        <p:spPr>
          <a:xfrm>
            <a:off x="4483731" y="3724997"/>
            <a:ext cx="0" cy="352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9532" y="4601810"/>
            <a:ext cx="1368152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ทราบแต่ไม่ทำ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42612" y="5566142"/>
            <a:ext cx="1296144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ทำวิจัย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57" y="4575300"/>
            <a:ext cx="1654514" cy="338554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ไม่แน่ใจ/ไม่ชัด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91661" y="5566141"/>
            <a:ext cx="2301425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ทดสอบ/วิจัย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483730" y="4077072"/>
            <a:ext cx="1" cy="498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668614" y="4092678"/>
            <a:ext cx="1" cy="498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690683" y="4098467"/>
            <a:ext cx="1" cy="498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73822" y="5014425"/>
            <a:ext cx="0" cy="551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668615" y="5014424"/>
            <a:ext cx="0" cy="551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690683" y="4947261"/>
            <a:ext cx="0" cy="551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385192" y="274638"/>
            <a:ext cx="843528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 หลักการ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เลือกประเด็นปัญหาเพื่อพัฒนาโจทย์วิจัย</a:t>
            </a:r>
            <a:endParaRPr lang="th-TH" sz="2800" b="1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3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 anchor="ctr"/>
          <a:lstStyle/>
          <a:p>
            <a:fld id="{72E4000E-F97E-4D81-9A0D-692DF0AB912F}" type="slidenum">
              <a:rPr lang="en-US" smtClean="0">
                <a:solidFill>
                  <a:srgbClr val="583C0E"/>
                </a:solidFill>
              </a:rPr>
              <a:pPr/>
              <a:t>2</a:t>
            </a:fld>
            <a:endParaRPr lang="en-US" smtClean="0">
              <a:solidFill>
                <a:srgbClr val="583C0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4222" y="6278876"/>
            <a:ext cx="2369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92D050"/>
                </a:solidFill>
                <a:latin typeface="Arial" pitchFamily="34" charset="0"/>
                <a:cs typeface="Angsana New" pitchFamily="18" charset="-34"/>
              </a:rPr>
              <a:t>dr.artit@hotmail.com</a:t>
            </a:r>
            <a:endParaRPr lang="th-TH" sz="1400" b="1" dirty="0">
              <a:solidFill>
                <a:srgbClr val="92D050"/>
              </a:solidFill>
              <a:latin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6408" y="2348879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ตาม</a:t>
            </a:r>
            <a:r>
              <a:rPr lang="th-TH" sz="4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หาโจทย์วิจัย</a:t>
            </a:r>
            <a:endParaRPr lang="th-TH" sz="4800" b="1" dirty="0">
              <a:solidFill>
                <a:srgbClr val="92D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9442C6"/>
                </a:solidFill>
              </a:rPr>
              <a:pPr>
                <a:defRPr/>
              </a:pPr>
              <a:t>20</a:t>
            </a:fld>
            <a:endParaRPr lang="th-TH" dirty="0">
              <a:solidFill>
                <a:srgbClr val="9442C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06265"/>
            <a:ext cx="7251154" cy="5169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1763688" y="188640"/>
            <a:ext cx="5472608" cy="792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เกณฑ์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การเลือกโจทย์วิจัย</a:t>
            </a:r>
            <a:endParaRPr lang="th-TH" sz="3200" b="1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21</a:t>
            </a:fld>
            <a:endParaRPr lang="th-TH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265864" cy="4608512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th-TH" altLang="th-TH" sz="2800" b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ปัญหา</a:t>
            </a:r>
            <a:r>
              <a:rPr lang="en-US" altLang="th-TH" sz="2800" b="1" dirty="0" smtClean="0"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altLang="th-TH" sz="2800" b="1" dirty="0" smtClean="0"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หนี้สินเกษตรกร</a:t>
            </a:r>
          </a:p>
          <a:p>
            <a:pPr marL="0" indent="0" eaLnBrk="1" hangingPunct="1">
              <a:buNone/>
            </a:pPr>
            <a:endParaRPr lang="th-TH" altLang="th-TH" sz="2800" b="1" dirty="0" smtClean="0">
              <a:solidFill>
                <a:srgbClr val="FF00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buNone/>
            </a:pPr>
            <a:r>
              <a:rPr lang="th-TH" altLang="th-TH" sz="2800" b="1" dirty="0" smtClean="0"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โจทย์ </a:t>
            </a:r>
            <a:r>
              <a:rPr lang="en-US" altLang="th-TH" sz="2800" b="1" dirty="0" smtClean="0"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th-TH" altLang="th-TH" sz="2800" b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มาตรการในการแก้ไขปัญหาหนี้สินของเกษตรกรควรเป็นอย่างไร</a:t>
            </a:r>
          </a:p>
          <a:p>
            <a:pPr marL="0" indent="0" eaLnBrk="1" hangingPunct="1">
              <a:buNone/>
            </a:pPr>
            <a:endParaRPr lang="th-TH" altLang="th-TH" sz="2800" b="1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altLang="th-TH" sz="24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โจทย์ย่อย </a:t>
            </a:r>
            <a:r>
              <a:rPr lang="en-US" altLang="th-TH" sz="24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สาเหตุของการเกิดหนี้สินเกษตรกรคืออะไร</a:t>
            </a:r>
          </a:p>
          <a:p>
            <a:pPr lvl="0">
              <a:buClr>
                <a:srgbClr val="71685A"/>
              </a:buClr>
              <a:buNone/>
            </a:pPr>
            <a:r>
              <a:rPr lang="th-TH" altLang="th-TH" sz="2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altLang="th-TH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โจทย์ย่อย </a:t>
            </a:r>
            <a:r>
              <a:rPr lang="en-US" alt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n-US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altLang="th-TH" sz="2400" b="1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มาตรการแก้ไขปัญหาหนี้สินเกษตรกรในปัจจุบันยังขาดประสิทธิภาพเป็นเพราะสาเหตุใด</a:t>
            </a:r>
          </a:p>
          <a:p>
            <a:pPr>
              <a:buNone/>
            </a:pPr>
            <a:r>
              <a:rPr lang="en-US" altLang="th-TH" sz="2400" b="1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altLang="th-TH" sz="2400" b="1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โจทย์ย่อย </a:t>
            </a:r>
            <a:r>
              <a:rPr lang="en-US" altLang="th-TH" sz="2400" b="1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24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มาตรการที่เหมาะสมในการแก้ไขปัญหาหนี้สินควรเป็นอย่างไร</a:t>
            </a:r>
          </a:p>
          <a:p>
            <a:pPr eaLnBrk="1" hangingPunct="1">
              <a:buFont typeface="Wingdings 2" pitchFamily="18" charset="2"/>
              <a:buNone/>
            </a:pPr>
            <a:endParaRPr lang="th-TH" altLang="th-TH" sz="2400" dirty="0" smtClean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h-TH" sz="32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5536" y="274638"/>
            <a:ext cx="8363272" cy="792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ตัวอย่าง </a:t>
            </a:r>
            <a:r>
              <a:rPr lang="en-US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28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แปลงจากปัญหา-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สาเหตุ</a:t>
            </a:r>
            <a:r>
              <a:rPr lang="en-US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ไปสู่โจทย์</a:t>
            </a:r>
            <a:endParaRPr lang="th-TH" sz="2800" b="1" dirty="0">
              <a:solidFill>
                <a:prstClr val="black"/>
              </a:solidFill>
              <a:effectLst>
                <a:glow rad="63500">
                  <a:srgbClr val="63891F">
                    <a:satMod val="175000"/>
                    <a:alpha val="4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8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 anchor="ctr"/>
          <a:lstStyle/>
          <a:p>
            <a:fld id="{72E4000E-F97E-4D81-9A0D-692DF0AB912F}" type="slidenum">
              <a:rPr lang="en-US" smtClean="0">
                <a:solidFill>
                  <a:srgbClr val="583C0E"/>
                </a:solidFill>
              </a:rPr>
              <a:pPr/>
              <a:t>22</a:t>
            </a:fld>
            <a:endParaRPr lang="en-US" smtClean="0">
              <a:solidFill>
                <a:srgbClr val="583C0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4222" y="6278876"/>
            <a:ext cx="2369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92D050"/>
                </a:solidFill>
                <a:latin typeface="Arial" pitchFamily="34" charset="0"/>
                <a:cs typeface="Angsana New" pitchFamily="18" charset="-34"/>
              </a:rPr>
              <a:t>dr.artit@hotmail.com</a:t>
            </a:r>
            <a:endParaRPr lang="th-TH" sz="1400" b="1" dirty="0">
              <a:solidFill>
                <a:srgbClr val="92D050"/>
              </a:solidFill>
              <a:latin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6408" y="2348879"/>
            <a:ext cx="87129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การตั้งชื่อหัวข้อวิจัย หรือชื่อโครงการวิจัย</a:t>
            </a:r>
            <a:endParaRPr lang="th-TH" sz="4800" b="1" dirty="0">
              <a:solidFill>
                <a:srgbClr val="92D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3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23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7416824" cy="4032448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สั้น กะทัดรัด ชัดเจน เข้าใจง่ายได้ใจความครบ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ครอบคลุมเนื้อหาที่จะวิจัย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สื่อความหมาย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น่าสนใจและทันสมัย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บอกทิศทางการวิจัย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ใช้ภาษาเขียน</a:t>
            </a:r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หลักการ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เบื้องต้นการตั้งชื่อหัวข้อวิจัย</a:t>
            </a:r>
            <a:endParaRPr lang="th-TH" sz="3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24</a:t>
            </a:fld>
            <a:endParaRPr lang="th-TH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65864" cy="1512168"/>
          </a:xfrm>
          <a:noFill/>
          <a:ln>
            <a:noFill/>
          </a:ln>
        </p:spPr>
        <p:txBody>
          <a:bodyPr>
            <a:normAutofit/>
          </a:bodyPr>
          <a:lstStyle/>
          <a:p>
            <a:pPr eaLnBrk="1" hangingPunct="1">
              <a:buSzPct val="120000"/>
              <a:buFont typeface="Wingdings" panose="05000000000000000000" pitchFamily="2" charset="2"/>
              <a:buChar char="v"/>
            </a:pPr>
            <a:r>
              <a:rPr lang="th-TH" altLang="th-TH" sz="20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คิดชื่อเรื่องไว้ 3-4 หัวข้อ แล้วเลือกที่คิดว่าดีที่สุด 1 หัวข้อ</a:t>
            </a:r>
          </a:p>
          <a:p>
            <a:pPr eaLnBrk="1" hangingPunct="1">
              <a:buSzPct val="120000"/>
              <a:buFont typeface="Wingdings" panose="05000000000000000000" pitchFamily="2" charset="2"/>
              <a:buChar char="v"/>
            </a:pPr>
            <a:r>
              <a:rPr lang="th-TH" altLang="th-TH" sz="20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ตีกรอบลงให้แคบ โดยการใช้คำหรือวลีขยายชื่อหัวข้อเพื่อให้มีขอบเขตชัดเจน และแคบลง เช่น ระบุประเด็นหรือตัวแปรย่อย ระบุกลุ่มเป้าหมาย หรืออาจจะระบุทิศทางหรือแนวทาง ฯลฯ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th-TH" altLang="th-TH" sz="20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endParaRPr lang="th-TH" altLang="th-TH" sz="18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ตัวยึดเนื้อหา 2"/>
          <p:cNvSpPr txBox="1">
            <a:spLocks/>
          </p:cNvSpPr>
          <p:nvPr/>
        </p:nvSpPr>
        <p:spPr>
          <a:xfrm>
            <a:off x="457200" y="3140968"/>
            <a:ext cx="8435280" cy="345638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2DA2BF"/>
              </a:buClr>
              <a:buFont typeface="Wingdings 2" pitchFamily="18" charset="2"/>
              <a:buNone/>
            </a:pPr>
            <a:r>
              <a:rPr lang="th-TH" altLang="th-TH" sz="2400" b="1" u="sng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 </a:t>
            </a:r>
          </a:p>
          <a:p>
            <a:pPr>
              <a:buClr>
                <a:srgbClr val="2DA2BF"/>
              </a:buClr>
              <a:buFont typeface="Wingdings 2" pitchFamily="18" charset="2"/>
              <a:buNone/>
            </a:pP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(1) วิเคราะห์ปรากฎการณ์ต่างๆ แล้วตัดสินใจเลือกประเด็น </a:t>
            </a:r>
            <a:r>
              <a:rPr lang="en-US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เกษตรกรมีหนี้สินมาก</a:t>
            </a:r>
          </a:p>
          <a:p>
            <a:pPr marL="0" indent="0">
              <a:buClr>
                <a:srgbClr val="2DA2BF"/>
              </a:buClr>
              <a:buFont typeface="Wingdings 2"/>
              <a:buNone/>
            </a:pP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(2) ระบุกลุ่มเป้าหมาย</a:t>
            </a:r>
            <a:r>
              <a:rPr lang="en-US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altLang="th-TH" sz="1800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เกษตรกรในเขตปฏิรูปที่ดิน</a:t>
            </a:r>
          </a:p>
          <a:p>
            <a:pPr marL="0" indent="0">
              <a:spcBef>
                <a:spcPts val="0"/>
              </a:spcBef>
              <a:buClrTx/>
              <a:buSzTx/>
              <a:buFont typeface="Wingdings 2"/>
              <a:buNone/>
            </a:pP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(3) ระบุระดับ หรือกลุ่มของเกษตรกรหรือสถานที่ </a:t>
            </a:r>
            <a:r>
              <a:rPr lang="en-US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หนี้สิน</a:t>
            </a:r>
            <a:r>
              <a:rPr lang="th-TH" alt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ของเกษตรกรในเขตปฏิรูป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ที่ดิน</a:t>
            </a:r>
            <a:b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th-TH" altLang="th-TH" sz="1800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ที่เข้าร่วมโครงการ </a:t>
            </a:r>
            <a:r>
              <a:rPr lang="en-US" altLang="th-TH" sz="1800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Smart Farmer </a:t>
            </a:r>
            <a:endParaRPr lang="th-TH" altLang="th-TH" sz="1800" u="sng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Font typeface="Wingdings 2"/>
              <a:buNone/>
            </a:pP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(4) ระบุประเด็นย่อย (ตัวแปร) </a:t>
            </a:r>
            <a:r>
              <a:rPr lang="en-US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altLang="th-TH" sz="1800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มาตรการในการแก้ไข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ปัญหาหนี้สินของเกษตรกรในเขต</a:t>
            </a:r>
          </a:p>
          <a:p>
            <a:pPr marL="0" indent="0">
              <a:spcBef>
                <a:spcPts val="0"/>
              </a:spcBef>
              <a:buClrTx/>
              <a:buSzTx/>
              <a:buFont typeface="Wingdings 2"/>
              <a:buNone/>
            </a:pPr>
            <a:r>
              <a:rPr lang="th-TH" alt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ปฏิรูปที่ดินที่เข้าร่วม โครงการ </a:t>
            </a:r>
            <a:r>
              <a:rPr lang="en-US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Smart Farmer </a:t>
            </a:r>
          </a:p>
          <a:p>
            <a:pPr marL="0" indent="0">
              <a:spcBef>
                <a:spcPts val="0"/>
              </a:spcBef>
              <a:buClrTx/>
              <a:buSzTx/>
              <a:buFont typeface="Wingdings 2"/>
              <a:buNone/>
            </a:pPr>
            <a:r>
              <a:rPr lang="th-TH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(5) ระบุทิศทางหรือแนวทาง </a:t>
            </a:r>
            <a:r>
              <a:rPr lang="en-US" alt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มาตรการในการแก้ไขปัญหาหนี้สิน</a:t>
            </a:r>
            <a:r>
              <a:rPr lang="th-TH" alt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ของเกษตรกรใน</a:t>
            </a: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</a:t>
            </a:r>
            <a:b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ปฏิรูปที่ดินที่</a:t>
            </a:r>
            <a:r>
              <a:rPr lang="th-TH" alt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เข้าร่วมโครงการ </a:t>
            </a:r>
            <a:r>
              <a:rPr lang="en-US" alt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Smart </a:t>
            </a:r>
            <a:r>
              <a:rPr lang="en-US" alt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Farmer </a:t>
            </a:r>
            <a:r>
              <a:rPr lang="th-TH" altLang="th-TH" sz="1800" u="sng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โดยการปรับเปลี่ยนรูปแบบการผลิต</a:t>
            </a:r>
            <a:br>
              <a:rPr lang="th-TH" altLang="th-TH" sz="1800" u="sng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800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th-TH" altLang="th-TH" sz="1800" u="sng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สู่เกษตรยั่งยืน</a:t>
            </a:r>
            <a:r>
              <a:rPr lang="en-US" altLang="th-TH" sz="1800" u="sng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altLang="th-TH" sz="1600" u="sng" dirty="0" smtClean="0">
              <a:solidFill>
                <a:srgbClr val="9442C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3126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h-TH" sz="32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กำหนด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 และตีกรอบให้แคบ</a:t>
            </a:r>
            <a:endParaRPr lang="th-TH" sz="3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25</a:t>
            </a:fld>
            <a:endParaRPr lang="th-TH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82352" y="1700808"/>
            <a:ext cx="8579296" cy="4707904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ตัวแปร หรือสิ่งที่จะวิจัย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(Variables=V)</a:t>
            </a:r>
            <a:r>
              <a:rPr lang="th-TH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เช่น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ความรู้  ความเข้าใจ ความคิดเห็น</a:t>
            </a:r>
            <a:endParaRPr lang="en-US" sz="2200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ทัศนคติ ความต้องการ ความพึงพอใจ การตัดสินใจ</a:t>
            </a:r>
            <a:r>
              <a:rPr lang="en-US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การใช้ การสร้าง การ</a:t>
            </a:r>
            <a:endParaRPr lang="en-US" sz="2200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ประดิษฐ์ การพัฒนา การมีส่วนร่วม มาตรการ แนวทาง ปัจจัย ...ฯลฯ</a:t>
            </a:r>
          </a:p>
          <a:p>
            <a:pPr marL="534988" lvl="1" indent="-534988">
              <a:buNone/>
            </a:pP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ประชากร/วัตถุสิ่งของ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(Population=P) </a:t>
            </a: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เช่น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นักเรียน ประชาชน เกษตรกร</a:t>
            </a:r>
            <a:r>
              <a:rPr lang="en-US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2200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4988" lvl="1" indent="-534988">
              <a:buNone/>
            </a:pPr>
            <a:r>
              <a:rPr lang="th-TH" sz="2200" dirty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200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ชาวสวนยางพารา ฯลฯ</a:t>
            </a:r>
          </a:p>
          <a:p>
            <a:pPr marL="534988" lvl="1" indent="-534988">
              <a:buNone/>
            </a:pP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ระดับหรือ</a:t>
            </a:r>
            <a:r>
              <a:rPr lang="th-TH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ขอบเขต</a:t>
            </a:r>
            <a:r>
              <a:rPr lang="th-TH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กลุ่มเป้าหมาย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(Target = T)  </a:t>
            </a:r>
            <a:r>
              <a:rPr lang="th-TH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เช่น </a:t>
            </a: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กลุ่มเกษตรกร.... </a:t>
            </a:r>
            <a:endParaRPr lang="th-TH" sz="2200" dirty="0" smtClean="0">
              <a:solidFill>
                <a:srgbClr val="3215E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4988" lvl="1" indent="-534988">
              <a:buNone/>
            </a:pP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เกษตรกรใน</a:t>
            </a: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ปฏิรูปที่ดิน  </a:t>
            </a: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เกษตรกรในโครงการ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....</a:t>
            </a: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พนักงานหน่วยงาน </a:t>
            </a: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องค์กร </a:t>
            </a:r>
          </a:p>
          <a:p>
            <a:pPr marL="534988" lvl="1" indent="-534988">
              <a:buNone/>
            </a:pPr>
            <a:r>
              <a:rPr lang="th-TH" sz="22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เครือข่าย สถาบัน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ฯลฯ</a:t>
            </a:r>
            <a:endParaRPr lang="th-TH" sz="2200" dirty="0">
              <a:solidFill>
                <a:srgbClr val="3215E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4988" lvl="1" indent="-534988">
              <a:buNone/>
            </a:pP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สถานที่</a:t>
            </a: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(Area=A) </a:t>
            </a: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เช่น หมู่บ้าน </a:t>
            </a:r>
            <a:r>
              <a:rPr lang="th-TH" sz="22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ตำบล อำเภอ จังหวัด ภาค หน่วยงาน ฯลฯ</a:t>
            </a:r>
          </a:p>
          <a:p>
            <a:pPr marL="534988" lvl="1" indent="-534988">
              <a:buNone/>
            </a:pP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th-TH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อาจจะระบุเวลา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(Time=T) </a:t>
            </a:r>
            <a:r>
              <a:rPr lang="th-TH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เช่น </a:t>
            </a:r>
            <a:r>
              <a:rPr lang="th-TH" sz="2200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เดือน ปี ทศวรรษ ฯลฯ</a:t>
            </a:r>
          </a:p>
          <a:p>
            <a:pPr marL="534988" lvl="1" indent="-534988">
              <a:buNone/>
            </a:pPr>
            <a:r>
              <a:rPr lang="th-TH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 </a:t>
            </a:r>
            <a:r>
              <a:rPr lang="th-TH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อาจจะระบุทิศทาง </a:t>
            </a:r>
            <a:r>
              <a:rPr lang="en-US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(Direction=D)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เช่น </a:t>
            </a:r>
            <a:r>
              <a:rPr lang="th-TH" sz="2200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โดยการพัฒนาสู่รูปแบบวนเกษตร </a:t>
            </a:r>
          </a:p>
          <a:p>
            <a:pPr marL="534988" lvl="1" indent="-534988">
              <a:buNone/>
            </a:pPr>
            <a:r>
              <a:rPr lang="th-TH" sz="2200" dirty="0" smtClean="0">
                <a:solidFill>
                  <a:srgbClr val="9442C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โดยการจัดการด้วยนวัตกรรมที่เป็นมิตรกับสิ่งแวดล้อม ฯลฯ</a:t>
            </a:r>
            <a:endParaRPr lang="th-TH" sz="1800" dirty="0" smtClean="0">
              <a:solidFill>
                <a:srgbClr val="9442C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ทบทวน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องค์ประกอบการตั้งชื่อหัวข้อ</a:t>
            </a:r>
            <a:endParaRPr lang="th-TH" sz="3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26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76636" y="1628800"/>
            <a:ext cx="8590728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th-TH" sz="24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h-TH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โครงสร้างเบื้องต้นของการตั้งชื่อเรื่องโครงการวิจัย</a:t>
            </a:r>
            <a:endParaRPr lang="en-US" sz="28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altLang="th-TH" sz="2800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</a:t>
            </a:r>
            <a:r>
              <a:rPr lang="th-TH" altLang="th-TH" sz="2800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ในการแก้ไขปัญหาหนี้สิน</a:t>
            </a:r>
            <a:r>
              <a:rPr lang="th-TH" altLang="th-TH" sz="2800" dirty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</a:t>
            </a:r>
            <a:r>
              <a:rPr lang="th-TH" altLang="th-TH" sz="2800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เกษตรกร</a:t>
            </a:r>
            <a:r>
              <a:rPr lang="th-TH" altLang="th-TH" sz="2800" u="sng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</a:t>
            </a:r>
            <a:r>
              <a:rPr lang="th-TH" altLang="th-TH" sz="2800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เข้าร่วมโครงการ </a:t>
            </a:r>
            <a:r>
              <a:rPr lang="en-US" altLang="th-TH" sz="2800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Smart Farmer</a:t>
            </a:r>
            <a:r>
              <a:rPr lang="en-US" altLang="th-TH" sz="28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altLang="th-TH" sz="2800" u="sng" dirty="0" smtClean="0">
                <a:solidFill>
                  <a:srgbClr val="3215E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ในปี 2560</a:t>
            </a:r>
            <a:r>
              <a:rPr lang="th-TH" alt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ในเขตปฏิรูป</a:t>
            </a:r>
            <a:r>
              <a:rPr lang="th-TH" alt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ที่ดินจังหวัดกำแพงเพชร</a:t>
            </a:r>
            <a:endParaRPr lang="th-TH" altLang="th-TH" sz="28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h-TH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th-TH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4988" lvl="1" indent="-534988">
              <a:buNone/>
            </a:pPr>
            <a:endParaRPr lang="th-TH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2924944"/>
            <a:ext cx="4752528" cy="70788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V+P+T+A+</a:t>
            </a:r>
            <a:r>
              <a:rPr lang="th-TH" sz="4000" b="1" dirty="0" smtClean="0">
                <a:solidFill>
                  <a:prstClr val="white"/>
                </a:solidFill>
              </a:rPr>
              <a:t>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(T)+(D)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ปรับปรุง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ชื่อหัวข้อวิจัย</a:t>
            </a:r>
            <a:endParaRPr lang="th-TH" sz="3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27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76636" y="1628800"/>
            <a:ext cx="859072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</a:p>
          <a:p>
            <a:pPr marL="0" indent="0">
              <a:buNone/>
            </a:pPr>
            <a:endParaRPr lang="th-TH" sz="2800" b="1" u="sng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(1) องค์ความรู้ด้านการอนุรักษ์พันธุ์พืชท้องถิ่นของปราชญ์เกษตรในเขต</a:t>
            </a:r>
            <a:b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ปฏิรูปที่ดิน จังหวัดนครราชสีมา</a:t>
            </a:r>
          </a:p>
          <a:p>
            <a:pPr marL="0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(2) สภาพปัญหาและแนวทางแก้ไขปัญหาการจัดทำคำของบประมาณประจำปี</a:t>
            </a:r>
            <a:b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ของเจ้าหน้าที่ส.ป.ก. จังหวัดภาคกลาง</a:t>
            </a:r>
          </a:p>
          <a:p>
            <a:pPr marL="0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(3) พัฒนาการการบริหารจัดการทรัพยากร ดิน น้ำ และป่าไม้ ในประเทศไทย</a:t>
            </a:r>
          </a:p>
          <a:p>
            <a:pPr marL="0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(4) ปัจจัยที่มีผลต่อการยอมรับการเกษตรแบบผสมผสานของเกษตรกรในเขต</a:t>
            </a:r>
            <a:b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ปฏิรูปที่ดินจังหวัดสกลนคร</a:t>
            </a:r>
          </a:p>
          <a:p>
            <a:pPr marL="0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(5) ความพร้อมของเกษตรกรในการปฏิบัติตามรูปแบบเกษตรผสมผสาน กรณีศึกษา</a:t>
            </a:r>
            <a:b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เกษตรกร</a:t>
            </a:r>
            <a:r>
              <a:rPr lang="th-TH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</a:t>
            </a:r>
            <a:r>
              <a:rPr lang="th-TH" sz="2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เขตปฏิรูป</a:t>
            </a:r>
            <a:r>
              <a:rPr lang="th-TH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ที่ดินภาคเหนือ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4988" lvl="1" indent="-534988">
              <a:buNone/>
            </a:pPr>
            <a:endParaRPr lang="th-TH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ตัวอย่าง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ตั้งชื่อหัวข้อ</a:t>
            </a:r>
            <a:r>
              <a:rPr lang="th-TH" sz="36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</a:t>
            </a:r>
            <a:endParaRPr lang="th-TH" sz="3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0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28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720" y="2643182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Q&amp;A</a:t>
            </a:r>
            <a:endParaRPr lang="th-TH" sz="48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3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65145" y="1700808"/>
            <a:ext cx="817341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ความไม่พอใจในสิ่งที่ปฏิบัติอยู่ในปัจจุบัน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400" b="1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เริ่มที่ตนเอง</a:t>
            </a: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สำรวจงานที่ทำอยู่ว่ามีอะไรที่เป็นปัญหา</a:t>
            </a:r>
          </a:p>
          <a:p>
            <a:pPr marL="0" indent="0">
              <a:buNone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ถ้าไม่มีปัญหา แล้วการปฏิบัติแบบเดิมๆ สามารถปรับ</a:t>
            </a:r>
            <a:b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ให้ดีขึ้นได้หรือไม่</a:t>
            </a:r>
          </a:p>
          <a:p>
            <a:pPr marL="0" indent="0">
              <a:buNone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ถ้ารู้สึกว่าดีแล้ว จะทำให้ดีกว่านี้ ได้หรือไม่</a:t>
            </a:r>
          </a:p>
          <a:p>
            <a:pPr marL="0" indent="0">
              <a:buNone/>
            </a:pP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เป้าหมายขององค์กร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400" b="1" dirty="0" smtClean="0">
                <a:solidFill>
                  <a:srgbClr val="3215E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เริ่มที่องค์กรและผู้เกี่ยวข้อง</a:t>
            </a: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มีความต้องการใช้ข้อมูล/ผลการวิจัย</a:t>
            </a: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แก้ปัญหาให้องค์กรและคนที่เกี่ยวข้อง</a:t>
            </a: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5536" y="188640"/>
            <a:ext cx="85689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ct val="20000"/>
              </a:spcBef>
              <a:buClr>
                <a:srgbClr val="6076B4"/>
              </a:buClr>
              <a:buSzPct val="85000"/>
            </a:pPr>
            <a:r>
              <a:rPr lang="th-TH" sz="32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32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ประเด็นที่เกี่ยวข้องกับงานประจำ </a:t>
            </a:r>
            <a:r>
              <a:rPr lang="en-US" sz="32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(R2R)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4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1.1 </a:t>
            </a: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วิเคราะห์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กระบวนงาน </a:t>
            </a:r>
            <a:endParaRPr lang="th-TH" sz="3200" b="1" u="sng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00808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ทบทวน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งานในภารกิจ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กิจกรรม เป้าหมาย ผู้รับบริการ/รับประโยชน์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วิเคราะห์สถานการณ์ของงาน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บรรลุเป้าหมายหรือไม่ ไม่บรรลุเพราะอะไร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บรรลุแล้วพึงพอใจหรือไม่ </a:t>
            </a:r>
            <a:endParaRPr lang="en-US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3999" y="3573016"/>
            <a:ext cx="86868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  <a:buSzPts val="1400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ค้นหา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ปัญหาของงาน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โดยวิเคราะห์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กระบวนงาน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 วัตถุประสงค์ ปัจจัยนำเข้า กระบวนการ/กิจกรรม ผลสัมฤทธิ์ 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ผลผลิต ผลลัพธ์) 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ปัจจัยอะไรที่เกี่ยวข้องและส่งผลต่อความประหยัด 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มีประสิทธิภาพ และความมีประสิทธิผลของงาน </a:t>
            </a:r>
            <a:endParaRPr lang="th-TH" sz="18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spcAft>
                <a:spcPts val="0"/>
              </a:spcAft>
            </a:pPr>
            <a:endParaRPr lang="en-US" sz="1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วิเคราะห์เปรียบเทียบผลงานกับเป้าหมาย ว่าแตกต่าง 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หรือไม่</a:t>
            </a: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แตกต่าง </a:t>
            </a:r>
            <a:endParaRPr lang="en-US" sz="1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0" lvl="3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ถ้าแตกต่าง  ค้นหาว่าเกิดปัญหาอะไร ในขั้นตอนใด </a:t>
            </a:r>
            <a:endParaRPr lang="en-US" sz="1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0" lvl="3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ถ้าไม่แตกต่าง ค้นหาว่าจะปรับให้ดีขึ้น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อย่างไร</a:t>
            </a:r>
          </a:p>
          <a:p>
            <a:pPr lvl="3">
              <a:spcAft>
                <a:spcPts val="0"/>
              </a:spcAft>
            </a:pPr>
            <a:endParaRPr lang="en-US" sz="1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เลือกประเด็นปัญหา ตั้งคำถาม</a:t>
            </a:r>
            <a:r>
              <a:rPr lang="th-TH" sz="1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</a:t>
            </a:r>
            <a:endParaRPr lang="en-US" sz="1400" dirty="0">
              <a:solidFill>
                <a:srgbClr val="0070C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272460" y="1630946"/>
            <a:ext cx="1323875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5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78035799"/>
              </p:ext>
            </p:extLst>
          </p:nvPr>
        </p:nvGraphicFramePr>
        <p:xfrm>
          <a:off x="719572" y="1311208"/>
          <a:ext cx="7704856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4333" y="3915912"/>
            <a:ext cx="1296144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ความประหยัด</a:t>
            </a:r>
            <a:endParaRPr lang="th-TH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1940" y="3960230"/>
            <a:ext cx="1872208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ความมีประสิทธิภาพ</a:t>
            </a:r>
            <a:endParaRPr lang="th-TH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1940" y="4459815"/>
            <a:ext cx="2376264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ความมีประสิทธิผล</a:t>
            </a:r>
            <a:endParaRPr lang="th-TH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68515" y="1765380"/>
            <a:ext cx="108474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ผลสัมฤทธิ์ </a:t>
            </a:r>
            <a:r>
              <a:rPr lang="en-US" sz="14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(Result)</a:t>
            </a:r>
            <a:endParaRPr lang="th-TH" sz="14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702405" y="3503154"/>
            <a:ext cx="0" cy="412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35996" y="3448229"/>
            <a:ext cx="0" cy="467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744126" y="3492547"/>
            <a:ext cx="0" cy="467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56176" y="3547472"/>
            <a:ext cx="0" cy="912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151620" y="4613703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151620" y="3503154"/>
            <a:ext cx="0" cy="1110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08204" y="4613703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704348" y="3503154"/>
            <a:ext cx="0" cy="1110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758027" y="190593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69143" y="1892556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565776" y="1907146"/>
            <a:ext cx="180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083479" y="1892556"/>
            <a:ext cx="180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 Placeholder 2"/>
          <p:cNvSpPr txBox="1">
            <a:spLocks/>
          </p:cNvSpPr>
          <p:nvPr/>
        </p:nvSpPr>
        <p:spPr>
          <a:xfrm>
            <a:off x="913093" y="5301208"/>
            <a:ext cx="7317813" cy="1008112"/>
          </a:xfrm>
          <a:prstGeom prst="rect">
            <a:avLst/>
          </a:prstGeom>
          <a:solidFill>
            <a:srgbClr val="3333CC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th-TH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วิเคราะห์ทั้งระบบ เพื่อให้เห็นว่ามีปัญหาเกิดในขั้นตอนใดของระบบ ที่ส่งผลต่อผลการดำเนินงาน รวมถึงปัจจัยที่ทำให้เกิดความประหยัด มีประสิทธิภาพ หรือ มีประสิทธิผล</a:t>
            </a: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th-TH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1.1 </a:t>
            </a: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วิเคราะห์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กระบวนงาน (ต่อ)</a:t>
            </a:r>
            <a:endParaRPr lang="th-TH" sz="3200" b="1" u="sng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8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6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4676" y="5942136"/>
            <a:ext cx="7704856" cy="432048"/>
          </a:xfrm>
          <a:prstGeom prst="rect">
            <a:avLst/>
          </a:prstGeom>
          <a:solidFill>
            <a:srgbClr val="3333CC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th-TH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วิเคราะห์เปรียบเทียบระหว่างผลผลิตกับเป้าหมายของงาน	</a:t>
            </a:r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th-TH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th-TH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97562" y="1548955"/>
            <a:ext cx="5939500" cy="4140934"/>
            <a:chOff x="2160893" y="2936848"/>
            <a:chExt cx="4608511" cy="3030981"/>
          </a:xfrm>
        </p:grpSpPr>
        <p:sp>
          <p:nvSpPr>
            <p:cNvPr id="11" name="Rounded Rectangle 10"/>
            <p:cNvSpPr/>
            <p:nvPr/>
          </p:nvSpPr>
          <p:spPr>
            <a:xfrm>
              <a:off x="2160893" y="2936848"/>
              <a:ext cx="4608511" cy="585646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360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0106" y="4154161"/>
              <a:ext cx="1296144" cy="292863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แตกต่าง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42074" y="5224409"/>
              <a:ext cx="1872208" cy="7434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ค้นหาว่าเกิดปัญหาในขั้นตอนใดในกระบวนการทำงาน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42075" y="3071282"/>
              <a:ext cx="4283314" cy="3379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วิเคราะห์เปรียบเทียบผลงานกับเป้าหมาย</a:t>
              </a:r>
              <a:endParaRPr lang="th-TH" sz="2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97350" y="4176689"/>
              <a:ext cx="1296144" cy="2928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ไม่แตกต่าง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97196" y="5220072"/>
              <a:ext cx="1872208" cy="7434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ค้นหาว่าจะปรับปรุงงานให้ดีขึ้นได้อย่างไร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3278178" y="3522494"/>
              <a:ext cx="0" cy="5497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5833300" y="4588405"/>
              <a:ext cx="0" cy="63166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278178" y="4588404"/>
              <a:ext cx="0" cy="63166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5845422" y="3522494"/>
              <a:ext cx="0" cy="5497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1.1 </a:t>
            </a:r>
            <a:r>
              <a:rPr lang="th-TH" sz="3200" b="1" dirty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วิเคราะห์</a:t>
            </a: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กระบวนงาน (ต่อ)</a:t>
            </a:r>
            <a:endParaRPr lang="th-TH" sz="3200" b="1" u="sng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7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43528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6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36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การระดมสมองวิเคราะห์ปัญหาการดำเนินงาน</a:t>
            </a:r>
            <a:endParaRPr lang="th-TH" sz="3600" b="1" dirty="0">
              <a:solidFill>
                <a:prstClr val="black"/>
              </a:solidFill>
              <a:effectLst>
                <a:glow rad="63500">
                  <a:srgbClr val="63891F">
                    <a:satMod val="175000"/>
                    <a:alpha val="4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55679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วิเคราะห์ปัญหา และ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สาเหตุ เช่น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spcAft>
                <a:spcPts val="0"/>
              </a:spcAft>
              <a:buSzPts val="1400"/>
              <a:buFont typeface="Symbol"/>
              <a:buChar char=""/>
            </a:pP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ภูเขา</a:t>
            </a: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น้ำแข็ง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spcAft>
                <a:spcPts val="0"/>
              </a:spcAft>
              <a:buSzPts val="1400"/>
              <a:buFont typeface="Symbol"/>
              <a:buChar char=""/>
            </a:pP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แผนผังต้นไม้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spcAft>
                <a:spcPts val="0"/>
              </a:spcAft>
              <a:buSzPts val="1400"/>
              <a:buFont typeface="Symbol"/>
              <a:buChar char=""/>
            </a:pP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แผนผังก้างปลา</a:t>
            </a:r>
          </a:p>
          <a:p>
            <a:pPr lvl="1">
              <a:spcAft>
                <a:spcPts val="0"/>
              </a:spcAft>
              <a:buSzPts val="1400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 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แยกประเภทปัญหาและเลือกปัญหา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Symbol"/>
              <a:buChar char=""/>
            </a:pP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ปัญหาที่ทราบสาเหตุแน่นอน ทราบวิธีการ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แก้ไขแต่</a:t>
            </a: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ยังไม่แก้ไข 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จำเป็นต้องทำวิจัย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Symbol"/>
              <a:buChar char=""/>
            </a:pP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ปัญหาที่ทราบ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สาเหตุแต่</a:t>
            </a: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ไม่ทราบวิธีแก้ไข 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ทราบ</a:t>
            </a: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แต่ไม่ชัดเจน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Symbol"/>
              <a:buChar char=""/>
            </a:pPr>
            <a:r>
              <a:rPr lang="th-TH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ปัญหาที่ยังไม่ทราบสาเหตุ ไม่ทราบวิธีแก้ไข หรือทราบแต่ไม่ชัดเจน</a:t>
            </a:r>
            <a:endParaRPr lang="en-US" sz="2400" dirty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8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1428" y="306896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</a:p>
          <a:p>
            <a:pPr>
              <a:defRPr/>
            </a:pPr>
            <a:r>
              <a:rPr lang="th-TH" sz="3200" b="1" dirty="0" smtClean="0">
                <a:solidFill>
                  <a:prstClr val="black"/>
                </a:solidFill>
                <a:effectLst>
                  <a:glow rad="63500">
                    <a:srgbClr val="63891F">
                      <a:satMod val="175000"/>
                      <a:alpha val="4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เครื่องมือในการวิเคราะห์ปัญหาและสาเหตุ</a:t>
            </a:r>
            <a:endParaRPr lang="th-TH" sz="3200" b="1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9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5616" y="332656"/>
            <a:ext cx="6768752" cy="57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วิเคราะห์</a:t>
            </a:r>
            <a:r>
              <a:rPr lang="th-TH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โดยหลักการภูเขาน้ำแข็ง</a:t>
            </a:r>
          </a:p>
          <a:p>
            <a:pPr marL="457200" lvl="1" indent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th-TH" sz="24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60" y="2132856"/>
            <a:ext cx="6745758" cy="38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5"/>
          <p:cNvSpPr/>
          <p:nvPr/>
        </p:nvSpPr>
        <p:spPr>
          <a:xfrm>
            <a:off x="2289994" y="3204468"/>
            <a:ext cx="3683000" cy="127000"/>
          </a:xfrm>
          <a:custGeom>
            <a:avLst/>
            <a:gdLst>
              <a:gd name="connsiteX0" fmla="*/ 0 w 3683000"/>
              <a:gd name="connsiteY0" fmla="*/ 88900 h 127000"/>
              <a:gd name="connsiteX1" fmla="*/ 0 w 3683000"/>
              <a:gd name="connsiteY1" fmla="*/ 88900 h 127000"/>
              <a:gd name="connsiteX2" fmla="*/ 177800 w 3683000"/>
              <a:gd name="connsiteY2" fmla="*/ 76200 h 127000"/>
              <a:gd name="connsiteX3" fmla="*/ 228600 w 3683000"/>
              <a:gd name="connsiteY3" fmla="*/ 63500 h 127000"/>
              <a:gd name="connsiteX4" fmla="*/ 266700 w 3683000"/>
              <a:gd name="connsiteY4" fmla="*/ 25400 h 127000"/>
              <a:gd name="connsiteX5" fmla="*/ 304800 w 3683000"/>
              <a:gd name="connsiteY5" fmla="*/ 0 h 127000"/>
              <a:gd name="connsiteX6" fmla="*/ 406400 w 3683000"/>
              <a:gd name="connsiteY6" fmla="*/ 12700 h 127000"/>
              <a:gd name="connsiteX7" fmla="*/ 482600 w 3683000"/>
              <a:gd name="connsiteY7" fmla="*/ 76200 h 127000"/>
              <a:gd name="connsiteX8" fmla="*/ 762000 w 3683000"/>
              <a:gd name="connsiteY8" fmla="*/ 63500 h 127000"/>
              <a:gd name="connsiteX9" fmla="*/ 1092200 w 3683000"/>
              <a:gd name="connsiteY9" fmla="*/ 88900 h 127000"/>
              <a:gd name="connsiteX10" fmla="*/ 1193800 w 3683000"/>
              <a:gd name="connsiteY10" fmla="*/ 76200 h 127000"/>
              <a:gd name="connsiteX11" fmla="*/ 1270000 w 3683000"/>
              <a:gd name="connsiteY11" fmla="*/ 63500 h 127000"/>
              <a:gd name="connsiteX12" fmla="*/ 1397000 w 3683000"/>
              <a:gd name="connsiteY12" fmla="*/ 76200 h 127000"/>
              <a:gd name="connsiteX13" fmla="*/ 1435100 w 3683000"/>
              <a:gd name="connsiteY13" fmla="*/ 88900 h 127000"/>
              <a:gd name="connsiteX14" fmla="*/ 1511300 w 3683000"/>
              <a:gd name="connsiteY14" fmla="*/ 127000 h 127000"/>
              <a:gd name="connsiteX15" fmla="*/ 1790700 w 3683000"/>
              <a:gd name="connsiteY15" fmla="*/ 88900 h 127000"/>
              <a:gd name="connsiteX16" fmla="*/ 1892300 w 3683000"/>
              <a:gd name="connsiteY16" fmla="*/ 63500 h 127000"/>
              <a:gd name="connsiteX17" fmla="*/ 1943100 w 3683000"/>
              <a:gd name="connsiteY17" fmla="*/ 50800 h 127000"/>
              <a:gd name="connsiteX18" fmla="*/ 1981200 w 3683000"/>
              <a:gd name="connsiteY18" fmla="*/ 25400 h 127000"/>
              <a:gd name="connsiteX19" fmla="*/ 2159000 w 3683000"/>
              <a:gd name="connsiteY19" fmla="*/ 25400 h 127000"/>
              <a:gd name="connsiteX20" fmla="*/ 2197100 w 3683000"/>
              <a:gd name="connsiteY20" fmla="*/ 50800 h 127000"/>
              <a:gd name="connsiteX21" fmla="*/ 2374900 w 3683000"/>
              <a:gd name="connsiteY21" fmla="*/ 101600 h 127000"/>
              <a:gd name="connsiteX22" fmla="*/ 2413000 w 3683000"/>
              <a:gd name="connsiteY22" fmla="*/ 114300 h 127000"/>
              <a:gd name="connsiteX23" fmla="*/ 2603500 w 3683000"/>
              <a:gd name="connsiteY23" fmla="*/ 101600 h 127000"/>
              <a:gd name="connsiteX24" fmla="*/ 2730500 w 3683000"/>
              <a:gd name="connsiteY24" fmla="*/ 50800 h 127000"/>
              <a:gd name="connsiteX25" fmla="*/ 2997200 w 3683000"/>
              <a:gd name="connsiteY25" fmla="*/ 76200 h 127000"/>
              <a:gd name="connsiteX26" fmla="*/ 3086100 w 3683000"/>
              <a:gd name="connsiteY26" fmla="*/ 88900 h 127000"/>
              <a:gd name="connsiteX27" fmla="*/ 3340100 w 3683000"/>
              <a:gd name="connsiteY27" fmla="*/ 76200 h 127000"/>
              <a:gd name="connsiteX28" fmla="*/ 3479800 w 3683000"/>
              <a:gd name="connsiteY28" fmla="*/ 50800 h 127000"/>
              <a:gd name="connsiteX29" fmla="*/ 3517900 w 3683000"/>
              <a:gd name="connsiteY29" fmla="*/ 25400 h 127000"/>
              <a:gd name="connsiteX30" fmla="*/ 3683000 w 3683000"/>
              <a:gd name="connsiteY30" fmla="*/ 12700 h 127000"/>
              <a:gd name="connsiteX31" fmla="*/ 3683000 w 3683000"/>
              <a:gd name="connsiteY31" fmla="*/ 1270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683000" h="127000">
                <a:moveTo>
                  <a:pt x="0" y="88900"/>
                </a:moveTo>
                <a:lnTo>
                  <a:pt x="0" y="88900"/>
                </a:lnTo>
                <a:cubicBezTo>
                  <a:pt x="59267" y="84667"/>
                  <a:pt x="118746" y="82762"/>
                  <a:pt x="177800" y="76200"/>
                </a:cubicBezTo>
                <a:cubicBezTo>
                  <a:pt x="195148" y="74272"/>
                  <a:pt x="213445" y="72160"/>
                  <a:pt x="228600" y="63500"/>
                </a:cubicBezTo>
                <a:cubicBezTo>
                  <a:pt x="244194" y="54589"/>
                  <a:pt x="252902" y="36898"/>
                  <a:pt x="266700" y="25400"/>
                </a:cubicBezTo>
                <a:cubicBezTo>
                  <a:pt x="278426" y="15629"/>
                  <a:pt x="292100" y="8467"/>
                  <a:pt x="304800" y="0"/>
                </a:cubicBezTo>
                <a:cubicBezTo>
                  <a:pt x="338667" y="4233"/>
                  <a:pt x="373472" y="3720"/>
                  <a:pt x="406400" y="12700"/>
                </a:cubicBezTo>
                <a:cubicBezTo>
                  <a:pt x="430712" y="19331"/>
                  <a:pt x="467516" y="61116"/>
                  <a:pt x="482600" y="76200"/>
                </a:cubicBezTo>
                <a:cubicBezTo>
                  <a:pt x="575733" y="71967"/>
                  <a:pt x="668771" y="63500"/>
                  <a:pt x="762000" y="63500"/>
                </a:cubicBezTo>
                <a:cubicBezTo>
                  <a:pt x="1027630" y="63500"/>
                  <a:pt x="967116" y="47205"/>
                  <a:pt x="1092200" y="88900"/>
                </a:cubicBezTo>
                <a:lnTo>
                  <a:pt x="1193800" y="76200"/>
                </a:lnTo>
                <a:cubicBezTo>
                  <a:pt x="1219292" y="72558"/>
                  <a:pt x="1244250" y="63500"/>
                  <a:pt x="1270000" y="63500"/>
                </a:cubicBezTo>
                <a:cubicBezTo>
                  <a:pt x="1312544" y="63500"/>
                  <a:pt x="1354667" y="71967"/>
                  <a:pt x="1397000" y="76200"/>
                </a:cubicBezTo>
                <a:cubicBezTo>
                  <a:pt x="1409700" y="80433"/>
                  <a:pt x="1423126" y="82913"/>
                  <a:pt x="1435100" y="88900"/>
                </a:cubicBezTo>
                <a:cubicBezTo>
                  <a:pt x="1533577" y="138139"/>
                  <a:pt x="1415535" y="95078"/>
                  <a:pt x="1511300" y="127000"/>
                </a:cubicBezTo>
                <a:cubicBezTo>
                  <a:pt x="1673286" y="113501"/>
                  <a:pt x="1642032" y="121937"/>
                  <a:pt x="1790700" y="88900"/>
                </a:cubicBezTo>
                <a:cubicBezTo>
                  <a:pt x="1824778" y="81327"/>
                  <a:pt x="1858433" y="71967"/>
                  <a:pt x="1892300" y="63500"/>
                </a:cubicBezTo>
                <a:lnTo>
                  <a:pt x="1943100" y="50800"/>
                </a:lnTo>
                <a:cubicBezTo>
                  <a:pt x="1955800" y="42333"/>
                  <a:pt x="1966720" y="30227"/>
                  <a:pt x="1981200" y="25400"/>
                </a:cubicBezTo>
                <a:cubicBezTo>
                  <a:pt x="2051115" y="2095"/>
                  <a:pt x="2084801" y="16125"/>
                  <a:pt x="2159000" y="25400"/>
                </a:cubicBezTo>
                <a:cubicBezTo>
                  <a:pt x="2171700" y="33867"/>
                  <a:pt x="2183152" y="44601"/>
                  <a:pt x="2197100" y="50800"/>
                </a:cubicBezTo>
                <a:cubicBezTo>
                  <a:pt x="2270484" y="83415"/>
                  <a:pt x="2294177" y="74692"/>
                  <a:pt x="2374900" y="101600"/>
                </a:cubicBezTo>
                <a:lnTo>
                  <a:pt x="2413000" y="114300"/>
                </a:lnTo>
                <a:cubicBezTo>
                  <a:pt x="2476500" y="110067"/>
                  <a:pt x="2540499" y="110600"/>
                  <a:pt x="2603500" y="101600"/>
                </a:cubicBezTo>
                <a:cubicBezTo>
                  <a:pt x="2647442" y="95323"/>
                  <a:pt x="2691263" y="70419"/>
                  <a:pt x="2730500" y="50800"/>
                </a:cubicBezTo>
                <a:lnTo>
                  <a:pt x="2997200" y="76200"/>
                </a:lnTo>
                <a:cubicBezTo>
                  <a:pt x="3026964" y="79389"/>
                  <a:pt x="3056166" y="88900"/>
                  <a:pt x="3086100" y="88900"/>
                </a:cubicBezTo>
                <a:cubicBezTo>
                  <a:pt x="3170872" y="88900"/>
                  <a:pt x="3255433" y="80433"/>
                  <a:pt x="3340100" y="76200"/>
                </a:cubicBezTo>
                <a:cubicBezTo>
                  <a:pt x="3360701" y="73257"/>
                  <a:pt x="3449860" y="63631"/>
                  <a:pt x="3479800" y="50800"/>
                </a:cubicBezTo>
                <a:cubicBezTo>
                  <a:pt x="3493829" y="44787"/>
                  <a:pt x="3503608" y="30759"/>
                  <a:pt x="3517900" y="25400"/>
                </a:cubicBezTo>
                <a:cubicBezTo>
                  <a:pt x="3569478" y="6058"/>
                  <a:pt x="3630621" y="12700"/>
                  <a:pt x="3683000" y="12700"/>
                </a:cubicBezTo>
                <a:lnTo>
                  <a:pt x="3683000" y="12700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33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2395</TotalTime>
  <Words>1437</Words>
  <Application>Microsoft Office PowerPoint</Application>
  <PresentationFormat>นำเสนอทางหน้าจอ (4:3)</PresentationFormat>
  <Paragraphs>244</Paragraphs>
  <Slides>28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28</vt:i4>
      </vt:variant>
    </vt:vector>
  </HeadingPairs>
  <TitlesOfParts>
    <vt:vector size="29" baseType="lpstr">
      <vt:lpstr>Median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aggie4</dc:creator>
  <cp:lastModifiedBy>user</cp:lastModifiedBy>
  <cp:revision>165</cp:revision>
  <cp:lastPrinted>2017-12-27T03:33:34Z</cp:lastPrinted>
  <dcterms:created xsi:type="dcterms:W3CDTF">2014-09-11T07:33:57Z</dcterms:created>
  <dcterms:modified xsi:type="dcterms:W3CDTF">2017-12-27T08:32:57Z</dcterms:modified>
</cp:coreProperties>
</file>