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7559675" cy="1069149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4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7356" y="929210"/>
            <a:ext cx="6209207" cy="5010687"/>
          </a:xfrm>
        </p:spPr>
        <p:txBody>
          <a:bodyPr anchor="b">
            <a:normAutofit/>
          </a:bodyPr>
          <a:lstStyle>
            <a:lvl1pPr algn="ctr">
              <a:defRPr sz="3305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356" y="6058694"/>
            <a:ext cx="6209207" cy="3459651"/>
          </a:xfrm>
        </p:spPr>
        <p:txBody>
          <a:bodyPr anchor="t">
            <a:normAutofit/>
          </a:bodyPr>
          <a:lstStyle>
            <a:lvl1pPr marL="0" indent="0" algn="ctr">
              <a:buNone/>
              <a:defRPr sz="149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377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677" y="6824622"/>
            <a:ext cx="6128601" cy="1414826"/>
          </a:xfrm>
        </p:spPr>
        <p:txBody>
          <a:bodyPr anchor="b">
            <a:normAutofit/>
          </a:bodyPr>
          <a:lstStyle>
            <a:lvl1pPr algn="l">
              <a:defRPr sz="1655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8678" y="1553085"/>
            <a:ext cx="6036353" cy="464765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5"/>
            </a:lvl1pPr>
            <a:lvl2pPr marL="377825" indent="0">
              <a:buNone/>
              <a:defRPr sz="1325"/>
            </a:lvl2pPr>
            <a:lvl3pPr marL="755650" indent="0">
              <a:buNone/>
              <a:defRPr sz="1325"/>
            </a:lvl3pPr>
            <a:lvl4pPr marL="1134110" indent="0">
              <a:buNone/>
              <a:defRPr sz="1325"/>
            </a:lvl4pPr>
            <a:lvl5pPr marL="1511935" indent="0">
              <a:buNone/>
              <a:defRPr sz="1325"/>
            </a:lvl5pPr>
            <a:lvl6pPr marL="1889760" indent="0">
              <a:buNone/>
              <a:defRPr sz="1325"/>
            </a:lvl6pPr>
            <a:lvl7pPr marL="2267585" indent="0">
              <a:buNone/>
              <a:defRPr sz="1325"/>
            </a:lvl7pPr>
            <a:lvl8pPr marL="2646045" indent="0">
              <a:buNone/>
              <a:defRPr sz="1325"/>
            </a:lvl8pPr>
            <a:lvl9pPr marL="3023870" indent="0">
              <a:buNone/>
              <a:defRPr sz="132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677" y="8239447"/>
            <a:ext cx="6128601" cy="1273835"/>
          </a:xfrm>
        </p:spPr>
        <p:txBody>
          <a:bodyPr>
            <a:normAutofit/>
          </a:bodyPr>
          <a:lstStyle>
            <a:lvl1pPr marL="0" indent="0">
              <a:buNone/>
              <a:defRPr sz="1155"/>
            </a:lvl1pPr>
            <a:lvl2pPr marL="377825" indent="0">
              <a:buNone/>
              <a:defRPr sz="990"/>
            </a:lvl2pPr>
            <a:lvl3pPr marL="755650" indent="0">
              <a:buNone/>
              <a:defRPr sz="825"/>
            </a:lvl3pPr>
            <a:lvl4pPr marL="1134110" indent="0">
              <a:buNone/>
              <a:defRPr sz="745"/>
            </a:lvl4pPr>
            <a:lvl5pPr marL="1511935" indent="0">
              <a:buNone/>
              <a:defRPr sz="745"/>
            </a:lvl5pPr>
            <a:lvl6pPr marL="1889760" indent="0">
              <a:buNone/>
              <a:defRPr sz="745"/>
            </a:lvl6pPr>
            <a:lvl7pPr marL="2267585" indent="0">
              <a:buNone/>
              <a:defRPr sz="745"/>
            </a:lvl7pPr>
            <a:lvl8pPr marL="2646045" indent="0">
              <a:buNone/>
              <a:defRPr sz="745"/>
            </a:lvl8pPr>
            <a:lvl9pPr marL="3023870" indent="0">
              <a:buNone/>
              <a:defRPr sz="74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8678" y="9636888"/>
            <a:ext cx="4412520" cy="56924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57" y="929208"/>
            <a:ext cx="6210007" cy="4891890"/>
          </a:xfrm>
        </p:spPr>
        <p:txBody>
          <a:bodyPr anchor="ctr">
            <a:normAutofit/>
          </a:bodyPr>
          <a:lstStyle>
            <a:lvl1pPr algn="l">
              <a:defRPr sz="2315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6557" y="6771482"/>
            <a:ext cx="6210007" cy="2741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9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782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82664" y="1341194"/>
            <a:ext cx="378082" cy="911682"/>
          </a:xfrm>
          <a:prstGeom prst="rect">
            <a:avLst/>
          </a:prstGeom>
        </p:spPr>
        <p:txBody>
          <a:bodyPr vert="horz" lIns="75597" tIns="37798" rIns="75597" bIns="377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5" dirty="0">
                <a:solidFill>
                  <a:schemeClr val="accent1"/>
                </a:solidFill>
              </a:rPr>
              <a:t>“</a:t>
            </a:r>
            <a:endParaRPr lang="en-US" sz="6615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975" y="4655137"/>
            <a:ext cx="378082" cy="911682"/>
          </a:xfrm>
          <a:prstGeom prst="rect">
            <a:avLst/>
          </a:prstGeom>
        </p:spPr>
        <p:txBody>
          <a:bodyPr vert="horz" lIns="75597" tIns="37798" rIns="75597" bIns="377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5" dirty="0">
                <a:solidFill>
                  <a:schemeClr val="accent1"/>
                </a:solidFill>
              </a:rPr>
              <a:t>”</a:t>
            </a:r>
            <a:endParaRPr lang="en-US" sz="6615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6961" y="929209"/>
            <a:ext cx="5765753" cy="4745804"/>
          </a:xfrm>
        </p:spPr>
        <p:txBody>
          <a:bodyPr anchor="ctr">
            <a:normAutofit/>
          </a:bodyPr>
          <a:lstStyle>
            <a:lvl1pPr algn="l">
              <a:defRPr sz="2315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38741" y="5691396"/>
            <a:ext cx="5482193" cy="59399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55"/>
            </a:lvl1pPr>
            <a:lvl2pPr marL="377825" indent="0">
              <a:buFontTx/>
              <a:buNone/>
              <a:defRPr/>
            </a:lvl2pPr>
            <a:lvl3pPr marL="755650" indent="0">
              <a:buFontTx/>
              <a:buNone/>
              <a:defRPr/>
            </a:lvl3pPr>
            <a:lvl4pPr marL="1134110" indent="0">
              <a:buFontTx/>
              <a:buNone/>
              <a:defRPr/>
            </a:lvl4pPr>
            <a:lvl5pPr marL="1511935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6557" y="7235769"/>
            <a:ext cx="6210006" cy="2257161"/>
          </a:xfrm>
        </p:spPr>
        <p:txBody>
          <a:bodyPr anchor="ctr">
            <a:normAutofit/>
          </a:bodyPr>
          <a:lstStyle>
            <a:lvl1pPr marL="0" indent="0" algn="l">
              <a:buNone/>
              <a:defRPr sz="149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37782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57" y="5618060"/>
            <a:ext cx="6210721" cy="2289900"/>
          </a:xfrm>
        </p:spPr>
        <p:txBody>
          <a:bodyPr anchor="b">
            <a:normAutofit/>
          </a:bodyPr>
          <a:lstStyle>
            <a:lvl1pPr algn="l">
              <a:defRPr sz="2315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8763" y="7907960"/>
            <a:ext cx="6210722" cy="1605322"/>
          </a:xfrm>
        </p:spPr>
        <p:txBody>
          <a:bodyPr anchor="t">
            <a:normAutofit/>
          </a:bodyPr>
          <a:lstStyle>
            <a:lvl1pPr marL="0" indent="0" algn="l">
              <a:buNone/>
              <a:defRPr sz="149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782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2664" y="1175275"/>
            <a:ext cx="378082" cy="911682"/>
          </a:xfrm>
          <a:prstGeom prst="rect">
            <a:avLst/>
          </a:prstGeom>
        </p:spPr>
        <p:txBody>
          <a:bodyPr vert="horz" lIns="75597" tIns="37798" rIns="75597" bIns="377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15" dirty="0">
                <a:solidFill>
                  <a:schemeClr val="accent1"/>
                </a:solidFill>
              </a:rPr>
              <a:t>“</a:t>
            </a:r>
            <a:endParaRPr lang="en-US" sz="6615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0928" y="4489218"/>
            <a:ext cx="378082" cy="911682"/>
          </a:xfrm>
          <a:prstGeom prst="rect">
            <a:avLst/>
          </a:prstGeom>
        </p:spPr>
        <p:txBody>
          <a:bodyPr vert="horz" lIns="75597" tIns="37798" rIns="75597" bIns="377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15" dirty="0">
                <a:solidFill>
                  <a:schemeClr val="accent1"/>
                </a:solidFill>
              </a:rPr>
              <a:t>”</a:t>
            </a:r>
            <a:endParaRPr lang="en-US" sz="6615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6961" y="929210"/>
            <a:ext cx="5765753" cy="4434450"/>
          </a:xfrm>
        </p:spPr>
        <p:txBody>
          <a:bodyPr anchor="ctr">
            <a:normAutofit/>
          </a:bodyPr>
          <a:lstStyle>
            <a:lvl1pPr algn="l">
              <a:defRPr sz="2315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557" y="6058694"/>
            <a:ext cx="6210721" cy="164268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655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6557" y="7701382"/>
            <a:ext cx="6210721" cy="1811899"/>
          </a:xfrm>
        </p:spPr>
        <p:txBody>
          <a:bodyPr anchor="t">
            <a:normAutofit/>
          </a:bodyPr>
          <a:lstStyle>
            <a:lvl1pPr marL="0" indent="0" algn="l">
              <a:buNone/>
              <a:defRPr sz="13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782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57" y="929210"/>
            <a:ext cx="6210006" cy="429790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315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557" y="5741809"/>
            <a:ext cx="6210006" cy="163586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985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6557" y="7377669"/>
            <a:ext cx="6210005" cy="2135612"/>
          </a:xfrm>
        </p:spPr>
        <p:txBody>
          <a:bodyPr anchor="t">
            <a:normAutofit/>
          </a:bodyPr>
          <a:lstStyle>
            <a:lvl1pPr marL="0" indent="0" algn="l">
              <a:buNone/>
              <a:defRPr sz="132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782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76557" y="929209"/>
            <a:ext cx="6210006" cy="204619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5416534" y="929209"/>
            <a:ext cx="1470029" cy="8584073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6558" y="929209"/>
            <a:ext cx="4649677" cy="8584073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56" y="5099110"/>
            <a:ext cx="6209207" cy="2842583"/>
          </a:xfrm>
        </p:spPr>
        <p:txBody>
          <a:bodyPr anchor="b">
            <a:normAutofit/>
          </a:bodyPr>
          <a:lstStyle>
            <a:lvl1pPr algn="r">
              <a:defRPr sz="2315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56" y="7956982"/>
            <a:ext cx="6209207" cy="1556300"/>
          </a:xfrm>
        </p:spPr>
        <p:txBody>
          <a:bodyPr anchor="t">
            <a:normAutofit/>
          </a:bodyPr>
          <a:lstStyle>
            <a:lvl1pPr marL="0" indent="0" algn="r">
              <a:buNone/>
              <a:defRPr sz="149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77825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6557" y="3212998"/>
            <a:ext cx="3046583" cy="6284957"/>
          </a:xfrm>
        </p:spPr>
        <p:txBody>
          <a:bodyPr>
            <a:normAutofit/>
          </a:bodyPr>
          <a:lstStyle>
            <a:lvl1pPr>
              <a:defRPr sz="1325"/>
            </a:lvl1pPr>
            <a:lvl2pPr>
              <a:defRPr sz="1155"/>
            </a:lvl2pPr>
            <a:lvl3pPr>
              <a:defRPr sz="990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36536" y="3212997"/>
            <a:ext cx="3050027" cy="6284956"/>
          </a:xfrm>
        </p:spPr>
        <p:txBody>
          <a:bodyPr>
            <a:normAutofit/>
          </a:bodyPr>
          <a:lstStyle>
            <a:lvl1pPr>
              <a:defRPr sz="1325"/>
            </a:lvl1pPr>
            <a:lvl2pPr>
              <a:defRPr sz="1155"/>
            </a:lvl2pPr>
            <a:lvl3pPr>
              <a:defRPr sz="990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624" y="3212997"/>
            <a:ext cx="2808516" cy="1143697"/>
          </a:xfrm>
        </p:spPr>
        <p:txBody>
          <a:bodyPr anchor="b">
            <a:noAutofit/>
          </a:bodyPr>
          <a:lstStyle>
            <a:lvl1pPr marL="0" indent="0">
              <a:buNone/>
              <a:defRPr sz="1820" b="0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7585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6557" y="4343494"/>
            <a:ext cx="3046583" cy="5169788"/>
          </a:xfrm>
        </p:spPr>
        <p:txBody>
          <a:bodyPr anchor="t">
            <a:normAutofit/>
          </a:bodyPr>
          <a:lstStyle>
            <a:lvl1pPr>
              <a:defRPr sz="1325"/>
            </a:lvl1pPr>
            <a:lvl2pPr>
              <a:defRPr sz="1155"/>
            </a:lvl2pPr>
            <a:lvl3pPr>
              <a:defRPr sz="990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059398" y="3212998"/>
            <a:ext cx="2827165" cy="1130496"/>
          </a:xfrm>
        </p:spPr>
        <p:txBody>
          <a:bodyPr anchor="b">
            <a:noAutofit/>
          </a:bodyPr>
          <a:lstStyle>
            <a:lvl1pPr marL="0" indent="0">
              <a:buNone/>
              <a:defRPr sz="1820" b="0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7585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827098" y="4343494"/>
            <a:ext cx="3060180" cy="5169788"/>
          </a:xfrm>
        </p:spPr>
        <p:txBody>
          <a:bodyPr anchor="t">
            <a:normAutofit/>
          </a:bodyPr>
          <a:lstStyle>
            <a:lvl1pPr>
              <a:defRPr sz="1325"/>
            </a:lvl1pPr>
            <a:lvl2pPr>
              <a:defRPr sz="1155"/>
            </a:lvl2pPr>
            <a:lvl3pPr>
              <a:defRPr sz="990"/>
            </a:lvl3pPr>
            <a:lvl4pPr>
              <a:defRPr sz="91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1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58" y="2735981"/>
            <a:ext cx="2256595" cy="2138363"/>
          </a:xfrm>
        </p:spPr>
        <p:txBody>
          <a:bodyPr anchor="b">
            <a:normAutofit/>
          </a:bodyPr>
          <a:lstStyle>
            <a:lvl1pPr algn="l">
              <a:defRPr sz="182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65454" y="929210"/>
            <a:ext cx="3721109" cy="8584071"/>
          </a:xfrm>
        </p:spPr>
        <p:txBody>
          <a:bodyPr anchor="ctr">
            <a:normAutofit/>
          </a:bodyPr>
          <a:lstStyle>
            <a:lvl1pPr>
              <a:defRPr sz="1490"/>
            </a:lvl1pPr>
            <a:lvl2pPr>
              <a:defRPr sz="1325"/>
            </a:lvl2pPr>
            <a:lvl3pPr>
              <a:defRPr sz="1155"/>
            </a:lvl3pPr>
            <a:lvl4pPr>
              <a:defRPr sz="990"/>
            </a:lvl4pPr>
            <a:lvl5pPr>
              <a:defRPr sz="910"/>
            </a:lvl5pPr>
            <a:lvl6pPr>
              <a:defRPr sz="910"/>
            </a:lvl6pPr>
            <a:lvl7pPr>
              <a:defRPr sz="910"/>
            </a:lvl7pPr>
            <a:lvl8pPr>
              <a:defRPr sz="910"/>
            </a:lvl8pPr>
            <a:lvl9pPr>
              <a:defRPr sz="91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6558" y="4874344"/>
            <a:ext cx="2256595" cy="2851150"/>
          </a:xfrm>
        </p:spPr>
        <p:txBody>
          <a:bodyPr>
            <a:normAutofit/>
          </a:bodyPr>
          <a:lstStyle>
            <a:lvl1pPr marL="0" indent="0">
              <a:buNone/>
              <a:defRPr sz="1325"/>
            </a:lvl1pPr>
            <a:lvl2pPr marL="377825" indent="0">
              <a:buNone/>
              <a:defRPr sz="990"/>
            </a:lvl2pPr>
            <a:lvl3pPr marL="755650" indent="0">
              <a:buNone/>
              <a:defRPr sz="825"/>
            </a:lvl3pPr>
            <a:lvl4pPr marL="1134110" indent="0">
              <a:buNone/>
              <a:defRPr sz="745"/>
            </a:lvl4pPr>
            <a:lvl5pPr marL="1511935" indent="0">
              <a:buNone/>
              <a:defRPr sz="745"/>
            </a:lvl5pPr>
            <a:lvl6pPr marL="1889760" indent="0">
              <a:buNone/>
              <a:defRPr sz="745"/>
            </a:lvl6pPr>
            <a:lvl7pPr marL="2267585" indent="0">
              <a:buNone/>
              <a:defRPr sz="745"/>
            </a:lvl7pPr>
            <a:lvl8pPr marL="2646045" indent="0">
              <a:buNone/>
              <a:defRPr sz="745"/>
            </a:lvl8pPr>
            <a:lvl9pPr marL="3023870" indent="0">
              <a:buNone/>
              <a:defRPr sz="74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57" y="2959454"/>
            <a:ext cx="3657318" cy="2138363"/>
          </a:xfrm>
        </p:spPr>
        <p:txBody>
          <a:bodyPr anchor="b">
            <a:normAutofit/>
          </a:bodyPr>
          <a:lstStyle>
            <a:lvl1pPr algn="l">
              <a:defRPr sz="1985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559815" y="-28512"/>
            <a:ext cx="2066892" cy="10763092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5"/>
            </a:lvl1pPr>
            <a:lvl2pPr marL="377825" indent="0">
              <a:buNone/>
              <a:defRPr sz="1325"/>
            </a:lvl2pPr>
            <a:lvl3pPr marL="755650" indent="0">
              <a:buNone/>
              <a:defRPr sz="1325"/>
            </a:lvl3pPr>
            <a:lvl4pPr marL="1134110" indent="0">
              <a:buNone/>
              <a:defRPr sz="1325"/>
            </a:lvl4pPr>
            <a:lvl5pPr marL="1511935" indent="0">
              <a:buNone/>
              <a:defRPr sz="1325"/>
            </a:lvl5pPr>
            <a:lvl6pPr marL="1889760" indent="0">
              <a:buNone/>
              <a:defRPr sz="1325"/>
            </a:lvl6pPr>
            <a:lvl7pPr marL="2267585" indent="0">
              <a:buNone/>
              <a:defRPr sz="1325"/>
            </a:lvl7pPr>
            <a:lvl8pPr marL="2646045" indent="0">
              <a:buNone/>
              <a:defRPr sz="1325"/>
            </a:lvl8pPr>
            <a:lvl9pPr marL="3023870" indent="0">
              <a:buNone/>
              <a:defRPr sz="132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5707" y="5097817"/>
            <a:ext cx="3657318" cy="2851150"/>
          </a:xfrm>
        </p:spPr>
        <p:txBody>
          <a:bodyPr>
            <a:normAutofit/>
          </a:bodyPr>
          <a:lstStyle>
            <a:lvl1pPr marL="0" indent="0">
              <a:buNone/>
              <a:defRPr sz="1325"/>
            </a:lvl1pPr>
            <a:lvl2pPr marL="377825" indent="0">
              <a:buNone/>
              <a:defRPr sz="990"/>
            </a:lvl2pPr>
            <a:lvl3pPr marL="755650" indent="0">
              <a:buNone/>
              <a:defRPr sz="825"/>
            </a:lvl3pPr>
            <a:lvl4pPr marL="1134110" indent="0">
              <a:buNone/>
              <a:defRPr sz="745"/>
            </a:lvl4pPr>
            <a:lvl5pPr marL="1511935" indent="0">
              <a:buNone/>
              <a:defRPr sz="745"/>
            </a:lvl5pPr>
            <a:lvl6pPr marL="1889760" indent="0">
              <a:buNone/>
              <a:defRPr sz="745"/>
            </a:lvl6pPr>
            <a:lvl7pPr marL="2267585" indent="0">
              <a:buNone/>
              <a:defRPr sz="745"/>
            </a:lvl7pPr>
            <a:lvl8pPr marL="2646045" indent="0">
              <a:buNone/>
              <a:defRPr sz="745"/>
            </a:lvl8pPr>
            <a:lvl9pPr marL="3023870" indent="0">
              <a:buNone/>
              <a:defRPr sz="74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9864" y="9636888"/>
            <a:ext cx="594012" cy="569240"/>
          </a:xfrm>
        </p:spPr>
        <p:txBody>
          <a:bodyPr/>
          <a:lstStyle/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6558" y="9636888"/>
            <a:ext cx="3063305" cy="56924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33947" y="9636887"/>
            <a:ext cx="252308" cy="513310"/>
          </a:xfrm>
        </p:spPr>
        <p:txBody>
          <a:bodyPr/>
          <a:lstStyle/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557" y="929209"/>
            <a:ext cx="6210006" cy="2046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558" y="3212997"/>
            <a:ext cx="6210005" cy="630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6534" y="9632080"/>
            <a:ext cx="1064393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DC7E6D1-E157-43C0-9C42-AB960735A4D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6558" y="9632080"/>
            <a:ext cx="464967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5437" y="9632080"/>
            <a:ext cx="34184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E9E747A-B91D-4558-B60E-532B335B36E8}" type="slidenum">
              <a:rPr lang="th-TH" smtClean="0"/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377825" rtl="0" eaLnBrk="1" latinLnBrk="0" hangingPunct="1">
        <a:spcBef>
          <a:spcPct val="0"/>
        </a:spcBef>
        <a:buNone/>
        <a:defRPr sz="2315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220" indent="-23622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149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614045" indent="-23622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1325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91870" indent="-23622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1155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275715" indent="-141605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1155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653540" indent="-141605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99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078990" indent="-18923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9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456815" indent="-18923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9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834640" indent="-18923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30000"/>
        <a:buFont typeface="Arial" panose="020B0604020202020204"/>
        <a:buChar char="•"/>
        <a:defRPr sz="9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212465" indent="-189230" algn="l" defTabSz="377825" rtl="0" eaLnBrk="1" latinLnBrk="0" hangingPunct="1">
        <a:spcBef>
          <a:spcPct val="20000"/>
        </a:spcBef>
        <a:spcAft>
          <a:spcPts val="495"/>
        </a:spcAft>
        <a:buClr>
          <a:schemeClr val="tx1"/>
        </a:buClr>
        <a:buSzPct val="100000"/>
        <a:buFont typeface="Arial" panose="020B0604020202020204"/>
        <a:buChar char="•"/>
        <a:defRPr sz="9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7585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37782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แผนผังลำดับงาน: เทปเจาะรู 27"/>
          <p:cNvSpPr/>
          <p:nvPr/>
        </p:nvSpPr>
        <p:spPr>
          <a:xfrm>
            <a:off x="-1" y="2126511"/>
            <a:ext cx="7559675" cy="1244009"/>
          </a:xfrm>
          <a:prstGeom prst="flowChartPunchedTap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600" b="1" spc="-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en-US" sz="2600" b="1" spc="-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โครงการบรรพชาอุปสมบทพระภิกษุสามเณรและบวชศีลจาริณีภาคฤดูร้อน </a:t>
            </a:r>
            <a:endParaRPr lang="th-TH" altLang="en-US" sz="2600" b="1" spc="-2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altLang="en-US" sz="2600" b="1" spc="-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ประจำปีงบประมาณ พ.ศ.2569</a:t>
            </a:r>
            <a:endParaRPr lang="th-TH" sz="2600" b="1" spc="-2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ชื่อเรื่อง 5"/>
          <p:cNvSpPr txBox="1"/>
          <p:nvPr/>
        </p:nvSpPr>
        <p:spPr>
          <a:xfrm>
            <a:off x="937461" y="2040901"/>
            <a:ext cx="1881981" cy="350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 เมษายน 2569</a:t>
            </a:r>
            <a:endParaRPr lang="th-TH" sz="1600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" name="ตัวแทนเนื้อหา 6"/>
          <p:cNvSpPr txBox="1"/>
          <p:nvPr/>
        </p:nvSpPr>
        <p:spPr>
          <a:xfrm>
            <a:off x="295611" y="5252514"/>
            <a:ext cx="7065942" cy="201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65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825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6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650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4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4110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35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760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585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6045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870" indent="0" algn="ctr" defTabSz="755650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sz="1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16280" algn="thaiDist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เนื้อหาข่าว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-1" y="3475643"/>
            <a:ext cx="75596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 </a:t>
            </a:r>
            <a:r>
              <a:rPr lang="th-T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 7 เมษายน 2569 เวลา 10.00 น. นายสกัด โฉมมงคล ปฏิรูปที่ดินจังหวัดระนอง พร้อมด้วย ข้าราชการ เจ้าหน้าที่ สำนักงานการปฏิรูปที่ดินจังหวัดระนอง ร่วมเป็นเจ้าภาพจัดภัตตาหารเพลและน้ำปานะ โครงการบรรพชาอุปสมบทพระภิกษุสามเณรและบวชศีลจาริณีภาคฤดูร้อน ประจำปีงบประมาร พ.ศ.2569 ณ </a:t>
            </a:r>
            <a:endParaRPr lang="th-TH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วัดสุวรรณคีรีวิหาร พระอารามหลวง อำเภอเมืองระนอง จังหวัดระนอง</a:t>
            </a: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26017"/>
          <a:stretch>
            <a:fillRect/>
          </a:stretch>
        </p:blipFill>
        <p:spPr>
          <a:xfrm>
            <a:off x="2725319" y="5109320"/>
            <a:ext cx="2206525" cy="186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631" y="5089413"/>
            <a:ext cx="2461792" cy="184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752" y="6977442"/>
            <a:ext cx="2025425" cy="2699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87" y="7270073"/>
            <a:ext cx="2689472" cy="2017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668" y="7266043"/>
            <a:ext cx="2472611" cy="2017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03" y="5118957"/>
            <a:ext cx="2516804" cy="188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ตาข่าย">
  <a:themeElements>
    <a:clrScheme name="ตาข่าย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ตาข่าย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ตาข่าย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TM03457485[[fn=ตาข่าย]]</Template>
  <TotalTime>0</TotalTime>
  <Words>443</Words>
  <Application>WPS Presentation</Application>
  <PresentationFormat>กำหนดเอง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8" baseType="lpstr">
      <vt:lpstr>Arial</vt:lpstr>
      <vt:lpstr>SimSun</vt:lpstr>
      <vt:lpstr>Wingdings</vt:lpstr>
      <vt:lpstr>Arial</vt:lpstr>
      <vt:lpstr>TH Sarabun New</vt:lpstr>
      <vt:lpstr>TH SarabunPSK</vt:lpstr>
      <vt:lpstr>DB Helvethaica X 55 Regular</vt:lpstr>
      <vt:lpstr>TH Srisakdi</vt:lpstr>
      <vt:lpstr>DilleniaUPC</vt:lpstr>
      <vt:lpstr>PS Pimpdeed</vt:lpstr>
      <vt:lpstr>-LA numchoke laimuu</vt:lpstr>
      <vt:lpstr>Microsoft YaHei</vt:lpstr>
      <vt:lpstr>TH Sarabun PSK</vt:lpstr>
      <vt:lpstr>Arial Unicode MS</vt:lpstr>
      <vt:lpstr>Century Gothic</vt:lpstr>
      <vt:lpstr>Calibri</vt:lpstr>
      <vt:lpstr>ตาข่าย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ธีร์ธวัช ปุรินทราภิบาล</dc:creator>
  <cp:lastModifiedBy>Win10x64_Bit</cp:lastModifiedBy>
  <cp:revision>12</cp:revision>
  <dcterms:created xsi:type="dcterms:W3CDTF">2025-12-03T06:37:00Z</dcterms:created>
  <dcterms:modified xsi:type="dcterms:W3CDTF">2026-04-07T10:13:02Z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B6161B0FA97942F2923C4F344882A9C5_13</vt:lpwstr>
  </property>
  <property fmtid="{D5CDD505-2E9C-101B-9397-08002B2CF9AE}" pid="3" name="KSOProductBuildVer">
    <vt:lpwstr>1033-12.2.0.23196</vt:lpwstr>
  </property>
</Properties>
</file>