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48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39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0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56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50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62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0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53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33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8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93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9843">
              <a:srgbClr val="F6FAF4"/>
            </a:gs>
            <a:gs pos="67000">
              <a:srgbClr val="AACE91"/>
            </a:gs>
            <a:gs pos="5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ABA2-C790-47E5-A72B-DC109B80E72C}" type="datetimeFigureOut">
              <a:rPr lang="th-TH" smtClean="0"/>
              <a:t>07/11/62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7096-E1DB-4B95-8E2E-BAE4BB7D39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921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6C797F5-C7C3-4248-A83D-AFD6339BE396}"/>
              </a:ext>
            </a:extLst>
          </p:cNvPr>
          <p:cNvSpPr txBox="1"/>
          <p:nvPr/>
        </p:nvSpPr>
        <p:spPr>
          <a:xfrm>
            <a:off x="129540" y="9271600"/>
            <a:ext cx="659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/>
              <a:t>สำนักงานการปฏิรูปที่ดินจังหวัดเพชรบุรี 313 หมู่ 2 ตำบลธงชัย อำเภอเมือง จังหวัดเพชรบุรี 76000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Phetchaburi</a:t>
            </a:r>
            <a:r>
              <a:rPr lang="en-US" sz="1600" b="1" dirty="0">
                <a:solidFill>
                  <a:srgbClr val="0070C0"/>
                </a:solidFill>
              </a:rPr>
              <a:t>@alro.go.th</a:t>
            </a:r>
            <a:r>
              <a:rPr lang="en-US" sz="1600" b="1" dirty="0"/>
              <a:t> </a:t>
            </a:r>
            <a:r>
              <a:rPr lang="th-TH" sz="1600" b="1" dirty="0"/>
              <a:t>โทรศัพท์/โทรสาร 0-3240-2314</a:t>
            </a: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B269741B-4043-4F85-B896-FB4F16797F64}"/>
              </a:ext>
            </a:extLst>
          </p:cNvPr>
          <p:cNvCxnSpPr/>
          <p:nvPr/>
        </p:nvCxnSpPr>
        <p:spPr>
          <a:xfrm>
            <a:off x="327660" y="9170348"/>
            <a:ext cx="6202680" cy="0"/>
          </a:xfrm>
          <a:prstGeom prst="line">
            <a:avLst/>
          </a:prstGeom>
          <a:ln w="635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8">
            <a:extLst>
              <a:ext uri="{FF2B5EF4-FFF2-40B4-BE49-F238E27FC236}">
                <a16:creationId xmlns:a16="http://schemas.microsoft.com/office/drawing/2014/main" id="{B269741B-4043-4F85-B896-FB4F16797F64}"/>
              </a:ext>
            </a:extLst>
          </p:cNvPr>
          <p:cNvCxnSpPr/>
          <p:nvPr/>
        </p:nvCxnSpPr>
        <p:spPr>
          <a:xfrm>
            <a:off x="0" y="1735542"/>
            <a:ext cx="6858000" cy="0"/>
          </a:xfrm>
          <a:prstGeom prst="line">
            <a:avLst/>
          </a:prstGeom>
          <a:ln w="889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5">
            <a:extLst>
              <a:ext uri="{FF2B5EF4-FFF2-40B4-BE49-F238E27FC236}">
                <a16:creationId xmlns:a16="http://schemas.microsoft.com/office/drawing/2014/main" id="{9BCDB955-02D4-422F-944B-DA9E50C2802E}"/>
              </a:ext>
            </a:extLst>
          </p:cNvPr>
          <p:cNvSpPr txBox="1"/>
          <p:nvPr/>
        </p:nvSpPr>
        <p:spPr>
          <a:xfrm>
            <a:off x="-3" y="195942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0000"/>
              </a:extrusionClr>
              <a:contourClr>
                <a:srgbClr val="FF6600"/>
              </a:contourClr>
            </a:sp3d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 w="31750" cap="flat" cmpd="sng">
                  <a:solidFill>
                    <a:prstClr val="white">
                      <a:lumMod val="95000"/>
                    </a:prstClr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ข่าวประชาสัมพันธ์สำนักงานการปฏิรูปที่ดินจังหวัดเพชรบุรี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0" y="248123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/>
              <a:t>         วันที่ 7 พฤศจิกายน 2562 เวลา 09.30 น. นายประพันธ์ คำบาง ปฏิรูปที่ดินจังหวัดเพชรบุรี มอบหมายให้เจ้าหน้าที่กลุ่มกฎหมายและกลุ่มยุทธศาสตร์และการปฏิรูปที่ดิน จัดทำสัญญาแก้ไขเพิ่มเติมสัญญาเช่าซื้อที่ดินเพื่อเกษตรกรรมในเขตปฏิรูปที่ดิน ณ โครงการแก้ไขที่ดินทำกินเกษตรกรสภาประชาชน 4 ภาค                 ตำบลเขากระปุก ตำบลกลัดหลวง  อำเภอท่ายาง จังหวัดเพชรบุรี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ED777EF-A9CD-4308-898A-C9B5889BC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" y="3994283"/>
            <a:ext cx="2081719" cy="156164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9B0EFB5-C7CA-4CAA-9FD4-ACB5C9B08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38" y="3992630"/>
            <a:ext cx="2081719" cy="15616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6ACC97F-0BAB-4491-A0C1-2D091A2D9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53" y="3999976"/>
            <a:ext cx="2081718" cy="15616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04945594-7102-4EF8-BF46-3D83FE644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" y="5751689"/>
            <a:ext cx="2081719" cy="156164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030B7A4E-3919-46B3-A9EC-2F9C4760D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38" y="5751689"/>
            <a:ext cx="2081719" cy="156164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781D1B3-8F73-409D-84F7-FBD712E72F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53" y="5751689"/>
            <a:ext cx="2081718" cy="15616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B1B550A-8F3E-483C-A3EA-52C1809DF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"/>
            <a:ext cx="6858000" cy="169726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078017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99</Words>
  <Application>Microsoft Office PowerPoint</Application>
  <PresentationFormat>กระดาษ A4 (210x297 มม.)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alro5</cp:lastModifiedBy>
  <cp:revision>117</cp:revision>
  <cp:lastPrinted>2019-11-07T08:33:55Z</cp:lastPrinted>
  <dcterms:created xsi:type="dcterms:W3CDTF">2018-10-24T08:36:04Z</dcterms:created>
  <dcterms:modified xsi:type="dcterms:W3CDTF">2019-11-07T08:37:12Z</dcterms:modified>
</cp:coreProperties>
</file>