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352" r:id="rId2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ปฎิรูปที่ดิน หนองบัวลำภู" initials="ปห" lastIdx="2" clrIdx="0">
    <p:extLst>
      <p:ext uri="{19B8F6BF-5375-455C-9EA6-DF929625EA0E}">
        <p15:presenceInfo xmlns="" xmlns:p15="http://schemas.microsoft.com/office/powerpoint/2012/main" userId="60c0697d3a9005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7BBDE"/>
    <a:srgbClr val="FFD44B"/>
    <a:srgbClr val="EEF3AF"/>
    <a:srgbClr val="E4EBB7"/>
    <a:srgbClr val="DFE1C1"/>
    <a:srgbClr val="CCFF66"/>
    <a:srgbClr val="B48900"/>
    <a:srgbClr val="FF66FF"/>
    <a:srgbClr val="FF66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301" autoAdjust="0"/>
  </p:normalViewPr>
  <p:slideViewPr>
    <p:cSldViewPr snapToGrid="0">
      <p:cViewPr>
        <p:scale>
          <a:sx n="110" d="100"/>
          <a:sy n="110" d="100"/>
        </p:scale>
        <p:origin x="-1230" y="207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ปฎิรูปที่ดิน หนองบัวลำภู" userId="60c0697d3a900544" providerId="LiveId" clId="{A990A5C0-F14A-49B1-935C-2D223E24D678}"/>
    <pc:docChg chg="custSel addSld delSld modSld">
      <pc:chgData name="ปฎิรูปที่ดิน หนองบัวลำภู" userId="60c0697d3a900544" providerId="LiveId" clId="{A990A5C0-F14A-49B1-935C-2D223E24D678}" dt="2022-03-02T05:27:39.493" v="1072" actId="478"/>
      <pc:docMkLst>
        <pc:docMk/>
      </pc:docMkLst>
      <pc:sldChg chg="del">
        <pc:chgData name="ปฎิรูปที่ดิน หนองบัวลำภู" userId="60c0697d3a900544" providerId="LiveId" clId="{A990A5C0-F14A-49B1-935C-2D223E24D678}" dt="2022-03-02T04:13:52.796" v="1" actId="47"/>
        <pc:sldMkLst>
          <pc:docMk/>
          <pc:sldMk cId="4263559015" sldId="350"/>
        </pc:sldMkLst>
      </pc:sldChg>
      <pc:sldChg chg="addSp delSp modSp mod setBg">
        <pc:chgData name="ปฎิรูปที่ดิน หนองบัวลำภู" userId="60c0697d3a900544" providerId="LiveId" clId="{A990A5C0-F14A-49B1-935C-2D223E24D678}" dt="2022-03-02T05:27:39.493" v="1072" actId="478"/>
        <pc:sldMkLst>
          <pc:docMk/>
          <pc:sldMk cId="2727655807" sldId="351"/>
        </pc:sldMkLst>
        <pc:spChg chg="mod">
          <ac:chgData name="ปฎิรูปที่ดิน หนองบัวลำภู" userId="60c0697d3a900544" providerId="LiveId" clId="{A990A5C0-F14A-49B1-935C-2D223E24D678}" dt="2022-03-02T05:26:48.932" v="1068" actId="1076"/>
          <ac:spMkLst>
            <pc:docMk/>
            <pc:sldMk cId="2727655807" sldId="351"/>
            <ac:spMk id="18" creationId="{00000000-0000-0000-0000-000000000000}"/>
          </ac:spMkLst>
        </pc:spChg>
        <pc:spChg chg="mod">
          <ac:chgData name="ปฎิรูปที่ดิน หนองบัวลำภู" userId="60c0697d3a900544" providerId="LiveId" clId="{A990A5C0-F14A-49B1-935C-2D223E24D678}" dt="2022-03-02T05:18:52.683" v="951" actId="1076"/>
          <ac:spMkLst>
            <pc:docMk/>
            <pc:sldMk cId="2727655807" sldId="351"/>
            <ac:spMk id="22" creationId="{79D29CD9-50E7-497D-ABD4-BBE8053190BC}"/>
          </ac:spMkLst>
        </pc:spChg>
        <pc:picChg chg="mod">
          <ac:chgData name="ปฎิรูปที่ดิน หนองบัวลำภู" userId="60c0697d3a900544" providerId="LiveId" clId="{A990A5C0-F14A-49B1-935C-2D223E24D678}" dt="2022-03-02T05:18:44.049" v="950"/>
          <ac:picMkLst>
            <pc:docMk/>
            <pc:sldMk cId="2727655807" sldId="351"/>
            <ac:picMk id="20" creationId="{3351A8B7-6E29-43C4-96AE-6F55B7AA453F}"/>
          </ac:picMkLst>
        </pc:picChg>
        <pc:picChg chg="mod">
          <ac:chgData name="ปฎิรูปที่ดิน หนองบัวลำภู" userId="60c0697d3a900544" providerId="LiveId" clId="{A990A5C0-F14A-49B1-935C-2D223E24D678}" dt="2022-03-02T05:24:46.348" v="1031"/>
          <ac:picMkLst>
            <pc:docMk/>
            <pc:sldMk cId="2727655807" sldId="351"/>
            <ac:picMk id="21" creationId="{3351A8B7-6E29-43C4-96AE-6F55B7AA453F}"/>
          </ac:picMkLst>
        </pc:picChg>
        <pc:picChg chg="add mod">
          <ac:chgData name="ปฎิรูปที่ดิน หนองบัวลำภู" userId="60c0697d3a900544" providerId="LiveId" clId="{A990A5C0-F14A-49B1-935C-2D223E24D678}" dt="2022-03-02T05:18:28.107" v="936" actId="1076"/>
          <ac:picMkLst>
            <pc:docMk/>
            <pc:sldMk cId="2727655807" sldId="351"/>
            <ac:picMk id="24" creationId="{03A36605-C5BD-4AA4-B6E5-00ECBB1CB78E}"/>
          </ac:picMkLst>
        </pc:picChg>
        <pc:picChg chg="mod">
          <ac:chgData name="ปฎิรูปที่ดิน หนองบัวลำภู" userId="60c0697d3a900544" providerId="LiveId" clId="{A990A5C0-F14A-49B1-935C-2D223E24D678}" dt="2022-03-02T05:27:25.346" v="1071" actId="14100"/>
          <ac:picMkLst>
            <pc:docMk/>
            <pc:sldMk cId="2727655807" sldId="351"/>
            <ac:picMk id="25" creationId="{3351A8B7-6E29-43C4-96AE-6F55B7AA453F}"/>
          </ac:picMkLst>
        </pc:picChg>
        <pc:picChg chg="mod">
          <ac:chgData name="ปฎิรูปที่ดิน หนองบัวลำภู" userId="60c0697d3a900544" providerId="LiveId" clId="{A990A5C0-F14A-49B1-935C-2D223E24D678}" dt="2022-03-02T05:25:08.718" v="1063"/>
          <ac:picMkLst>
            <pc:docMk/>
            <pc:sldMk cId="2727655807" sldId="351"/>
            <ac:picMk id="30" creationId="{48695DC0-B755-4794-B067-B35542670979}"/>
          </ac:picMkLst>
        </pc:picChg>
        <pc:picChg chg="mod">
          <ac:chgData name="ปฎิรูปที่ดิน หนองบัวลำภู" userId="60c0697d3a900544" providerId="LiveId" clId="{A990A5C0-F14A-49B1-935C-2D223E24D678}" dt="2022-03-02T05:27:21.974" v="1070" actId="14100"/>
          <ac:picMkLst>
            <pc:docMk/>
            <pc:sldMk cId="2727655807" sldId="351"/>
            <ac:picMk id="42" creationId="{3351A8B7-6E29-43C4-96AE-6F55B7AA453F}"/>
          </ac:picMkLst>
        </pc:picChg>
        <pc:picChg chg="del mod">
          <ac:chgData name="ปฎิรูปที่ดิน หนองบัวลำภู" userId="60c0697d3a900544" providerId="LiveId" clId="{A990A5C0-F14A-49B1-935C-2D223E24D678}" dt="2022-03-02T05:27:39.493" v="1072" actId="478"/>
          <ac:picMkLst>
            <pc:docMk/>
            <pc:sldMk cId="2727655807" sldId="351"/>
            <ac:picMk id="44" creationId="{3351A8B7-6E29-43C4-96AE-6F55B7AA453F}"/>
          </ac:picMkLst>
        </pc:picChg>
      </pc:sldChg>
      <pc:sldChg chg="add">
        <pc:chgData name="ปฎิรูปที่ดิน หนองบัวลำภู" userId="60c0697d3a900544" providerId="LiveId" clId="{A990A5C0-F14A-49B1-935C-2D223E24D678}" dt="2022-03-02T04:13:47.208" v="0"/>
        <pc:sldMkLst>
          <pc:docMk/>
          <pc:sldMk cId="3873642118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6778-5C2A-48E8-B79F-3F1D50029D68}" type="datetimeFigureOut">
              <a:rPr lang="th-TH" smtClean="0"/>
              <a:pPr/>
              <a:t>05/08/65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B0143-E876-4673-8D5D-63F5AA22012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5681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0143-E876-4673-8D5D-63F5AA220120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99913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83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02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20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25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54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42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7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30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66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02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89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35"/>
            <a:fld id="{C1CF39A3-0264-4065-B1E7-359548C2567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3635"/>
              <a:t>05/08/65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3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35"/>
            <a:fld id="{562B1F1E-F274-409F-9307-7EE89832C54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363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32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21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24" Type="http://schemas.openxmlformats.org/officeDocument/2006/relationships/image" Target="../media/image10.jpeg"/><Relationship Id="rId5" Type="http://schemas.openxmlformats.org/officeDocument/2006/relationships/image" Target="../media/image2.jpeg"/><Relationship Id="rId23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microsoft.com/office/2007/relationships/hdphoto" Target="../media/hdphoto4.wdp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1C2073-557D-479F-9FBE-89222D7705E4}"/>
              </a:ext>
            </a:extLst>
          </p:cNvPr>
          <p:cNvSpPr txBox="1"/>
          <p:nvPr/>
        </p:nvSpPr>
        <p:spPr>
          <a:xfrm>
            <a:off x="1085849" y="383725"/>
            <a:ext cx="3928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smineUPC" panose="02020603050405020304" pitchFamily="18" charset="-34"/>
                <a:cs typeface="JasmineUPC" panose="02020603050405020304" pitchFamily="18" charset="-34"/>
              </a:rPr>
              <a:t>สำนักงานการปฏิรูปที่ดินจังหวัดหนองบัวลำภ</a:t>
            </a:r>
            <a:r>
              <a:rPr lang="th-TH" sz="2000" b="1" noProof="0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ู       </a:t>
            </a:r>
            <a:r>
              <a:rPr lang="th-TH" sz="20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(ส.ป.ก.หนองบัวลำภู)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E3005A-48E3-49BE-B362-D446BF897941}"/>
              </a:ext>
            </a:extLst>
          </p:cNvPr>
          <p:cNvSpPr txBox="1"/>
          <p:nvPr/>
        </p:nvSpPr>
        <p:spPr>
          <a:xfrm>
            <a:off x="10752" y="9295975"/>
            <a:ext cx="429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65/10 หมู่ 2 ต.ลำภู อ.เมือง จ.หนองบัวลำภู 39000 โทร. 0-4231-2881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โทรสาร. 0-4213-6759 </a:t>
            </a:r>
            <a:r>
              <a:rPr lang="en-US" sz="1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E-mail : nongbualamphu@alro.go.th</a:t>
            </a:r>
          </a:p>
        </p:txBody>
      </p:sp>
      <p:pic>
        <p:nvPicPr>
          <p:cNvPr id="5" name="Picture 1" descr="แจกหน้าปกรายงานสวยๆ – ครูเชียงราย | Powerpoint background design, Page  background design, Poster background design"/>
          <p:cNvPicPr/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32552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838"/>
          <a:stretch/>
        </p:blipFill>
        <p:spPr bwMode="auto">
          <a:xfrm>
            <a:off x="-9278" y="-25673"/>
            <a:ext cx="6858000" cy="168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1" descr="แจกหน้าปกรายงานสวยๆ – ครูเชียงราย | Powerpoint background design, Page  background design, Poster background desig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162"/>
          <a:stretch/>
        </p:blipFill>
        <p:spPr bwMode="auto">
          <a:xfrm>
            <a:off x="-9278" y="8972126"/>
            <a:ext cx="6858000" cy="933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รูปภาพ 7"/>
          <p:cNvPicPr/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1510" b="50781" l="15227" r="28770">
                        <a14:backgroundMark x1="22401" y1="39714" x2="22548" y2="41536"/>
                        <a14:backgroundMark x1="19619" y1="39453" x2="19473" y2="41536"/>
                      </a14:backgroundRemoval>
                    </a14:imgEffect>
                  </a14:imgLayer>
                </a14:imgProps>
              </a:ext>
            </a:extLst>
          </a:blip>
          <a:srcRect l="13889" t="33136" r="72023" b="48274"/>
          <a:stretch/>
        </p:blipFill>
        <p:spPr bwMode="auto">
          <a:xfrm>
            <a:off x="-28401" y="9126876"/>
            <a:ext cx="894337" cy="845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1" descr="สำนักงานการปฏิรูปที่ดินจังหวัดเชียงราย - ส.ป.ก. คืออะไร | Facebook"/>
          <p:cNvPicPr/>
          <p:nvPr/>
        </p:nvPicPr>
        <p:blipFill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9524" b="92857" l="2000" r="90000">
                        <a14:foregroundMark x1="16333" y1="83929" x2="16333" y2="83929"/>
                        <a14:foregroundMark x1="18333" y1="86905" x2="18333" y2="86905"/>
                        <a14:foregroundMark x1="9333" y1="61310" x2="9333" y2="61310"/>
                        <a14:foregroundMark x1="5333" y1="57143" x2="5333" y2="57143"/>
                        <a14:foregroundMark x1="8667" y1="29762" x2="8667" y2="29762"/>
                        <a14:foregroundMark x1="39667" y1="70833" x2="39667" y2="70833"/>
                        <a14:foregroundMark x1="49667" y1="79167" x2="49667" y2="79167"/>
                        <a14:foregroundMark x1="15667" y1="30952" x2="15667" y2="30952"/>
                        <a14:foregroundMark x1="48000" y1="67262" x2="55333" y2="71429"/>
                        <a14:foregroundMark x1="54667" y1="58929" x2="54667" y2="70238"/>
                        <a14:foregroundMark x1="56333" y1="47024" x2="55333" y2="47024"/>
                        <a14:foregroundMark x1="66000" y1="38690" x2="69333" y2="65476"/>
                        <a14:foregroundMark x1="51667" y1="75595" x2="52667" y2="82143"/>
                        <a14:foregroundMark x1="16000" y1="39286" x2="16000" y2="39286"/>
                        <a14:backgroundMark x1="76333" y1="25595" x2="76333" y2="25595"/>
                        <a14:backgroundMark x1="23333" y1="29762" x2="23333" y2="29762"/>
                        <a14:backgroundMark x1="76333" y1="33929" x2="76333" y2="38095"/>
                        <a14:backgroundMark x1="18667" y1="33333" x2="18667" y2="33333"/>
                        <a14:backgroundMark x1="31000" y1="59524" x2="31000" y2="59524"/>
                        <a14:backgroundMark x1="31667" y1="59524" x2="31333" y2="75595"/>
                        <a14:backgroundMark x1="30000" y1="56548" x2="30000" y2="56548"/>
                        <a14:backgroundMark x1="45667" y1="54167" x2="45667" y2="54167"/>
                        <a14:backgroundMark x1="44667" y1="41071" x2="44667" y2="41071"/>
                        <a14:backgroundMark x1="45667" y1="36905" x2="45667" y2="36905"/>
                        <a14:backgroundMark x1="32000" y1="52976" x2="32000" y2="52976"/>
                        <a14:backgroundMark x1="59333" y1="66667" x2="59667" y2="76786"/>
                        <a14:backgroundMark x1="17667" y1="51190" x2="17667" y2="51190"/>
                        <a14:backgroundMark x1="56667" y1="65476" x2="56333" y2="76786"/>
                        <a14:backgroundMark x1="56000" y1="66667" x2="54667" y2="72619"/>
                        <a14:backgroundMark x1="46000" y1="74405" x2="46000" y2="74405"/>
                        <a14:backgroundMark x1="20000" y1="36310" x2="20000" y2="36310"/>
                        <a14:backgroundMark x1="17667" y1="45833" x2="17667" y2="4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18" y="8972127"/>
            <a:ext cx="1725598" cy="1000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E3005A-48E3-49BE-B362-D446BF897941}"/>
              </a:ext>
            </a:extLst>
          </p:cNvPr>
          <p:cNvSpPr txBox="1"/>
          <p:nvPr/>
        </p:nvSpPr>
        <p:spPr>
          <a:xfrm>
            <a:off x="2771495" y="9324975"/>
            <a:ext cx="409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65/10 หมู่ 2 ต.ลำภู อ.เมือง จ.หนองบัวลำภู 39000 โทร. 0-4231-2881</a:t>
            </a:r>
          </a:p>
          <a:p>
            <a:pPr algn="ctr"/>
            <a:r>
              <a:rPr lang="th-TH" sz="1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โทรสาร. 0-4213-6759 </a:t>
            </a:r>
            <a:r>
              <a:rPr lang="en-US" sz="14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E-mail : nongbualamphu@alro.go.th</a:t>
            </a:r>
          </a:p>
        </p:txBody>
      </p:sp>
      <p:pic>
        <p:nvPicPr>
          <p:cNvPr id="11" name="รูปภาพ 10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45573" b="84115" l="51391" r="74378"/>
                    </a14:imgEffect>
                  </a14:imgLayer>
                </a14:imgProps>
              </a:ext>
            </a:extLst>
          </a:blip>
          <a:srcRect l="51465" t="44975" r="26191" b="15931"/>
          <a:stretch/>
        </p:blipFill>
        <p:spPr bwMode="auto">
          <a:xfrm>
            <a:off x="6115803" y="0"/>
            <a:ext cx="742197" cy="719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4" descr="สำนักงานการปฏิรูปที่ดินเพื่อเกษตรกรรม">
            <a:extLst>
              <a:ext uri="{FF2B5EF4-FFF2-40B4-BE49-F238E27FC236}">
                <a16:creationId xmlns="" xmlns:a16="http://schemas.microsoft.com/office/drawing/2014/main" id="{FDDCF34E-0B41-49E4-8E59-6B88C5962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" y="25684"/>
            <a:ext cx="936845" cy="9411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chemeClr val="bg1">
                <a:alpha val="22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0B31012-CE65-4F9B-B568-445F179725C6}"/>
              </a:ext>
            </a:extLst>
          </p:cNvPr>
          <p:cNvSpPr txBox="1"/>
          <p:nvPr/>
        </p:nvSpPr>
        <p:spPr>
          <a:xfrm>
            <a:off x="1311215" y="-47898"/>
            <a:ext cx="402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NiramitIT๙" pitchFamily="2" charset="-34"/>
                <a:ea typeface="SimHei" pitchFamily="49" charset="-122"/>
                <a:cs typeface="TH NiramitIT๙" pitchFamily="2" charset="-34"/>
              </a:rPr>
              <a:t>ข่าวประชาสัม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NiramitIT๙" pitchFamily="2" charset="-34"/>
                <a:cs typeface="TH NiramitIT๙" pitchFamily="2" charset="-34"/>
              </a:rPr>
              <a:t>พันธ์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61C2073-557D-479F-9FBE-89222D7705E4}"/>
              </a:ext>
            </a:extLst>
          </p:cNvPr>
          <p:cNvSpPr txBox="1"/>
          <p:nvPr/>
        </p:nvSpPr>
        <p:spPr>
          <a:xfrm>
            <a:off x="1211446" y="454103"/>
            <a:ext cx="41917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NiramitIT๙" pitchFamily="2" charset="-34"/>
                <a:cs typeface="TH NiramitIT๙" pitchFamily="2" charset="-34"/>
              </a:rPr>
              <a:t>สำนักงานการปฏิรูปที่ดินจังหวัด</a:t>
            </a:r>
            <a:r>
              <a:rPr kumimoji="0" lang="th-TH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NiramitIT๙" pitchFamily="2" charset="-34"/>
                <a:cs typeface="TH NiramitIT๙" pitchFamily="2" charset="-34"/>
              </a:rPr>
              <a:t>หนองบัว</a:t>
            </a:r>
            <a:r>
              <a:rPr kumimoji="0" lang="th-TH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NiramitIT๙" pitchFamily="2" charset="-34"/>
                <a:cs typeface="TH NiramitIT๙" pitchFamily="2" charset="-34"/>
              </a:rPr>
              <a:t>ลำภ</a:t>
            </a:r>
            <a:r>
              <a:rPr kumimoji="0" lang="th-TH" sz="23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NiramitIT๙" pitchFamily="2" charset="-34"/>
                <a:cs typeface="TH NiramitIT๙" pitchFamily="2" charset="-34"/>
              </a:rPr>
              <a:t>ู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34165" y="1509618"/>
            <a:ext cx="6623835" cy="477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ส.</a:t>
            </a:r>
            <a:r>
              <a:rPr lang="th-TH" sz="2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ป.ก.</a:t>
            </a:r>
            <a:r>
              <a:rPr lang="th-TH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หนองบัวลำภู ติดตามและจัดเก็บหนี้กองทุนฯครบกำหนดชำระ</a:t>
            </a:r>
            <a:endParaRPr lang="th-TH" sz="2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9D29CD9-50E7-497D-ABD4-BBE8053190BC}"/>
              </a:ext>
            </a:extLst>
          </p:cNvPr>
          <p:cNvSpPr txBox="1"/>
          <p:nvPr/>
        </p:nvSpPr>
        <p:spPr>
          <a:xfrm>
            <a:off x="146648" y="5691349"/>
            <a:ext cx="6556077" cy="2308324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     	</a:t>
            </a:r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H SarabunIT๙" pitchFamily="34" charset="-34"/>
              <a:ea typeface="+mn-ea"/>
              <a:cs typeface="TH SarabunIT๙" pitchFamily="34" charset="-34"/>
            </a:endParaRPr>
          </a:p>
          <a:p>
            <a:pPr lvl="0" algn="thaiDist">
              <a:defRPr/>
            </a:pPr>
            <a:r>
              <a:rPr lang="th-TH" sz="1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	วันที่  18 – 22 กรกฎาคม </a:t>
            </a:r>
            <a:r>
              <a:rPr lang="th-TH" sz="1800" b="1" dirty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2565 </a:t>
            </a:r>
            <a:r>
              <a:rPr lang="th-TH" sz="1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นายประสิทธิ์ ซาล่าม  นิติกรชำนาญการพิเศษ  ผู้อำนวยการกลุ่มกฎหมาย เป็นประธานคณะทำงานฯ ได้มอบหมายให้นางสาวสุภา วงษ์ยา           พร้อมคณะทำงานดำเนินการออกติดตามจัดเก็บหนี้กองทุนฯ ครบกำหนดชำระ ที่ผิดนัดชำระ จำนวน   18 ราย </a:t>
            </a:r>
            <a:r>
              <a:rPr lang="th-TH" sz="1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เพื่อให้การดำเนินการด้านการบริหารจัดการหนี้เงินกองทุนการปฏิรูปที่ดินเพื่อเกษตรกรรม     ของ ส.</a:t>
            </a:r>
            <a:r>
              <a:rPr lang="th-TH" sz="1800" b="1" dirty="0" err="1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ป.ก.</a:t>
            </a:r>
            <a:r>
              <a:rPr lang="th-TH" sz="1800" b="1" dirty="0" smtClean="0">
                <a:solidFill>
                  <a:srgbClr val="0000FF"/>
                </a:solidFill>
                <a:latin typeface="TH SarabunIT๙" pitchFamily="34" charset="-34"/>
                <a:cs typeface="TH SarabunIT๙" pitchFamily="34" charset="-34"/>
              </a:rPr>
              <a:t>จังหวัด มีความถูกต้องเกิดประสิทธิภาพและแนวทางการปฏิบัติตามระเบียบข้อกฎหมายเกี่ยวกับการจัดเก็บหนี้ เพื่อเป็นไปในทิศทางเดียวกัน </a:t>
            </a:r>
          </a:p>
          <a:p>
            <a:pPr lvl="0" algn="thaiDist">
              <a:defRPr/>
            </a:pPr>
            <a:endParaRPr lang="th-TH" sz="1800" b="1" spc="-100" dirty="0">
              <a:solidFill>
                <a:srgbClr val="0000FF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AutoShape 6" descr="วัดหลวงพี่แซม : เช็คอินกินและเที่ยวกับพี่กระติก - YouTub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backgroundRemoval t="9524" b="94643" l="12000" r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33" t="10416" r="58667" b="6845"/>
          <a:stretch/>
        </p:blipFill>
        <p:spPr bwMode="auto">
          <a:xfrm>
            <a:off x="2610616" y="9382316"/>
            <a:ext cx="321757" cy="52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 descr="น้องปฏิรูป – สติกเกอร์ LINE | LINE STORE">
            <a:extLst>
              <a:ext uri="{FF2B5EF4-FFF2-40B4-BE49-F238E27FC236}">
                <a16:creationId xmlns="" xmlns:a16="http://schemas.microsoft.com/office/drawing/2014/main" id="{26017D6E-9B8D-491B-AC27-40E5B92C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="" xmlns:a14="http://schemas.microsoft.com/office/drawing/2010/main">
                  <a14:imgLayer r:embed="rId22">
                    <a14:imgEffect>
                      <a14:backgroundRemoval t="0" b="98333" l="10000" r="100000">
                        <a14:foregroundMark x1="65417" y1="98333" x2="78750" y2="9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67" y="200465"/>
            <a:ext cx="578888" cy="618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รูปภาพ 20" descr="78145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-1" y="2677244"/>
            <a:ext cx="3295291" cy="2429593"/>
          </a:xfrm>
          <a:prstGeom prst="rect">
            <a:avLst/>
          </a:prstGeom>
        </p:spPr>
      </p:pic>
      <p:pic>
        <p:nvPicPr>
          <p:cNvPr id="23" name="รูปภาพ 22" descr="78151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86665" y="2682815"/>
            <a:ext cx="3571336" cy="2424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364211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7598</TotalTime>
  <Words>68</Words>
  <Application>Microsoft Office PowerPoint</Application>
  <PresentationFormat>กระดาษ A4 (210x297 มม.)</PresentationFormat>
  <Paragraphs>11</Paragraphs>
  <Slides>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ภาพนิ่ง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admin</cp:lastModifiedBy>
  <cp:revision>592</cp:revision>
  <dcterms:created xsi:type="dcterms:W3CDTF">2019-01-31T02:20:03Z</dcterms:created>
  <dcterms:modified xsi:type="dcterms:W3CDTF">2022-08-05T06:05:50Z</dcterms:modified>
</cp:coreProperties>
</file>