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88" r:id="rId6"/>
    <p:sldId id="305" r:id="rId7"/>
    <p:sldId id="298" r:id="rId8"/>
    <p:sldId id="291" r:id="rId9"/>
    <p:sldId id="299" r:id="rId10"/>
    <p:sldId id="300" r:id="rId11"/>
    <p:sldId id="301" r:id="rId12"/>
    <p:sldId id="302" r:id="rId13"/>
    <p:sldId id="303" r:id="rId14"/>
    <p:sldId id="304" r:id="rId15"/>
    <p:sldId id="306" r:id="rId16"/>
    <p:sldId id="307" r:id="rId17"/>
    <p:sldId id="294" r:id="rId18"/>
  </p:sldIdLst>
  <p:sldSz cx="12192000" cy="6858000"/>
  <p:notesSz cx="6858000" cy="9144000"/>
  <p:defaultTextStyle>
    <a:defPPr rtl="0">
      <a:defRPr lang="th-T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09" autoAdjust="0"/>
    <p:restoredTop sz="96400" autoAdjust="0"/>
  </p:normalViewPr>
  <p:slideViewPr>
    <p:cSldViewPr snapToGrid="0">
      <p:cViewPr>
        <p:scale>
          <a:sx n="91" d="100"/>
          <a:sy n="91" d="100"/>
        </p:scale>
        <p:origin x="-72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79D4C0-029F-42FA-88C3-F70E189A11A5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9DAED74E-77B0-49A8-9B41-41411DD0EECD}">
      <dgm:prSet phldrT="[ข้อความ]"/>
      <dgm:spPr/>
      <dgm:t>
        <a:bodyPr/>
        <a:lstStyle/>
        <a:p>
          <a:r>
            <a:rPr lang="th-TH" dirty="0" smtClean="0">
              <a:latin typeface="Leelawadee" panose="020B0502040204020203" pitchFamily="34" charset="-34"/>
              <a:cs typeface="Leelawadee" panose="020B0502040204020203" pitchFamily="34" charset="-34"/>
            </a:rPr>
            <a:t>การวัด(</a:t>
          </a:r>
          <a:r>
            <a:rPr lang="en-US" dirty="0" smtClean="0">
              <a:latin typeface="Leelawadee" panose="020B0502040204020203" pitchFamily="34" charset="-34"/>
              <a:cs typeface="Leelawadee" panose="020B0502040204020203" pitchFamily="34" charset="-34"/>
            </a:rPr>
            <a:t>Measurement</a:t>
          </a:r>
          <a:r>
            <a:rPr lang="th-TH" dirty="0" smtClean="0">
              <a:latin typeface="Leelawadee" panose="020B0502040204020203" pitchFamily="34" charset="-34"/>
              <a:cs typeface="Leelawadee" panose="020B0502040204020203" pitchFamily="34" charset="-34"/>
            </a:rPr>
            <a:t>)</a:t>
          </a:r>
          <a:endParaRPr lang="th-TH" dirty="0">
            <a:latin typeface="Leelawadee" panose="020B0502040204020203" pitchFamily="34" charset="-34"/>
            <a:cs typeface="Leelawadee" panose="020B0502040204020203" pitchFamily="34" charset="-34"/>
          </a:endParaRPr>
        </a:p>
      </dgm:t>
    </dgm:pt>
    <dgm:pt modelId="{482B37B1-3259-46ED-AD82-5866B6E2A7C5}" type="parTrans" cxnId="{B1F25FB2-A64D-404C-99E7-F305F934EF6A}">
      <dgm:prSet/>
      <dgm:spPr/>
      <dgm:t>
        <a:bodyPr/>
        <a:lstStyle/>
        <a:p>
          <a:endParaRPr lang="th-TH"/>
        </a:p>
      </dgm:t>
    </dgm:pt>
    <dgm:pt modelId="{C6C41F72-AB32-472C-B201-18D1E4BC672E}" type="sibTrans" cxnId="{B1F25FB2-A64D-404C-99E7-F305F934EF6A}">
      <dgm:prSet/>
      <dgm:spPr/>
      <dgm:t>
        <a:bodyPr/>
        <a:lstStyle/>
        <a:p>
          <a:endParaRPr lang="th-TH"/>
        </a:p>
      </dgm:t>
    </dgm:pt>
    <dgm:pt modelId="{E0BE1FB2-5571-479F-8A06-E7318D232AD0}">
      <dgm:prSet phldrT="[ข้อความ]"/>
      <dgm:spPr/>
      <dgm:t>
        <a:bodyPr/>
        <a:lstStyle/>
        <a:p>
          <a:r>
            <a:rPr lang="th-TH" dirty="0" smtClean="0">
              <a:latin typeface="Leelawadee" panose="020B0502040204020203" pitchFamily="34" charset="-34"/>
              <a:cs typeface="Leelawadee" panose="020B0502040204020203" pitchFamily="34" charset="-34"/>
            </a:rPr>
            <a:t>การตัดสินคุณค่า (</a:t>
          </a:r>
          <a:r>
            <a:rPr lang="en-US" dirty="0" smtClean="0">
              <a:latin typeface="Leelawadee" panose="020B0502040204020203" pitchFamily="34" charset="-34"/>
              <a:cs typeface="Leelawadee" panose="020B0502040204020203" pitchFamily="34" charset="-34"/>
            </a:rPr>
            <a:t>Worth or Value</a:t>
          </a:r>
          <a:r>
            <a:rPr lang="th-TH" dirty="0" smtClean="0">
              <a:latin typeface="Leelawadee" panose="020B0502040204020203" pitchFamily="34" charset="-34"/>
              <a:cs typeface="Leelawadee" panose="020B0502040204020203" pitchFamily="34" charset="-34"/>
            </a:rPr>
            <a:t>)</a:t>
          </a:r>
          <a:endParaRPr lang="th-TH" dirty="0">
            <a:latin typeface="Leelawadee" panose="020B0502040204020203" pitchFamily="34" charset="-34"/>
            <a:cs typeface="Leelawadee" panose="020B0502040204020203" pitchFamily="34" charset="-34"/>
          </a:endParaRPr>
        </a:p>
      </dgm:t>
    </dgm:pt>
    <dgm:pt modelId="{2753BC02-E0BC-4D0C-8013-6D7F50AF12D7}" type="parTrans" cxnId="{A5FAC68E-31EB-4DFB-A381-5A5AEF901AA7}">
      <dgm:prSet/>
      <dgm:spPr/>
      <dgm:t>
        <a:bodyPr/>
        <a:lstStyle/>
        <a:p>
          <a:endParaRPr lang="th-TH"/>
        </a:p>
      </dgm:t>
    </dgm:pt>
    <dgm:pt modelId="{4DDE0890-C3BC-4BF3-A0A1-4E9F3C7F50A0}" type="sibTrans" cxnId="{A5FAC68E-31EB-4DFB-A381-5A5AEF901AA7}">
      <dgm:prSet/>
      <dgm:spPr/>
      <dgm:t>
        <a:bodyPr/>
        <a:lstStyle/>
        <a:p>
          <a:endParaRPr lang="th-TH"/>
        </a:p>
      </dgm:t>
    </dgm:pt>
    <dgm:pt modelId="{80A2BE93-ACD0-4E19-8E6B-AE7F63A8D08B}">
      <dgm:prSet phldrT="[ข้อความ]"/>
      <dgm:spPr/>
      <dgm:t>
        <a:bodyPr/>
        <a:lstStyle/>
        <a:p>
          <a:r>
            <a:rPr lang="th-TH" dirty="0" smtClean="0">
              <a:latin typeface="Leelawadee" panose="020B0502040204020203" pitchFamily="34" charset="-34"/>
              <a:cs typeface="Leelawadee" panose="020B0502040204020203" pitchFamily="34" charset="-34"/>
            </a:rPr>
            <a:t>การประเมิน (</a:t>
          </a:r>
          <a:r>
            <a:rPr lang="en-US" dirty="0" smtClean="0">
              <a:latin typeface="Leelawadee" panose="020B0502040204020203" pitchFamily="34" charset="-34"/>
              <a:cs typeface="Leelawadee" panose="020B0502040204020203" pitchFamily="34" charset="-34"/>
            </a:rPr>
            <a:t>Evaluation</a:t>
          </a:r>
          <a:r>
            <a:rPr lang="th-TH" dirty="0" smtClean="0">
              <a:latin typeface="Leelawadee" panose="020B0502040204020203" pitchFamily="34" charset="-34"/>
              <a:cs typeface="Leelawadee" panose="020B0502040204020203" pitchFamily="34" charset="-34"/>
            </a:rPr>
            <a:t>)</a:t>
          </a:r>
          <a:endParaRPr lang="th-TH" dirty="0">
            <a:latin typeface="Leelawadee" panose="020B0502040204020203" pitchFamily="34" charset="-34"/>
            <a:cs typeface="Leelawadee" panose="020B0502040204020203" pitchFamily="34" charset="-34"/>
          </a:endParaRPr>
        </a:p>
      </dgm:t>
    </dgm:pt>
    <dgm:pt modelId="{5DA933C4-F6B6-4685-ABC0-106C31DD42D2}" type="parTrans" cxnId="{9094C4E4-2CE6-4D36-B3B6-E5FB8496CD79}">
      <dgm:prSet/>
      <dgm:spPr/>
      <dgm:t>
        <a:bodyPr/>
        <a:lstStyle/>
        <a:p>
          <a:endParaRPr lang="th-TH"/>
        </a:p>
      </dgm:t>
    </dgm:pt>
    <dgm:pt modelId="{30C8E86D-4938-4F55-93DB-1D35C95AE1D9}" type="sibTrans" cxnId="{9094C4E4-2CE6-4D36-B3B6-E5FB8496CD79}">
      <dgm:prSet/>
      <dgm:spPr/>
      <dgm:t>
        <a:bodyPr/>
        <a:lstStyle/>
        <a:p>
          <a:endParaRPr lang="th-TH"/>
        </a:p>
      </dgm:t>
    </dgm:pt>
    <dgm:pt modelId="{5A26D9BE-6827-492B-87A7-CF6FCE0AC1C5}" type="pres">
      <dgm:prSet presAssocID="{D079D4C0-029F-42FA-88C3-F70E189A11A5}" presName="linearFlow" presStyleCnt="0">
        <dgm:presLayoutVars>
          <dgm:dir/>
          <dgm:resizeHandles val="exact"/>
        </dgm:presLayoutVars>
      </dgm:prSet>
      <dgm:spPr/>
    </dgm:pt>
    <dgm:pt modelId="{7A1DA3F6-5D2F-4C40-B09D-DBC24B19D35B}" type="pres">
      <dgm:prSet presAssocID="{9DAED74E-77B0-49A8-9B41-41411DD0EEC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58B242C-AE11-4373-B568-F9C1D340CF88}" type="pres">
      <dgm:prSet presAssocID="{C6C41F72-AB32-472C-B201-18D1E4BC672E}" presName="spacerL" presStyleCnt="0"/>
      <dgm:spPr/>
    </dgm:pt>
    <dgm:pt modelId="{8706EA97-92A3-4D5B-9C1E-0DDA9AD0F5F4}" type="pres">
      <dgm:prSet presAssocID="{C6C41F72-AB32-472C-B201-18D1E4BC672E}" presName="sibTrans" presStyleLbl="sibTrans2D1" presStyleIdx="0" presStyleCnt="2"/>
      <dgm:spPr/>
      <dgm:t>
        <a:bodyPr/>
        <a:lstStyle/>
        <a:p>
          <a:endParaRPr lang="th-TH"/>
        </a:p>
      </dgm:t>
    </dgm:pt>
    <dgm:pt modelId="{60A1ABF9-B6BF-47F3-994D-77EAFA5ECCC5}" type="pres">
      <dgm:prSet presAssocID="{C6C41F72-AB32-472C-B201-18D1E4BC672E}" presName="spacerR" presStyleCnt="0"/>
      <dgm:spPr/>
    </dgm:pt>
    <dgm:pt modelId="{132EFE3E-C322-4ED2-8C1E-AE4832F68267}" type="pres">
      <dgm:prSet presAssocID="{E0BE1FB2-5571-479F-8A06-E7318D232AD0}" presName="node" presStyleLbl="node1" presStyleIdx="1" presStyleCnt="3" custScaleX="10581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610E142-7C23-43E5-A397-6579C3CE15CD}" type="pres">
      <dgm:prSet presAssocID="{4DDE0890-C3BC-4BF3-A0A1-4E9F3C7F50A0}" presName="spacerL" presStyleCnt="0"/>
      <dgm:spPr/>
    </dgm:pt>
    <dgm:pt modelId="{2489E1AD-88F4-4392-A3FF-81939D8F9E2C}" type="pres">
      <dgm:prSet presAssocID="{4DDE0890-C3BC-4BF3-A0A1-4E9F3C7F50A0}" presName="sibTrans" presStyleLbl="sibTrans2D1" presStyleIdx="1" presStyleCnt="2"/>
      <dgm:spPr/>
      <dgm:t>
        <a:bodyPr/>
        <a:lstStyle/>
        <a:p>
          <a:endParaRPr lang="th-TH"/>
        </a:p>
      </dgm:t>
    </dgm:pt>
    <dgm:pt modelId="{28234237-204B-408D-856B-F3DC018274F3}" type="pres">
      <dgm:prSet presAssocID="{4DDE0890-C3BC-4BF3-A0A1-4E9F3C7F50A0}" presName="spacerR" presStyleCnt="0"/>
      <dgm:spPr/>
    </dgm:pt>
    <dgm:pt modelId="{A0BAFA65-9C6E-405D-84EA-8F51C5DE1A35}" type="pres">
      <dgm:prSet presAssocID="{80A2BE93-ACD0-4E19-8E6B-AE7F63A8D08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6A8377B2-F5D3-40DF-ABA9-991E54C28DAA}" type="presOf" srcId="{80A2BE93-ACD0-4E19-8E6B-AE7F63A8D08B}" destId="{A0BAFA65-9C6E-405D-84EA-8F51C5DE1A35}" srcOrd="0" destOrd="0" presId="urn:microsoft.com/office/officeart/2005/8/layout/equation1"/>
    <dgm:cxn modelId="{BE0A8B2D-A579-4397-AA72-B915D889A4EA}" type="presOf" srcId="{9DAED74E-77B0-49A8-9B41-41411DD0EECD}" destId="{7A1DA3F6-5D2F-4C40-B09D-DBC24B19D35B}" srcOrd="0" destOrd="0" presId="urn:microsoft.com/office/officeart/2005/8/layout/equation1"/>
    <dgm:cxn modelId="{9094C4E4-2CE6-4D36-B3B6-E5FB8496CD79}" srcId="{D079D4C0-029F-42FA-88C3-F70E189A11A5}" destId="{80A2BE93-ACD0-4E19-8E6B-AE7F63A8D08B}" srcOrd="2" destOrd="0" parTransId="{5DA933C4-F6B6-4685-ABC0-106C31DD42D2}" sibTransId="{30C8E86D-4938-4F55-93DB-1D35C95AE1D9}"/>
    <dgm:cxn modelId="{3A04B8E1-3798-45B9-AA5C-4C01F421A728}" type="presOf" srcId="{4DDE0890-C3BC-4BF3-A0A1-4E9F3C7F50A0}" destId="{2489E1AD-88F4-4392-A3FF-81939D8F9E2C}" srcOrd="0" destOrd="0" presId="urn:microsoft.com/office/officeart/2005/8/layout/equation1"/>
    <dgm:cxn modelId="{B1F25FB2-A64D-404C-99E7-F305F934EF6A}" srcId="{D079D4C0-029F-42FA-88C3-F70E189A11A5}" destId="{9DAED74E-77B0-49A8-9B41-41411DD0EECD}" srcOrd="0" destOrd="0" parTransId="{482B37B1-3259-46ED-AD82-5866B6E2A7C5}" sibTransId="{C6C41F72-AB32-472C-B201-18D1E4BC672E}"/>
    <dgm:cxn modelId="{C82C4F06-E523-48F0-8BCA-6C84585C78C4}" type="presOf" srcId="{D079D4C0-029F-42FA-88C3-F70E189A11A5}" destId="{5A26D9BE-6827-492B-87A7-CF6FCE0AC1C5}" srcOrd="0" destOrd="0" presId="urn:microsoft.com/office/officeart/2005/8/layout/equation1"/>
    <dgm:cxn modelId="{20B6ADCA-19F8-4AA6-8EAD-236737EACD23}" type="presOf" srcId="{E0BE1FB2-5571-479F-8A06-E7318D232AD0}" destId="{132EFE3E-C322-4ED2-8C1E-AE4832F68267}" srcOrd="0" destOrd="0" presId="urn:microsoft.com/office/officeart/2005/8/layout/equation1"/>
    <dgm:cxn modelId="{A5FAC68E-31EB-4DFB-A381-5A5AEF901AA7}" srcId="{D079D4C0-029F-42FA-88C3-F70E189A11A5}" destId="{E0BE1FB2-5571-479F-8A06-E7318D232AD0}" srcOrd="1" destOrd="0" parTransId="{2753BC02-E0BC-4D0C-8013-6D7F50AF12D7}" sibTransId="{4DDE0890-C3BC-4BF3-A0A1-4E9F3C7F50A0}"/>
    <dgm:cxn modelId="{0884D14B-F93D-4B8A-A34C-769EAF65499E}" type="presOf" srcId="{C6C41F72-AB32-472C-B201-18D1E4BC672E}" destId="{8706EA97-92A3-4D5B-9C1E-0DDA9AD0F5F4}" srcOrd="0" destOrd="0" presId="urn:microsoft.com/office/officeart/2005/8/layout/equation1"/>
    <dgm:cxn modelId="{385C96DD-CF60-4BD5-B753-F943A65913A6}" type="presParOf" srcId="{5A26D9BE-6827-492B-87A7-CF6FCE0AC1C5}" destId="{7A1DA3F6-5D2F-4C40-B09D-DBC24B19D35B}" srcOrd="0" destOrd="0" presId="urn:microsoft.com/office/officeart/2005/8/layout/equation1"/>
    <dgm:cxn modelId="{B96F71FD-1670-408F-A061-E3929F90D5E0}" type="presParOf" srcId="{5A26D9BE-6827-492B-87A7-CF6FCE0AC1C5}" destId="{958B242C-AE11-4373-B568-F9C1D340CF88}" srcOrd="1" destOrd="0" presId="urn:microsoft.com/office/officeart/2005/8/layout/equation1"/>
    <dgm:cxn modelId="{0FD965F2-8A82-4A4D-B57A-0795F7090947}" type="presParOf" srcId="{5A26D9BE-6827-492B-87A7-CF6FCE0AC1C5}" destId="{8706EA97-92A3-4D5B-9C1E-0DDA9AD0F5F4}" srcOrd="2" destOrd="0" presId="urn:microsoft.com/office/officeart/2005/8/layout/equation1"/>
    <dgm:cxn modelId="{7BF8197A-42C0-41D7-8140-458321B55118}" type="presParOf" srcId="{5A26D9BE-6827-492B-87A7-CF6FCE0AC1C5}" destId="{60A1ABF9-B6BF-47F3-994D-77EAFA5ECCC5}" srcOrd="3" destOrd="0" presId="urn:microsoft.com/office/officeart/2005/8/layout/equation1"/>
    <dgm:cxn modelId="{18F5CF6E-81AA-49C2-B1F7-3EEC5DB6350C}" type="presParOf" srcId="{5A26D9BE-6827-492B-87A7-CF6FCE0AC1C5}" destId="{132EFE3E-C322-4ED2-8C1E-AE4832F68267}" srcOrd="4" destOrd="0" presId="urn:microsoft.com/office/officeart/2005/8/layout/equation1"/>
    <dgm:cxn modelId="{6E057876-B584-4025-9F5D-5C7BED3364D5}" type="presParOf" srcId="{5A26D9BE-6827-492B-87A7-CF6FCE0AC1C5}" destId="{7610E142-7C23-43E5-A397-6579C3CE15CD}" srcOrd="5" destOrd="0" presId="urn:microsoft.com/office/officeart/2005/8/layout/equation1"/>
    <dgm:cxn modelId="{8D620BDF-D6B5-4DDA-8C74-904B726B96ED}" type="presParOf" srcId="{5A26D9BE-6827-492B-87A7-CF6FCE0AC1C5}" destId="{2489E1AD-88F4-4392-A3FF-81939D8F9E2C}" srcOrd="6" destOrd="0" presId="urn:microsoft.com/office/officeart/2005/8/layout/equation1"/>
    <dgm:cxn modelId="{57026AC7-1C90-40B5-A1CE-2EFE27398536}" type="presParOf" srcId="{5A26D9BE-6827-492B-87A7-CF6FCE0AC1C5}" destId="{28234237-204B-408D-856B-F3DC018274F3}" srcOrd="7" destOrd="0" presId="urn:microsoft.com/office/officeart/2005/8/layout/equation1"/>
    <dgm:cxn modelId="{EA1E865B-A92F-43DB-B978-48C167AACBFF}" type="presParOf" srcId="{5A26D9BE-6827-492B-87A7-CF6FCE0AC1C5}" destId="{A0BAFA65-9C6E-405D-84EA-8F51C5DE1A35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FB8555-540F-4EF7-8D46-8ABB018A3B6F}" type="doc">
      <dgm:prSet loTypeId="urn:microsoft.com/office/officeart/2005/8/layout/process3" loCatId="process" qsTypeId="urn:microsoft.com/office/officeart/2005/8/quickstyle/simple1" qsCatId="simple" csTypeId="urn:microsoft.com/office/officeart/2005/8/colors/accent5_2" csCatId="accent5" phldr="1"/>
      <dgm:spPr/>
      <dgm:t>
        <a:bodyPr rtlCol="0"/>
        <a:lstStyle/>
        <a:p>
          <a:pPr rtl="0"/>
          <a:endParaRPr lang="en-US"/>
        </a:p>
      </dgm:t>
    </dgm:pt>
    <dgm:pt modelId="{FBC3A0BC-9D8F-4C7B-B285-510A780E04E4}" type="pres">
      <dgm:prSet presAssocID="{51FB8555-540F-4EF7-8D46-8ABB018A3B6F}" presName="linearFlow" presStyleCnt="0">
        <dgm:presLayoutVars>
          <dgm:dir/>
          <dgm:animLvl val="lvl"/>
          <dgm:resizeHandles val="exact"/>
        </dgm:presLayoutVars>
      </dgm:prSet>
      <dgm:spPr/>
      <dgm:t>
        <a:bodyPr rtlCol="0"/>
        <a:lstStyle/>
        <a:p>
          <a:pPr rtl="0"/>
          <a:endParaRPr lang="en-US"/>
        </a:p>
      </dgm:t>
    </dgm:pt>
  </dgm:ptLst>
  <dgm:cxnLst>
    <dgm:cxn modelId="{A68819FE-7568-4FE1-B581-7E5863A83153}" type="presOf" srcId="{51FB8555-540F-4EF7-8D46-8ABB018A3B6F}" destId="{FBC3A0BC-9D8F-4C7B-B285-510A780E04E4}" srcOrd="0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F214DB-1CFD-441A-813C-7CD16C42026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0A720711-FFB3-480D-9E74-36BAF12EEBE2}">
      <dgm:prSet phldrT="[ข้อความ]" custT="1"/>
      <dgm:spPr/>
      <dgm:t>
        <a:bodyPr/>
        <a:lstStyle/>
        <a:p>
          <a:r>
            <a:rPr lang="th-TH" sz="32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การติดตาม</a:t>
          </a:r>
          <a:endParaRPr lang="th-TH" sz="3200" b="1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9241610F-AA1C-4280-9461-887FB165F2E0}" type="parTrans" cxnId="{D269C8E1-AC60-4AA7-888F-5CA2A3EA8335}">
      <dgm:prSet/>
      <dgm:spPr/>
      <dgm:t>
        <a:bodyPr/>
        <a:lstStyle/>
        <a:p>
          <a:endParaRPr lang="th-TH" sz="32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417AE086-FC48-47DE-A36F-D732884679B5}" type="sibTrans" cxnId="{D269C8E1-AC60-4AA7-888F-5CA2A3EA8335}">
      <dgm:prSet/>
      <dgm:spPr/>
      <dgm:t>
        <a:bodyPr/>
        <a:lstStyle/>
        <a:p>
          <a:endParaRPr lang="th-TH" sz="32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81A1BBBE-177C-4808-9A4E-BD41E036B6D4}">
      <dgm:prSet phldrT="[ข้อความ]" custT="1"/>
      <dgm:spPr/>
      <dgm:t>
        <a:bodyPr/>
        <a:lstStyle/>
        <a:p>
          <a:r>
            <a:rPr lang="th-TH" sz="3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ติดตามกิจกรรมประจำวันอย่างต่อเนื่อง</a:t>
          </a:r>
          <a:endParaRPr lang="th-TH" sz="3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463F4815-9AF5-4F65-9F28-0A3FD28400A9}" type="parTrans" cxnId="{962949C6-9066-49E5-8678-510BA9FF2C53}">
      <dgm:prSet/>
      <dgm:spPr/>
      <dgm:t>
        <a:bodyPr/>
        <a:lstStyle/>
        <a:p>
          <a:endParaRPr lang="th-TH" sz="32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0E7131B4-2097-4B99-9240-9762F4CA7EAB}" type="sibTrans" cxnId="{962949C6-9066-49E5-8678-510BA9FF2C53}">
      <dgm:prSet/>
      <dgm:spPr/>
      <dgm:t>
        <a:bodyPr/>
        <a:lstStyle/>
        <a:p>
          <a:endParaRPr lang="th-TH" sz="32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AF7FC735-BAAA-4993-97BC-3959B0EF6AE9}">
      <dgm:prSet phldrT="[ข้อความ]" custT="1"/>
      <dgm:spPr/>
      <dgm:t>
        <a:bodyPr/>
        <a:lstStyle/>
        <a:p>
          <a:r>
            <a:rPr lang="th-TH" sz="3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ติดตามงานในแต่ละขั้นตอน</a:t>
          </a:r>
          <a:endParaRPr lang="th-TH" sz="3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B1E69DC8-A19A-415D-97E7-97C626C21097}" type="parTrans" cxnId="{BF9AE303-5766-4723-B6F9-B870E4CB6E60}">
      <dgm:prSet/>
      <dgm:spPr/>
      <dgm:t>
        <a:bodyPr/>
        <a:lstStyle/>
        <a:p>
          <a:endParaRPr lang="th-TH" sz="32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65A40752-9845-4741-B340-D907CFC0FF7F}" type="sibTrans" cxnId="{BF9AE303-5766-4723-B6F9-B870E4CB6E60}">
      <dgm:prSet/>
      <dgm:spPr/>
      <dgm:t>
        <a:bodyPr/>
        <a:lstStyle/>
        <a:p>
          <a:endParaRPr lang="th-TH" sz="32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313FA56A-41B0-4473-B9B9-F66EC43DEA9C}">
      <dgm:prSet phldrT="[ข้อความ]" custT="1"/>
      <dgm:spPr/>
      <dgm:t>
        <a:bodyPr/>
        <a:lstStyle/>
        <a:p>
          <a:r>
            <a:rPr lang="th-TH" sz="3200" b="1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การประเมินผล</a:t>
          </a:r>
          <a:endParaRPr lang="th-TH" sz="3200" b="1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9CC97AE0-8247-4D4D-9127-2AFCB3BF5B5C}" type="parTrans" cxnId="{54987904-E55F-470E-AE41-57DB99EF7561}">
      <dgm:prSet/>
      <dgm:spPr/>
      <dgm:t>
        <a:bodyPr/>
        <a:lstStyle/>
        <a:p>
          <a:endParaRPr lang="th-TH" sz="32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4FCB9DC0-DEC0-4174-B616-1EE0E7EB9B7E}" type="sibTrans" cxnId="{54987904-E55F-470E-AE41-57DB99EF7561}">
      <dgm:prSet/>
      <dgm:spPr/>
      <dgm:t>
        <a:bodyPr/>
        <a:lstStyle/>
        <a:p>
          <a:endParaRPr lang="th-TH" sz="32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2BF82699-F22E-4797-A47D-1EEBD1200C71}">
      <dgm:prSet phldrT="[ข้อความ]" custT="1"/>
      <dgm:spPr/>
      <dgm:t>
        <a:bodyPr/>
        <a:lstStyle/>
        <a:p>
          <a:r>
            <a:rPr lang="th-TH" sz="3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ตรวจสอบผลของโครงการเป็นระยะๆ</a:t>
          </a:r>
          <a:endParaRPr lang="th-TH" sz="3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26691771-F34C-450F-BBDD-FC8B9404EFD8}" type="parTrans" cxnId="{0F9DFE3A-0DF5-401C-91BA-422C55300E72}">
      <dgm:prSet/>
      <dgm:spPr/>
      <dgm:t>
        <a:bodyPr/>
        <a:lstStyle/>
        <a:p>
          <a:endParaRPr lang="th-TH" sz="32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D6501AFA-5814-4A31-B95A-CC8E96EB59E6}" type="sibTrans" cxnId="{0F9DFE3A-0DF5-401C-91BA-422C55300E72}">
      <dgm:prSet/>
      <dgm:spPr/>
      <dgm:t>
        <a:bodyPr/>
        <a:lstStyle/>
        <a:p>
          <a:endParaRPr lang="th-TH" sz="32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B3A2360C-E153-42B6-A2AF-88D47ED2F44B}">
      <dgm:prSet phldrT="[ข้อความ]" custT="1"/>
      <dgm:spPr/>
      <dgm:t>
        <a:bodyPr/>
        <a:lstStyle/>
        <a:p>
          <a:r>
            <a:rPr lang="th-TH" sz="3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ตรวจสอบความก้าวหน้าของผลลัพธ์ตามวัตถุประสงค์</a:t>
          </a:r>
          <a:endParaRPr lang="th-TH" sz="3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7294BA64-A705-43EB-9EAC-00DEA1544D34}" type="parTrans" cxnId="{83B3AD07-3D6D-4FEF-90DE-B293E45331A5}">
      <dgm:prSet/>
      <dgm:spPr/>
      <dgm:t>
        <a:bodyPr/>
        <a:lstStyle/>
        <a:p>
          <a:endParaRPr lang="th-TH" sz="32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14F3393D-EA4E-4F14-913D-94D2269E75F0}" type="sibTrans" cxnId="{83B3AD07-3D6D-4FEF-90DE-B293E45331A5}">
      <dgm:prSet/>
      <dgm:spPr/>
      <dgm:t>
        <a:bodyPr/>
        <a:lstStyle/>
        <a:p>
          <a:endParaRPr lang="th-TH" sz="32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18359416-C9F4-4648-8E7D-14CF37901575}">
      <dgm:prSet phldrT="[ข้อความ]" custT="1"/>
      <dgm:spPr/>
      <dgm:t>
        <a:bodyPr/>
        <a:lstStyle/>
        <a:p>
          <a:r>
            <a:rPr lang="th-TH" sz="3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เน้นการแปลงปัจจัยไปยังผลลัพธ์</a:t>
          </a:r>
          <a:endParaRPr lang="th-TH" sz="3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B6A6666D-1E40-45B7-A07E-24BF8B5335F3}" type="parTrans" cxnId="{5FAE30C0-10E1-42C7-9E98-B9CC49B413A4}">
      <dgm:prSet/>
      <dgm:spPr/>
      <dgm:t>
        <a:bodyPr/>
        <a:lstStyle/>
        <a:p>
          <a:endParaRPr lang="th-TH" sz="32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537684F9-7888-4923-9E7C-B6FADF788A7A}" type="sibTrans" cxnId="{5FAE30C0-10E1-42C7-9E98-B9CC49B413A4}">
      <dgm:prSet/>
      <dgm:spPr/>
      <dgm:t>
        <a:bodyPr/>
        <a:lstStyle/>
        <a:p>
          <a:endParaRPr lang="th-TH" sz="32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7281A198-2D0F-47D8-A265-EF204DAD3DC8}">
      <dgm:prSet phldrT="[ข้อความ]" custT="1"/>
      <dgm:spPr/>
      <dgm:t>
        <a:bodyPr/>
        <a:lstStyle/>
        <a:p>
          <a:r>
            <a:rPr lang="th-TH" sz="3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ติดตามรายละเอียดโครงการตามที่วางแผนไว้</a:t>
          </a:r>
          <a:endParaRPr lang="th-TH" sz="3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F6655918-C29E-46AD-B9DF-7D3A2B386F5F}" type="parTrans" cxnId="{41A7D017-0D26-40C9-AB45-3601481D4101}">
      <dgm:prSet/>
      <dgm:spPr/>
      <dgm:t>
        <a:bodyPr/>
        <a:lstStyle/>
        <a:p>
          <a:endParaRPr lang="th-TH" sz="32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DA60A253-A4B6-47C5-B457-8B7088079EDB}" type="sibTrans" cxnId="{41A7D017-0D26-40C9-AB45-3601481D4101}">
      <dgm:prSet/>
      <dgm:spPr/>
      <dgm:t>
        <a:bodyPr/>
        <a:lstStyle/>
        <a:p>
          <a:endParaRPr lang="th-TH" sz="32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64F1D509-A336-4825-862A-A0C59C3511F8}">
      <dgm:prSet phldrT="[ข้อความ]" custT="1"/>
      <dgm:spPr/>
      <dgm:t>
        <a:bodyPr/>
        <a:lstStyle/>
        <a:p>
          <a:r>
            <a:rPr lang="th-TH" sz="3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รายงานความก้าวหน้าของการดำเนินงานเป็นระยะๆ ตามความเหมาะสม</a:t>
          </a:r>
          <a:endParaRPr lang="th-TH" sz="3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120DFD97-427F-4C0A-BBED-DCFF402A63A7}" type="parTrans" cxnId="{6C1819BB-7C94-40C2-A4E3-6BBEFB972A66}">
      <dgm:prSet/>
      <dgm:spPr/>
      <dgm:t>
        <a:bodyPr/>
        <a:lstStyle/>
        <a:p>
          <a:endParaRPr lang="th-TH" sz="32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594F4E77-A6C6-4750-B313-B25BD2FEDFB8}" type="sibTrans" cxnId="{6C1819BB-7C94-40C2-A4E3-6BBEFB972A66}">
      <dgm:prSet/>
      <dgm:spPr/>
      <dgm:t>
        <a:bodyPr/>
        <a:lstStyle/>
        <a:p>
          <a:endParaRPr lang="th-TH" sz="32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FC67BE98-6E64-4399-9A96-C9BE772632B4}">
      <dgm:prSet phldrT="[ข้อความ]" custT="1"/>
      <dgm:spPr/>
      <dgm:t>
        <a:bodyPr/>
        <a:lstStyle/>
        <a:p>
          <a:r>
            <a:rPr lang="th-TH" sz="3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เน้นแปลงผลลัพธ์ไปสู่วัตถุประสงค์</a:t>
          </a:r>
          <a:endParaRPr lang="th-TH" sz="3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5B61C27E-3555-4B7F-AA1B-9AD5B1ED3A6E}" type="parTrans" cxnId="{D40C5296-77DA-4E63-A165-308A16D48031}">
      <dgm:prSet/>
      <dgm:spPr/>
      <dgm:t>
        <a:bodyPr/>
        <a:lstStyle/>
        <a:p>
          <a:endParaRPr lang="th-TH" sz="32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406BBF2A-EB9F-402D-A94A-B4DD4033C80D}" type="sibTrans" cxnId="{D40C5296-77DA-4E63-A165-308A16D48031}">
      <dgm:prSet/>
      <dgm:spPr/>
      <dgm:t>
        <a:bodyPr/>
        <a:lstStyle/>
        <a:p>
          <a:endParaRPr lang="th-TH" sz="32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CC51A563-DCF0-4181-AF80-2AA635460F66}">
      <dgm:prSet phldrT="[ข้อความ]" custT="1"/>
      <dgm:spPr/>
      <dgm:t>
        <a:bodyPr/>
        <a:lstStyle/>
        <a:p>
          <a:r>
            <a:rPr lang="th-TH" sz="3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ตรวจสอบรายละเอียดที่วางแผนไว้ วิเคราะห์การเปลี่ยนแปลง </a:t>
          </a:r>
          <a:endParaRPr lang="th-TH" sz="3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843079A1-45B8-41C2-8E6A-6AD664A86F3E}" type="parTrans" cxnId="{02D2CCA9-065F-4229-95C6-195E2F74A5B7}">
      <dgm:prSet/>
      <dgm:spPr/>
      <dgm:t>
        <a:bodyPr/>
        <a:lstStyle/>
        <a:p>
          <a:endParaRPr lang="th-TH" sz="32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C76F3C21-B6BD-41F0-9562-15DB290DA6FB}" type="sibTrans" cxnId="{02D2CCA9-065F-4229-95C6-195E2F74A5B7}">
      <dgm:prSet/>
      <dgm:spPr/>
      <dgm:t>
        <a:bodyPr/>
        <a:lstStyle/>
        <a:p>
          <a:endParaRPr lang="th-TH" sz="32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5B4DBD40-1B04-47F9-A5B6-6ACE3F0B9627}">
      <dgm:prSet phldrT="[ข้อความ]" custT="1"/>
      <dgm:spPr/>
      <dgm:t>
        <a:bodyPr/>
        <a:lstStyle/>
        <a:p>
          <a:r>
            <a:rPr lang="th-TH" sz="3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สรุปเป็นภาพรวม จากการค้นหาปัญหาหรือข้อจำกัดเพื่อนำผลมาสรุป</a:t>
          </a:r>
          <a:endParaRPr lang="th-TH" sz="3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F3B35DE4-BE64-43AD-9A46-01FAB1FB96F0}" type="parTrans" cxnId="{95275288-1404-4DB2-BB1D-63465A5AC6B9}">
      <dgm:prSet/>
      <dgm:spPr/>
      <dgm:t>
        <a:bodyPr/>
        <a:lstStyle/>
        <a:p>
          <a:endParaRPr lang="th-TH" sz="32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C799A14F-5D95-4BE3-A962-174FD1A54833}" type="sibTrans" cxnId="{95275288-1404-4DB2-BB1D-63465A5AC6B9}">
      <dgm:prSet/>
      <dgm:spPr/>
      <dgm:t>
        <a:bodyPr/>
        <a:lstStyle/>
        <a:p>
          <a:endParaRPr lang="th-TH" sz="3200"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1D1D34EA-9B6F-4287-B827-2D2D5CE9D1D9}" type="pres">
      <dgm:prSet presAssocID="{84F214DB-1CFD-441A-813C-7CD16C42026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0B461DCB-34B0-4516-9800-EECE48B7242C}" type="pres">
      <dgm:prSet presAssocID="{0A720711-FFB3-480D-9E74-36BAF12EEBE2}" presName="composite" presStyleCnt="0"/>
      <dgm:spPr/>
    </dgm:pt>
    <dgm:pt modelId="{B88DB4F9-751A-4BF7-90BB-702DE0718D14}" type="pres">
      <dgm:prSet presAssocID="{0A720711-FFB3-480D-9E74-36BAF12EEBE2}" presName="parTx" presStyleLbl="alignNode1" presStyleIdx="0" presStyleCnt="2" custScaleY="100000" custLinFactNeighborX="-33517" custLinFactNeighborY="-59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5D530F8-BA30-4055-BF69-02D00B135212}" type="pres">
      <dgm:prSet presAssocID="{0A720711-FFB3-480D-9E74-36BAF12EEBE2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04FB8B7-0DA2-495B-914A-2CE337334CF0}" type="pres">
      <dgm:prSet presAssocID="{417AE086-FC48-47DE-A36F-D732884679B5}" presName="space" presStyleCnt="0"/>
      <dgm:spPr/>
    </dgm:pt>
    <dgm:pt modelId="{D1D14149-681B-4EC3-8CD2-FDEC8B0C40E8}" type="pres">
      <dgm:prSet presAssocID="{313FA56A-41B0-4473-B9B9-F66EC43DEA9C}" presName="composite" presStyleCnt="0"/>
      <dgm:spPr/>
    </dgm:pt>
    <dgm:pt modelId="{C369BE84-A0E5-4B3B-B478-F9F94872B67E}" type="pres">
      <dgm:prSet presAssocID="{313FA56A-41B0-4473-B9B9-F66EC43DEA9C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86B482A-E3BB-4638-85B1-27047B4D6051}" type="pres">
      <dgm:prSet presAssocID="{313FA56A-41B0-4473-B9B9-F66EC43DEA9C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18A7F38C-FACB-4316-B47C-9CD6CFCB0D0A}" type="presOf" srcId="{313FA56A-41B0-4473-B9B9-F66EC43DEA9C}" destId="{C369BE84-A0E5-4B3B-B478-F9F94872B67E}" srcOrd="0" destOrd="0" presId="urn:microsoft.com/office/officeart/2005/8/layout/hList1"/>
    <dgm:cxn modelId="{962949C6-9066-49E5-8678-510BA9FF2C53}" srcId="{0A720711-FFB3-480D-9E74-36BAF12EEBE2}" destId="{81A1BBBE-177C-4808-9A4E-BD41E036B6D4}" srcOrd="0" destOrd="0" parTransId="{463F4815-9AF5-4F65-9F28-0A3FD28400A9}" sibTransId="{0E7131B4-2097-4B99-9240-9762F4CA7EAB}"/>
    <dgm:cxn modelId="{22128C3B-6C0B-4F8F-897F-A848BA705A5E}" type="presOf" srcId="{64F1D509-A336-4825-862A-A0C59C3511F8}" destId="{95D530F8-BA30-4055-BF69-02D00B135212}" srcOrd="0" destOrd="4" presId="urn:microsoft.com/office/officeart/2005/8/layout/hList1"/>
    <dgm:cxn modelId="{3043FEA2-D392-4D12-A3A6-C8F5F57FCF8D}" type="presOf" srcId="{18359416-C9F4-4648-8E7D-14CF37901575}" destId="{95D530F8-BA30-4055-BF69-02D00B135212}" srcOrd="0" destOrd="2" presId="urn:microsoft.com/office/officeart/2005/8/layout/hList1"/>
    <dgm:cxn modelId="{95275288-1404-4DB2-BB1D-63465A5AC6B9}" srcId="{313FA56A-41B0-4473-B9B9-F66EC43DEA9C}" destId="{5B4DBD40-1B04-47F9-A5B6-6ACE3F0B9627}" srcOrd="4" destOrd="0" parTransId="{F3B35DE4-BE64-43AD-9A46-01FAB1FB96F0}" sibTransId="{C799A14F-5D95-4BE3-A962-174FD1A54833}"/>
    <dgm:cxn modelId="{F2CD25AA-866E-4A9A-853C-4474077DEE54}" type="presOf" srcId="{5B4DBD40-1B04-47F9-A5B6-6ACE3F0B9627}" destId="{086B482A-E3BB-4638-85B1-27047B4D6051}" srcOrd="0" destOrd="4" presId="urn:microsoft.com/office/officeart/2005/8/layout/hList1"/>
    <dgm:cxn modelId="{BF9AE303-5766-4723-B6F9-B870E4CB6E60}" srcId="{0A720711-FFB3-480D-9E74-36BAF12EEBE2}" destId="{AF7FC735-BAAA-4993-97BC-3959B0EF6AE9}" srcOrd="1" destOrd="0" parTransId="{B1E69DC8-A19A-415D-97E7-97C626C21097}" sibTransId="{65A40752-9845-4741-B340-D907CFC0FF7F}"/>
    <dgm:cxn modelId="{41A7D017-0D26-40C9-AB45-3601481D4101}" srcId="{0A720711-FFB3-480D-9E74-36BAF12EEBE2}" destId="{7281A198-2D0F-47D8-A265-EF204DAD3DC8}" srcOrd="3" destOrd="0" parTransId="{F6655918-C29E-46AD-B9DF-7D3A2B386F5F}" sibTransId="{DA60A253-A4B6-47C5-B457-8B7088079EDB}"/>
    <dgm:cxn modelId="{6C1819BB-7C94-40C2-A4E3-6BBEFB972A66}" srcId="{0A720711-FFB3-480D-9E74-36BAF12EEBE2}" destId="{64F1D509-A336-4825-862A-A0C59C3511F8}" srcOrd="4" destOrd="0" parTransId="{120DFD97-427F-4C0A-BBED-DCFF402A63A7}" sibTransId="{594F4E77-A6C6-4750-B313-B25BD2FEDFB8}"/>
    <dgm:cxn modelId="{D40C5296-77DA-4E63-A165-308A16D48031}" srcId="{313FA56A-41B0-4473-B9B9-F66EC43DEA9C}" destId="{FC67BE98-6E64-4399-9A96-C9BE772632B4}" srcOrd="2" destOrd="0" parTransId="{5B61C27E-3555-4B7F-AA1B-9AD5B1ED3A6E}" sibTransId="{406BBF2A-EB9F-402D-A94A-B4DD4033C80D}"/>
    <dgm:cxn modelId="{0F9DFE3A-0DF5-401C-91BA-422C55300E72}" srcId="{313FA56A-41B0-4473-B9B9-F66EC43DEA9C}" destId="{2BF82699-F22E-4797-A47D-1EEBD1200C71}" srcOrd="0" destOrd="0" parTransId="{26691771-F34C-450F-BBDD-FC8B9404EFD8}" sibTransId="{D6501AFA-5814-4A31-B95A-CC8E96EB59E6}"/>
    <dgm:cxn modelId="{83B3AD07-3D6D-4FEF-90DE-B293E45331A5}" srcId="{313FA56A-41B0-4473-B9B9-F66EC43DEA9C}" destId="{B3A2360C-E153-42B6-A2AF-88D47ED2F44B}" srcOrd="1" destOrd="0" parTransId="{7294BA64-A705-43EB-9EAC-00DEA1544D34}" sibTransId="{14F3393D-EA4E-4F14-913D-94D2269E75F0}"/>
    <dgm:cxn modelId="{7F47792D-BF2F-4145-A138-17D53A1472E3}" type="presOf" srcId="{2BF82699-F22E-4797-A47D-1EEBD1200C71}" destId="{086B482A-E3BB-4638-85B1-27047B4D6051}" srcOrd="0" destOrd="0" presId="urn:microsoft.com/office/officeart/2005/8/layout/hList1"/>
    <dgm:cxn modelId="{5DA6754B-DB16-447D-9812-C42C5675EC5F}" type="presOf" srcId="{84F214DB-1CFD-441A-813C-7CD16C42026A}" destId="{1D1D34EA-9B6F-4287-B827-2D2D5CE9D1D9}" srcOrd="0" destOrd="0" presId="urn:microsoft.com/office/officeart/2005/8/layout/hList1"/>
    <dgm:cxn modelId="{ADDA8397-F39E-418D-BC23-400B7F56D126}" type="presOf" srcId="{AF7FC735-BAAA-4993-97BC-3959B0EF6AE9}" destId="{95D530F8-BA30-4055-BF69-02D00B135212}" srcOrd="0" destOrd="1" presId="urn:microsoft.com/office/officeart/2005/8/layout/hList1"/>
    <dgm:cxn modelId="{02D2CCA9-065F-4229-95C6-195E2F74A5B7}" srcId="{313FA56A-41B0-4473-B9B9-F66EC43DEA9C}" destId="{CC51A563-DCF0-4181-AF80-2AA635460F66}" srcOrd="3" destOrd="0" parTransId="{843079A1-45B8-41C2-8E6A-6AD664A86F3E}" sibTransId="{C76F3C21-B6BD-41F0-9562-15DB290DA6FB}"/>
    <dgm:cxn modelId="{154A8727-6BCC-4FC4-B727-4D96723960F6}" type="presOf" srcId="{7281A198-2D0F-47D8-A265-EF204DAD3DC8}" destId="{95D530F8-BA30-4055-BF69-02D00B135212}" srcOrd="0" destOrd="3" presId="urn:microsoft.com/office/officeart/2005/8/layout/hList1"/>
    <dgm:cxn modelId="{D269C8E1-AC60-4AA7-888F-5CA2A3EA8335}" srcId="{84F214DB-1CFD-441A-813C-7CD16C42026A}" destId="{0A720711-FFB3-480D-9E74-36BAF12EEBE2}" srcOrd="0" destOrd="0" parTransId="{9241610F-AA1C-4280-9461-887FB165F2E0}" sibTransId="{417AE086-FC48-47DE-A36F-D732884679B5}"/>
    <dgm:cxn modelId="{844D4D1F-836D-4756-A291-6FC62499450A}" type="presOf" srcId="{B3A2360C-E153-42B6-A2AF-88D47ED2F44B}" destId="{086B482A-E3BB-4638-85B1-27047B4D6051}" srcOrd="0" destOrd="1" presId="urn:microsoft.com/office/officeart/2005/8/layout/hList1"/>
    <dgm:cxn modelId="{5FAE30C0-10E1-42C7-9E98-B9CC49B413A4}" srcId="{0A720711-FFB3-480D-9E74-36BAF12EEBE2}" destId="{18359416-C9F4-4648-8E7D-14CF37901575}" srcOrd="2" destOrd="0" parTransId="{B6A6666D-1E40-45B7-A07E-24BF8B5335F3}" sibTransId="{537684F9-7888-4923-9E7C-B6FADF788A7A}"/>
    <dgm:cxn modelId="{4602829D-ABC3-42A7-B321-2885D94E40F3}" type="presOf" srcId="{0A720711-FFB3-480D-9E74-36BAF12EEBE2}" destId="{B88DB4F9-751A-4BF7-90BB-702DE0718D14}" srcOrd="0" destOrd="0" presId="urn:microsoft.com/office/officeart/2005/8/layout/hList1"/>
    <dgm:cxn modelId="{45D4F105-9913-49EC-8D52-67EF33ED01F3}" type="presOf" srcId="{CC51A563-DCF0-4181-AF80-2AA635460F66}" destId="{086B482A-E3BB-4638-85B1-27047B4D6051}" srcOrd="0" destOrd="3" presId="urn:microsoft.com/office/officeart/2005/8/layout/hList1"/>
    <dgm:cxn modelId="{EA9406D5-799D-4FCE-AF9C-83DC78E12BAC}" type="presOf" srcId="{81A1BBBE-177C-4808-9A4E-BD41E036B6D4}" destId="{95D530F8-BA30-4055-BF69-02D00B135212}" srcOrd="0" destOrd="0" presId="urn:microsoft.com/office/officeart/2005/8/layout/hList1"/>
    <dgm:cxn modelId="{2844C508-B91C-4C5D-925B-E0FE765460B8}" type="presOf" srcId="{FC67BE98-6E64-4399-9A96-C9BE772632B4}" destId="{086B482A-E3BB-4638-85B1-27047B4D6051}" srcOrd="0" destOrd="2" presId="urn:microsoft.com/office/officeart/2005/8/layout/hList1"/>
    <dgm:cxn modelId="{54987904-E55F-470E-AE41-57DB99EF7561}" srcId="{84F214DB-1CFD-441A-813C-7CD16C42026A}" destId="{313FA56A-41B0-4473-B9B9-F66EC43DEA9C}" srcOrd="1" destOrd="0" parTransId="{9CC97AE0-8247-4D4D-9127-2AFCB3BF5B5C}" sibTransId="{4FCB9DC0-DEC0-4174-B616-1EE0E7EB9B7E}"/>
    <dgm:cxn modelId="{38619477-79B1-4B98-9D1B-6279F695D017}" type="presParOf" srcId="{1D1D34EA-9B6F-4287-B827-2D2D5CE9D1D9}" destId="{0B461DCB-34B0-4516-9800-EECE48B7242C}" srcOrd="0" destOrd="0" presId="urn:microsoft.com/office/officeart/2005/8/layout/hList1"/>
    <dgm:cxn modelId="{17F6C962-B1A6-4473-A4D5-54EB93589C50}" type="presParOf" srcId="{0B461DCB-34B0-4516-9800-EECE48B7242C}" destId="{B88DB4F9-751A-4BF7-90BB-702DE0718D14}" srcOrd="0" destOrd="0" presId="urn:microsoft.com/office/officeart/2005/8/layout/hList1"/>
    <dgm:cxn modelId="{79CEA633-5EC4-4DD3-A724-BDE91A84B88E}" type="presParOf" srcId="{0B461DCB-34B0-4516-9800-EECE48B7242C}" destId="{95D530F8-BA30-4055-BF69-02D00B135212}" srcOrd="1" destOrd="0" presId="urn:microsoft.com/office/officeart/2005/8/layout/hList1"/>
    <dgm:cxn modelId="{17460465-9790-446E-B62F-77A863FD5DE2}" type="presParOf" srcId="{1D1D34EA-9B6F-4287-B827-2D2D5CE9D1D9}" destId="{D04FB8B7-0DA2-495B-914A-2CE337334CF0}" srcOrd="1" destOrd="0" presId="urn:microsoft.com/office/officeart/2005/8/layout/hList1"/>
    <dgm:cxn modelId="{DF9F4D9F-0C3C-45EA-94E8-5E08174EC52F}" type="presParOf" srcId="{1D1D34EA-9B6F-4287-B827-2D2D5CE9D1D9}" destId="{D1D14149-681B-4EC3-8CD2-FDEC8B0C40E8}" srcOrd="2" destOrd="0" presId="urn:microsoft.com/office/officeart/2005/8/layout/hList1"/>
    <dgm:cxn modelId="{8CE0079F-5AAA-4710-AABC-4F13E9B4CB82}" type="presParOf" srcId="{D1D14149-681B-4EC3-8CD2-FDEC8B0C40E8}" destId="{C369BE84-A0E5-4B3B-B478-F9F94872B67E}" srcOrd="0" destOrd="0" presId="urn:microsoft.com/office/officeart/2005/8/layout/hList1"/>
    <dgm:cxn modelId="{894CB69A-F6E7-4A4D-82E6-07F687481B93}" type="presParOf" srcId="{D1D14149-681B-4EC3-8CD2-FDEC8B0C40E8}" destId="{086B482A-E3BB-4638-85B1-27047B4D605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1FB8555-540F-4EF7-8D46-8ABB018A3B6F}" type="doc">
      <dgm:prSet loTypeId="urn:microsoft.com/office/officeart/2005/8/layout/process3" loCatId="process" qsTypeId="urn:microsoft.com/office/officeart/2005/8/quickstyle/simple1" qsCatId="simple" csTypeId="urn:microsoft.com/office/officeart/2005/8/colors/accent5_2" csCatId="accent5" phldr="1"/>
      <dgm:spPr/>
      <dgm:t>
        <a:bodyPr rtlCol="0"/>
        <a:lstStyle/>
        <a:p>
          <a:pPr rtl="0"/>
          <a:endParaRPr lang="en-US"/>
        </a:p>
      </dgm:t>
    </dgm:pt>
    <dgm:pt modelId="{FBC3A0BC-9D8F-4C7B-B285-510A780E04E4}" type="pres">
      <dgm:prSet presAssocID="{51FB8555-540F-4EF7-8D46-8ABB018A3B6F}" presName="linearFlow" presStyleCnt="0">
        <dgm:presLayoutVars>
          <dgm:dir/>
          <dgm:animLvl val="lvl"/>
          <dgm:resizeHandles val="exact"/>
        </dgm:presLayoutVars>
      </dgm:prSet>
      <dgm:spPr/>
      <dgm:t>
        <a:bodyPr rtlCol="0"/>
        <a:lstStyle/>
        <a:p>
          <a:pPr rtl="0"/>
          <a:endParaRPr lang="en-US"/>
        </a:p>
      </dgm:t>
    </dgm:pt>
  </dgm:ptLst>
  <dgm:cxnLst>
    <dgm:cxn modelId="{CC21836D-D8ED-473E-826D-9923084D1216}" type="presOf" srcId="{51FB8555-540F-4EF7-8D46-8ABB018A3B6F}" destId="{FBC3A0BC-9D8F-4C7B-B285-510A780E04E4}" srcOrd="0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4F214DB-1CFD-441A-813C-7CD16C42026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1D1D34EA-9B6F-4287-B827-2D2D5CE9D1D9}" type="pres">
      <dgm:prSet presAssocID="{84F214DB-1CFD-441A-813C-7CD16C42026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</dgm:ptLst>
  <dgm:cxnLst>
    <dgm:cxn modelId="{350ADF97-41AE-4F75-A104-F963870B95FE}" type="presOf" srcId="{84F214DB-1CFD-441A-813C-7CD16C42026A}" destId="{1D1D34EA-9B6F-4287-B827-2D2D5CE9D1D9}" srcOrd="0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F8DAE51-863F-4533-B222-F490DE6C0DB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11FDAEEA-4A5E-4733-8138-FCC36D3757A2}">
      <dgm:prSet phldrT="[ข้อความ]" custT="1"/>
      <dgm:spPr/>
      <dgm:t>
        <a:bodyPr/>
        <a:lstStyle/>
        <a:p>
          <a:r>
            <a:rPr lang="th-TH" sz="10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แบ่งตามช่วงเวลา</a:t>
          </a:r>
          <a:endParaRPr lang="th-TH" sz="10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FEC0CFF4-F780-4BB9-9997-8AE85C9F2E07}" type="parTrans" cxnId="{119CFD1F-B379-42CC-AB6C-83307E6EBE50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1DDEEE4D-FFF9-447D-8226-4A0132173D15}" type="sibTrans" cxnId="{119CFD1F-B379-42CC-AB6C-83307E6EBE50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86EB6B31-34A9-4B75-9636-32A93D974CCF}">
      <dgm:prSet phldrT="[ข้อความ]" custT="1"/>
      <dgm:spPr/>
      <dgm:t>
        <a:bodyPr/>
        <a:lstStyle/>
        <a:p>
          <a:r>
            <a:rPr lang="en-US" sz="10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Quantitative evaluation</a:t>
          </a:r>
          <a:endParaRPr lang="th-TH" sz="10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C2CB7C45-B2F7-42ED-8A10-4C14D39B934F}" type="parTrans" cxnId="{4CDAE2B8-E34C-4E24-8EF4-47FF0A60B314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534A7632-2525-4CD2-AF3B-92B9EB317B4C}" type="sibTrans" cxnId="{4CDAE2B8-E34C-4E24-8EF4-47FF0A60B314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A652EAF4-DEEB-4EC9-B4A3-DABB1C3709FE}">
      <dgm:prSet phldrT="[ข้อความ]" custT="1"/>
      <dgm:spPr/>
      <dgm:t>
        <a:bodyPr/>
        <a:lstStyle/>
        <a:p>
          <a:r>
            <a:rPr lang="th-TH" sz="10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ลักษณะของข้อมูล</a:t>
          </a:r>
          <a:endParaRPr lang="th-TH" sz="10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97B24CEB-6E56-4C49-8CC6-87F7C664179E}" type="parTrans" cxnId="{C0B9F888-80B2-490F-9006-4486C8A9283E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F46F36C7-FC08-48B3-9073-9297D716A06C}" type="sibTrans" cxnId="{C0B9F888-80B2-490F-9006-4486C8A9283E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4FEFC617-054B-4922-BD6B-69EE741FC910}">
      <dgm:prSet phldrT="[ข้อความ]" custT="1"/>
      <dgm:spPr/>
      <dgm:t>
        <a:bodyPr/>
        <a:lstStyle/>
        <a:p>
          <a:r>
            <a:rPr lang="th-TH" sz="10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แบ่งตามจุดมุ่งหมายที่ยึด</a:t>
          </a:r>
          <a:endParaRPr lang="th-TH" sz="10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2D01662B-AB0B-42BB-8070-A32C47ED1172}" type="parTrans" cxnId="{25DC9D4D-6BFE-42C9-BB2C-A8FAB7301213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F2A468DF-6484-47B5-BBE5-8EDA5B9835ED}" type="sibTrans" cxnId="{25DC9D4D-6BFE-42C9-BB2C-A8FAB7301213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19AA7943-311F-465A-8BEA-9A9812F47F8D}">
      <dgm:prSet phldrT="[ข้อความ]" custT="1"/>
      <dgm:spPr/>
      <dgm:t>
        <a:bodyPr/>
        <a:lstStyle/>
        <a:p>
          <a:r>
            <a:rPr lang="th-TH" sz="10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แบ่งตามปรัชญา/ความเชื่อ</a:t>
          </a:r>
          <a:endParaRPr lang="th-TH" sz="10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79BB9407-216C-43FA-997D-28148EBCB122}" type="parTrans" cxnId="{0CFF6B1E-85F4-41DB-A43B-3FD0255A3CF1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7B3C3082-A0F1-4DEF-BA6B-407FD26D7383}" type="sibTrans" cxnId="{0CFF6B1E-85F4-41DB-A43B-3FD0255A3CF1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089DDE4B-5819-4C1E-AFF6-CABA13C51331}">
      <dgm:prSet phldrT="[ข้อความ]" custT="1"/>
      <dgm:spPr/>
      <dgm:t>
        <a:bodyPr/>
        <a:lstStyle/>
        <a:p>
          <a:r>
            <a:rPr lang="en-US" sz="10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Pre-evaluation</a:t>
          </a:r>
          <a:endParaRPr lang="th-TH" sz="10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99DDE552-8EDB-440E-A943-34208566EDB8}" type="parTrans" cxnId="{47DF265D-8743-4C21-A794-2D95C2597FE4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B7AAB8A7-D45A-4D6A-8439-6B3852A7B2B6}" type="sibTrans" cxnId="{47DF265D-8743-4C21-A794-2D95C2597FE4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B201DB90-74E4-4743-8850-54A679C957A5}">
      <dgm:prSet phldrT="[ข้อความ]" custT="1"/>
      <dgm:spPr/>
      <dgm:t>
        <a:bodyPr/>
        <a:lstStyle/>
        <a:p>
          <a:r>
            <a:rPr lang="en-US" sz="10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On-going evaluation</a:t>
          </a:r>
          <a:endParaRPr lang="th-TH" sz="10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34B48078-5B8F-4221-A6B8-7A47FD6AB30B}" type="parTrans" cxnId="{78DB99BE-510E-41B0-8CE7-6F3E16138E9F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27799F18-C148-452A-ADF9-EB45F4D43000}" type="sibTrans" cxnId="{78DB99BE-510E-41B0-8CE7-6F3E16138E9F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A2BEFE9B-344B-4846-9A95-EB34A6329506}">
      <dgm:prSet phldrT="[ข้อความ]" custT="1"/>
      <dgm:spPr/>
      <dgm:t>
        <a:bodyPr/>
        <a:lstStyle/>
        <a:p>
          <a:r>
            <a:rPr lang="en-US" sz="10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Post-evaluation</a:t>
          </a:r>
          <a:endParaRPr lang="th-TH" sz="10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30BB4DC3-6D75-4CD7-BC87-F019DDA40A2D}" type="parTrans" cxnId="{C82D7349-5883-4408-A475-A7F044ED915A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294075AD-E353-4724-AB9F-1965CF264BDA}" type="sibTrans" cxnId="{C82D7349-5883-4408-A475-A7F044ED915A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7339A4A5-221E-4DB9-93CC-430EC11A8B9E}">
      <dgm:prSet phldrT="[ข้อความ]" custT="1"/>
      <dgm:spPr/>
      <dgm:t>
        <a:bodyPr/>
        <a:lstStyle/>
        <a:p>
          <a:r>
            <a:rPr lang="en-US" sz="10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Need assessment</a:t>
          </a:r>
          <a:endParaRPr lang="th-TH" sz="10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98C849A5-77BF-4940-B1DB-8E050FD2EDF4}" type="parTrans" cxnId="{037CFE46-BAF5-40BA-9465-61CB0A102291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BD7547E5-C719-4012-B352-254A4FFC26BB}" type="sibTrans" cxnId="{037CFE46-BAF5-40BA-9465-61CB0A102291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31641E5C-89A9-4130-9BD7-32DF9DF09729}">
      <dgm:prSet phldrT="[ข้อความ]" custT="1"/>
      <dgm:spPr/>
      <dgm:t>
        <a:bodyPr/>
        <a:lstStyle/>
        <a:p>
          <a:r>
            <a:rPr lang="en-US" sz="10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feasibility</a:t>
          </a:r>
          <a:endParaRPr lang="th-TH" sz="10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1746C496-D892-43AB-915C-3E0A80DE407B}" type="parTrans" cxnId="{62EFFF6E-6E6B-4446-A1B0-1F8EC8D25829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D06893B0-05F1-4CF4-ABD1-4F560B7F5988}" type="sibTrans" cxnId="{62EFFF6E-6E6B-4446-A1B0-1F8EC8D25829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4A35A789-CCCA-4F4E-BEFB-2610585F175F}">
      <dgm:prSet phldrT="[ข้อความ]" custT="1"/>
      <dgm:spPr/>
      <dgm:t>
        <a:bodyPr/>
        <a:lstStyle/>
        <a:p>
          <a:r>
            <a:rPr lang="en-US" sz="10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Formative evaluation</a:t>
          </a:r>
          <a:endParaRPr lang="th-TH" sz="10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513E43D3-E815-461C-B2C3-D8817AF4C000}" type="parTrans" cxnId="{2BDFA080-E7AC-4AF0-A4A5-3F0DB8DB3B9D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8D9A62AE-7D13-4204-A8C3-90A42D8BC626}" type="sibTrans" cxnId="{2BDFA080-E7AC-4AF0-A4A5-3F0DB8DB3B9D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D4948A79-8815-43FC-9E93-8898C76D375C}">
      <dgm:prSet phldrT="[ข้อความ]" custT="1"/>
      <dgm:spPr/>
      <dgm:t>
        <a:bodyPr/>
        <a:lstStyle/>
        <a:p>
          <a:r>
            <a:rPr lang="en-US" sz="10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Summative evaluation</a:t>
          </a:r>
          <a:endParaRPr lang="th-TH" sz="10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EC908849-FD0D-41EF-822A-A343D7348F9E}" type="parTrans" cxnId="{5312F380-CB16-4C5C-94C9-8459C2833B7E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B6BF5410-84D1-485E-919B-B583324E77C2}" type="sibTrans" cxnId="{5312F380-CB16-4C5C-94C9-8459C2833B7E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9C91AC7C-6FCF-4B0F-B21B-2AB78830D1B3}">
      <dgm:prSet phldrT="[ข้อความ]" custT="1"/>
      <dgm:spPr/>
      <dgm:t>
        <a:bodyPr/>
        <a:lstStyle/>
        <a:p>
          <a:r>
            <a:rPr lang="en-US" sz="10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Goal-base evaluation</a:t>
          </a:r>
          <a:endParaRPr lang="th-TH" sz="10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064AB80C-E84D-4F7F-8019-2AB263AE2FE8}" type="parTrans" cxnId="{7CBDCB01-E505-4018-9F42-E2BE232F06C7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99BE97B2-A363-4CB8-879B-42C741145D15}" type="sibTrans" cxnId="{7CBDCB01-E505-4018-9F42-E2BE232F06C7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B4A41D45-3A78-41A7-AA79-0F0DA204ACB1}">
      <dgm:prSet phldrT="[ข้อความ]" custT="1"/>
      <dgm:spPr/>
      <dgm:t>
        <a:bodyPr/>
        <a:lstStyle/>
        <a:p>
          <a:r>
            <a:rPr lang="en-US" sz="10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Goal-free evaluation</a:t>
          </a:r>
          <a:endParaRPr lang="th-TH" sz="10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A46F38E3-2946-47A5-90B3-746AEF927A22}" type="parTrans" cxnId="{4D00E2F8-1A33-489F-AB2F-6F2D4199E676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7B35381A-DBA4-450D-8DD1-D96B473FB052}" type="sibTrans" cxnId="{4D00E2F8-1A33-489F-AB2F-6F2D4199E676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D0E7F455-2CE1-4281-B9B9-E18B045766CF}">
      <dgm:prSet phldrT="[ข้อความ]" custT="1"/>
      <dgm:spPr/>
      <dgm:t>
        <a:bodyPr/>
        <a:lstStyle/>
        <a:p>
          <a:r>
            <a:rPr lang="en-US" sz="10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Systematic evaluation</a:t>
          </a:r>
          <a:endParaRPr lang="th-TH" sz="10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AF061BE0-3D28-4513-BB14-D547C8650FD7}" type="parTrans" cxnId="{BF94802C-85FD-4697-BB42-7C6E8A67B089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0FB68944-BF81-47AA-89F7-A0EEA2EBF62C}" type="sibTrans" cxnId="{BF94802C-85FD-4697-BB42-7C6E8A67B089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B4AC4B9C-109D-48A8-B8A0-85609CAB7C0C}">
      <dgm:prSet phldrT="[ข้อความ]" custT="1"/>
      <dgm:spPr/>
      <dgm:t>
        <a:bodyPr/>
        <a:lstStyle/>
        <a:p>
          <a:r>
            <a:rPr lang="en-US" sz="10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Naturalistic evaluation</a:t>
          </a:r>
          <a:endParaRPr lang="th-TH" sz="10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A841DF6A-AD1B-42E2-B2DE-DFC921C43479}" type="parTrans" cxnId="{4917454D-D5A9-4F6C-A1D9-BA5FA5236203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F9561E78-0A0C-403D-B40E-9F4D15BC4175}" type="sibTrans" cxnId="{4917454D-D5A9-4F6C-A1D9-BA5FA5236203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616D1EFC-A643-4794-91C1-81AC1FFBEE9A}">
      <dgm:prSet phldrT="[ข้อความ]" custT="1"/>
      <dgm:spPr/>
      <dgm:t>
        <a:bodyPr/>
        <a:lstStyle/>
        <a:p>
          <a:r>
            <a:rPr lang="th-TH" sz="10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หน่วยงานที่รับผิดชอบ</a:t>
          </a:r>
          <a:endParaRPr lang="th-TH" sz="10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1AEE220F-646B-4F4F-A204-E953C6864E3B}" type="parTrans" cxnId="{12DE6258-CF55-4D17-8A77-659E78845AB7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59055CFC-BF0A-4D0B-9084-9FBF7CE39F2A}" type="sibTrans" cxnId="{12DE6258-CF55-4D17-8A77-659E78845AB7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A32AB49A-A39F-4EF5-B3CE-1B9ED03FDDCB}">
      <dgm:prSet phldrT="[ข้อความ]" custT="1"/>
      <dgm:spPr/>
      <dgm:t>
        <a:bodyPr/>
        <a:lstStyle/>
        <a:p>
          <a:r>
            <a:rPr lang="en-US" sz="10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Internal evaluator evaluation </a:t>
          </a:r>
          <a:endParaRPr lang="th-TH" sz="10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0613A449-60F8-42EC-8B80-809B548BBEED}" type="parTrans" cxnId="{6A5D2445-95EC-4876-BF71-0B8BD02E4C3F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89A463D9-9F3B-4BE9-9424-64E8ADC8A334}" type="sibTrans" cxnId="{6A5D2445-95EC-4876-BF71-0B8BD02E4C3F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D1E094E1-934A-4285-B766-F7F1BDD61141}">
      <dgm:prSet phldrT="[ข้อความ]" custT="1"/>
      <dgm:spPr/>
      <dgm:t>
        <a:bodyPr/>
        <a:lstStyle/>
        <a:p>
          <a:r>
            <a:rPr lang="en-US" sz="10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External evaluator evaluation </a:t>
          </a:r>
          <a:endParaRPr lang="th-TH" sz="10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B8AC844A-35C2-42FF-B452-4CD3D565B704}" type="parTrans" cxnId="{C46BAA99-A9C7-4944-AA0E-A0EE58BA7023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F080C643-DE41-4609-81C0-7985BD2FB9D2}" type="sibTrans" cxnId="{C46BAA99-A9C7-4944-AA0E-A0EE58BA7023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252E4F23-5072-4A95-B511-E5D770C8E749}">
      <dgm:prSet phldrT="[ข้อความ]" custT="1"/>
      <dgm:spPr/>
      <dgm:t>
        <a:bodyPr/>
        <a:lstStyle/>
        <a:p>
          <a:r>
            <a:rPr lang="en-US" sz="10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Qualitative evaluation</a:t>
          </a:r>
          <a:endParaRPr lang="th-TH" sz="10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1FABE49D-61EA-4709-9BF9-154F77BDE7F3}" type="parTrans" cxnId="{991F1CFB-192A-4D39-915E-DBEF67E7DCE1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AE48325A-DC78-4A0B-960F-17D83F5754D2}" type="sibTrans" cxnId="{991F1CFB-192A-4D39-915E-DBEF67E7DCE1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87A62455-C266-463A-A2DD-B6DACC483DCE}">
      <dgm:prSet phldrT="[ข้อความ]" custT="1"/>
      <dgm:spPr/>
      <dgm:t>
        <a:bodyPr/>
        <a:lstStyle/>
        <a:p>
          <a:r>
            <a:rPr lang="en-US" sz="10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Mixed evaluation</a:t>
          </a:r>
          <a:endParaRPr lang="th-TH" sz="10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C68EB7F9-9689-4FA9-AC23-DA53781FEA17}" type="parTrans" cxnId="{32F96E99-09EE-4566-9FCD-9BC09DD443D3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6D972097-393B-4D42-88D5-0885BA229EC0}" type="sibTrans" cxnId="{32F96E99-09EE-4566-9FCD-9BC09DD443D3}">
      <dgm:prSet/>
      <dgm:spPr/>
      <dgm:t>
        <a:bodyPr/>
        <a:lstStyle/>
        <a:p>
          <a:endParaRPr lang="th-TH" sz="10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39415F17-A848-4677-A569-83EFD422B384}" type="pres">
      <dgm:prSet presAssocID="{6F8DAE51-863F-4533-B222-F490DE6C0DB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h-TH"/>
        </a:p>
      </dgm:t>
    </dgm:pt>
    <dgm:pt modelId="{5E92838F-E468-4942-A3E1-932957F0A7A1}" type="pres">
      <dgm:prSet presAssocID="{11FDAEEA-4A5E-4733-8138-FCC36D3757A2}" presName="hierRoot1" presStyleCnt="0"/>
      <dgm:spPr/>
    </dgm:pt>
    <dgm:pt modelId="{D87AA4F9-BDC8-44ED-AE2E-70959EE54D71}" type="pres">
      <dgm:prSet presAssocID="{11FDAEEA-4A5E-4733-8138-FCC36D3757A2}" presName="composite" presStyleCnt="0"/>
      <dgm:spPr/>
    </dgm:pt>
    <dgm:pt modelId="{DF10C082-4646-4203-9CE6-81FD2BFE624A}" type="pres">
      <dgm:prSet presAssocID="{11FDAEEA-4A5E-4733-8138-FCC36D3757A2}" presName="background" presStyleLbl="node0" presStyleIdx="0" presStyleCnt="5"/>
      <dgm:spPr/>
    </dgm:pt>
    <dgm:pt modelId="{3B3C8C68-B90D-42C9-94AA-E5E817B430B9}" type="pres">
      <dgm:prSet presAssocID="{11FDAEEA-4A5E-4733-8138-FCC36D3757A2}" presName="text" presStyleLbl="fgAcc0" presStyleIdx="0" presStyleCnt="5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D5E4AE37-295D-41E4-91AA-6A244FBA3E7D}" type="pres">
      <dgm:prSet presAssocID="{11FDAEEA-4A5E-4733-8138-FCC36D3757A2}" presName="hierChild2" presStyleCnt="0"/>
      <dgm:spPr/>
    </dgm:pt>
    <dgm:pt modelId="{2A5666E1-91FE-41BF-9C52-97846B5A7F60}" type="pres">
      <dgm:prSet presAssocID="{99DDE552-8EDB-440E-A943-34208566EDB8}" presName="Name10" presStyleLbl="parChTrans1D2" presStyleIdx="0" presStyleCnt="12"/>
      <dgm:spPr/>
      <dgm:t>
        <a:bodyPr/>
        <a:lstStyle/>
        <a:p>
          <a:endParaRPr lang="th-TH"/>
        </a:p>
      </dgm:t>
    </dgm:pt>
    <dgm:pt modelId="{641DD7D4-D668-4B48-A863-2B6AFE1FF74B}" type="pres">
      <dgm:prSet presAssocID="{089DDE4B-5819-4C1E-AFF6-CABA13C51331}" presName="hierRoot2" presStyleCnt="0"/>
      <dgm:spPr/>
    </dgm:pt>
    <dgm:pt modelId="{CC27D10D-9BF9-460D-AFE9-7B7405A5C3DB}" type="pres">
      <dgm:prSet presAssocID="{089DDE4B-5819-4C1E-AFF6-CABA13C51331}" presName="composite2" presStyleCnt="0"/>
      <dgm:spPr/>
    </dgm:pt>
    <dgm:pt modelId="{D7C5A3D3-622C-49EF-981B-F4A9E0FACA76}" type="pres">
      <dgm:prSet presAssocID="{089DDE4B-5819-4C1E-AFF6-CABA13C51331}" presName="background2" presStyleLbl="node2" presStyleIdx="0" presStyleCnt="12"/>
      <dgm:spPr/>
    </dgm:pt>
    <dgm:pt modelId="{A293A322-8BC3-4B60-BD4E-980F8F9925F8}" type="pres">
      <dgm:prSet presAssocID="{089DDE4B-5819-4C1E-AFF6-CABA13C51331}" presName="text2" presStyleLbl="fgAcc2" presStyleIdx="0" presStyleCnt="12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9BDA84A4-47F1-44E2-8894-D42D0F562D04}" type="pres">
      <dgm:prSet presAssocID="{089DDE4B-5819-4C1E-AFF6-CABA13C51331}" presName="hierChild3" presStyleCnt="0"/>
      <dgm:spPr/>
    </dgm:pt>
    <dgm:pt modelId="{D2C86264-3B77-408E-ABB7-6CF85B19C719}" type="pres">
      <dgm:prSet presAssocID="{98C849A5-77BF-4940-B1DB-8E050FD2EDF4}" presName="Name17" presStyleLbl="parChTrans1D3" presStyleIdx="0" presStyleCnt="4"/>
      <dgm:spPr/>
      <dgm:t>
        <a:bodyPr/>
        <a:lstStyle/>
        <a:p>
          <a:endParaRPr lang="th-TH"/>
        </a:p>
      </dgm:t>
    </dgm:pt>
    <dgm:pt modelId="{4C8891D5-100E-437D-A948-8C5286BB3753}" type="pres">
      <dgm:prSet presAssocID="{7339A4A5-221E-4DB9-93CC-430EC11A8B9E}" presName="hierRoot3" presStyleCnt="0"/>
      <dgm:spPr/>
    </dgm:pt>
    <dgm:pt modelId="{11C229A6-AFA1-428B-A9D1-8467A662B784}" type="pres">
      <dgm:prSet presAssocID="{7339A4A5-221E-4DB9-93CC-430EC11A8B9E}" presName="composite3" presStyleCnt="0"/>
      <dgm:spPr/>
    </dgm:pt>
    <dgm:pt modelId="{C59A3E3B-F9EE-4097-8267-2B0E41B0FEEB}" type="pres">
      <dgm:prSet presAssocID="{7339A4A5-221E-4DB9-93CC-430EC11A8B9E}" presName="background3" presStyleLbl="node3" presStyleIdx="0" presStyleCnt="4"/>
      <dgm:spPr/>
    </dgm:pt>
    <dgm:pt modelId="{6A8F0D25-A047-47F5-A667-B416FB1B5E33}" type="pres">
      <dgm:prSet presAssocID="{7339A4A5-221E-4DB9-93CC-430EC11A8B9E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664640C9-D6E2-4BBF-88D5-EEAA5CAD14E8}" type="pres">
      <dgm:prSet presAssocID="{7339A4A5-221E-4DB9-93CC-430EC11A8B9E}" presName="hierChild4" presStyleCnt="0"/>
      <dgm:spPr/>
    </dgm:pt>
    <dgm:pt modelId="{7143EAFB-9772-47F5-A825-2C5AD61CF8ED}" type="pres">
      <dgm:prSet presAssocID="{1746C496-D892-43AB-915C-3E0A80DE407B}" presName="Name17" presStyleLbl="parChTrans1D3" presStyleIdx="1" presStyleCnt="4"/>
      <dgm:spPr/>
      <dgm:t>
        <a:bodyPr/>
        <a:lstStyle/>
        <a:p>
          <a:endParaRPr lang="th-TH"/>
        </a:p>
      </dgm:t>
    </dgm:pt>
    <dgm:pt modelId="{8988B68C-36BF-4FE6-9804-82E5898EB18A}" type="pres">
      <dgm:prSet presAssocID="{31641E5C-89A9-4130-9BD7-32DF9DF09729}" presName="hierRoot3" presStyleCnt="0"/>
      <dgm:spPr/>
    </dgm:pt>
    <dgm:pt modelId="{51D08703-BD8D-4234-982F-3B41BE5058E8}" type="pres">
      <dgm:prSet presAssocID="{31641E5C-89A9-4130-9BD7-32DF9DF09729}" presName="composite3" presStyleCnt="0"/>
      <dgm:spPr/>
    </dgm:pt>
    <dgm:pt modelId="{21CE0347-FC26-4719-A3A6-FC76F29217FD}" type="pres">
      <dgm:prSet presAssocID="{31641E5C-89A9-4130-9BD7-32DF9DF09729}" presName="background3" presStyleLbl="node3" presStyleIdx="1" presStyleCnt="4"/>
      <dgm:spPr/>
    </dgm:pt>
    <dgm:pt modelId="{F073F40B-FFFE-4EC6-8E8E-FC9EA20F6C4F}" type="pres">
      <dgm:prSet presAssocID="{31641E5C-89A9-4130-9BD7-32DF9DF09729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435236D8-73DE-446D-A19D-8AA97ABD6A1F}" type="pres">
      <dgm:prSet presAssocID="{31641E5C-89A9-4130-9BD7-32DF9DF09729}" presName="hierChild4" presStyleCnt="0"/>
      <dgm:spPr/>
    </dgm:pt>
    <dgm:pt modelId="{8DD8EB4D-8B13-48C4-A5F3-2D644406CEDE}" type="pres">
      <dgm:prSet presAssocID="{34B48078-5B8F-4221-A6B8-7A47FD6AB30B}" presName="Name10" presStyleLbl="parChTrans1D2" presStyleIdx="1" presStyleCnt="12"/>
      <dgm:spPr/>
      <dgm:t>
        <a:bodyPr/>
        <a:lstStyle/>
        <a:p>
          <a:endParaRPr lang="th-TH"/>
        </a:p>
      </dgm:t>
    </dgm:pt>
    <dgm:pt modelId="{DD67B72A-50EA-4CBD-AF0B-881CAE99F0A9}" type="pres">
      <dgm:prSet presAssocID="{B201DB90-74E4-4743-8850-54A679C957A5}" presName="hierRoot2" presStyleCnt="0"/>
      <dgm:spPr/>
    </dgm:pt>
    <dgm:pt modelId="{93FC8466-EE91-450E-84D1-6DC40BEBAB58}" type="pres">
      <dgm:prSet presAssocID="{B201DB90-74E4-4743-8850-54A679C957A5}" presName="composite2" presStyleCnt="0"/>
      <dgm:spPr/>
    </dgm:pt>
    <dgm:pt modelId="{6DDB98CD-B13A-4D9A-B7D1-74DB22D56B68}" type="pres">
      <dgm:prSet presAssocID="{B201DB90-74E4-4743-8850-54A679C957A5}" presName="background2" presStyleLbl="node2" presStyleIdx="1" presStyleCnt="12"/>
      <dgm:spPr/>
    </dgm:pt>
    <dgm:pt modelId="{02E11614-912D-4A54-867F-4AF4CBA230D5}" type="pres">
      <dgm:prSet presAssocID="{B201DB90-74E4-4743-8850-54A679C957A5}" presName="text2" presStyleLbl="fgAcc2" presStyleIdx="1" presStyleCnt="12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928202BF-5D0A-46CB-9F44-FFC269DAEF72}" type="pres">
      <dgm:prSet presAssocID="{B201DB90-74E4-4743-8850-54A679C957A5}" presName="hierChild3" presStyleCnt="0"/>
      <dgm:spPr/>
    </dgm:pt>
    <dgm:pt modelId="{2227ADF2-E8DB-4E28-AFC4-FF9B703C39DC}" type="pres">
      <dgm:prSet presAssocID="{513E43D3-E815-461C-B2C3-D8817AF4C000}" presName="Name17" presStyleLbl="parChTrans1D3" presStyleIdx="2" presStyleCnt="4"/>
      <dgm:spPr/>
      <dgm:t>
        <a:bodyPr/>
        <a:lstStyle/>
        <a:p>
          <a:endParaRPr lang="th-TH"/>
        </a:p>
      </dgm:t>
    </dgm:pt>
    <dgm:pt modelId="{A4895FA2-CAF5-4A35-A48C-63EAC10F5F96}" type="pres">
      <dgm:prSet presAssocID="{4A35A789-CCCA-4F4E-BEFB-2610585F175F}" presName="hierRoot3" presStyleCnt="0"/>
      <dgm:spPr/>
    </dgm:pt>
    <dgm:pt modelId="{5C2F6E23-EDA8-4E1C-B95E-CDF7DE7CB34B}" type="pres">
      <dgm:prSet presAssocID="{4A35A789-CCCA-4F4E-BEFB-2610585F175F}" presName="composite3" presStyleCnt="0"/>
      <dgm:spPr/>
    </dgm:pt>
    <dgm:pt modelId="{853FB877-7E0A-4B6E-B14A-F578B595D0CB}" type="pres">
      <dgm:prSet presAssocID="{4A35A789-CCCA-4F4E-BEFB-2610585F175F}" presName="background3" presStyleLbl="node3" presStyleIdx="2" presStyleCnt="4"/>
      <dgm:spPr/>
    </dgm:pt>
    <dgm:pt modelId="{BBD3C57E-2E34-4238-99BB-D3348E8B29D3}" type="pres">
      <dgm:prSet presAssocID="{4A35A789-CCCA-4F4E-BEFB-2610585F175F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853A0519-6525-4C3D-BCAA-D1BB00181157}" type="pres">
      <dgm:prSet presAssocID="{4A35A789-CCCA-4F4E-BEFB-2610585F175F}" presName="hierChild4" presStyleCnt="0"/>
      <dgm:spPr/>
    </dgm:pt>
    <dgm:pt modelId="{E89A3BD7-56A0-41F5-9AC7-9E735DE31AD5}" type="pres">
      <dgm:prSet presAssocID="{30BB4DC3-6D75-4CD7-BC87-F019DDA40A2D}" presName="Name10" presStyleLbl="parChTrans1D2" presStyleIdx="2" presStyleCnt="12"/>
      <dgm:spPr/>
      <dgm:t>
        <a:bodyPr/>
        <a:lstStyle/>
        <a:p>
          <a:endParaRPr lang="th-TH"/>
        </a:p>
      </dgm:t>
    </dgm:pt>
    <dgm:pt modelId="{4925E6BC-48E5-4E9E-BB2D-AF520235D9CC}" type="pres">
      <dgm:prSet presAssocID="{A2BEFE9B-344B-4846-9A95-EB34A6329506}" presName="hierRoot2" presStyleCnt="0"/>
      <dgm:spPr/>
    </dgm:pt>
    <dgm:pt modelId="{B16D5F10-0F91-4642-ACBC-F25428B33D27}" type="pres">
      <dgm:prSet presAssocID="{A2BEFE9B-344B-4846-9A95-EB34A6329506}" presName="composite2" presStyleCnt="0"/>
      <dgm:spPr/>
    </dgm:pt>
    <dgm:pt modelId="{8DB2FEFE-A474-48BB-B382-D18420B1710A}" type="pres">
      <dgm:prSet presAssocID="{A2BEFE9B-344B-4846-9A95-EB34A6329506}" presName="background2" presStyleLbl="node2" presStyleIdx="2" presStyleCnt="12"/>
      <dgm:spPr/>
    </dgm:pt>
    <dgm:pt modelId="{8175FBAD-F90A-4220-824A-89BA5538AEE1}" type="pres">
      <dgm:prSet presAssocID="{A2BEFE9B-344B-4846-9A95-EB34A6329506}" presName="text2" presStyleLbl="fgAcc2" presStyleIdx="2" presStyleCnt="12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692C6CED-40AA-4600-9245-2B1027B10A76}" type="pres">
      <dgm:prSet presAssocID="{A2BEFE9B-344B-4846-9A95-EB34A6329506}" presName="hierChild3" presStyleCnt="0"/>
      <dgm:spPr/>
    </dgm:pt>
    <dgm:pt modelId="{81BB6427-5C1B-43B9-AE6F-B96DC5D3CDCF}" type="pres">
      <dgm:prSet presAssocID="{EC908849-FD0D-41EF-822A-A343D7348F9E}" presName="Name17" presStyleLbl="parChTrans1D3" presStyleIdx="3" presStyleCnt="4"/>
      <dgm:spPr/>
      <dgm:t>
        <a:bodyPr/>
        <a:lstStyle/>
        <a:p>
          <a:endParaRPr lang="th-TH"/>
        </a:p>
      </dgm:t>
    </dgm:pt>
    <dgm:pt modelId="{1882F9B0-425E-4DD2-8698-41E4431B3003}" type="pres">
      <dgm:prSet presAssocID="{D4948A79-8815-43FC-9E93-8898C76D375C}" presName="hierRoot3" presStyleCnt="0"/>
      <dgm:spPr/>
    </dgm:pt>
    <dgm:pt modelId="{2F964176-02C9-4F78-97A3-F7913AEC2CF0}" type="pres">
      <dgm:prSet presAssocID="{D4948A79-8815-43FC-9E93-8898C76D375C}" presName="composite3" presStyleCnt="0"/>
      <dgm:spPr/>
    </dgm:pt>
    <dgm:pt modelId="{F7FF9611-E84D-42EE-B656-0E2FBB8F782C}" type="pres">
      <dgm:prSet presAssocID="{D4948A79-8815-43FC-9E93-8898C76D375C}" presName="background3" presStyleLbl="node3" presStyleIdx="3" presStyleCnt="4"/>
      <dgm:spPr/>
    </dgm:pt>
    <dgm:pt modelId="{2F8211DB-10C4-449A-9B17-B2E0A534FE6E}" type="pres">
      <dgm:prSet presAssocID="{D4948A79-8815-43FC-9E93-8898C76D375C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22814562-ACE7-47EB-9F07-218BF9FCD3BD}" type="pres">
      <dgm:prSet presAssocID="{D4948A79-8815-43FC-9E93-8898C76D375C}" presName="hierChild4" presStyleCnt="0"/>
      <dgm:spPr/>
    </dgm:pt>
    <dgm:pt modelId="{B3E600B5-1C5A-4E38-965B-C59A451A359E}" type="pres">
      <dgm:prSet presAssocID="{4FEFC617-054B-4922-BD6B-69EE741FC910}" presName="hierRoot1" presStyleCnt="0"/>
      <dgm:spPr/>
    </dgm:pt>
    <dgm:pt modelId="{4AF8B1CA-6218-43E4-AB7D-FA96AF2EB3DA}" type="pres">
      <dgm:prSet presAssocID="{4FEFC617-054B-4922-BD6B-69EE741FC910}" presName="composite" presStyleCnt="0"/>
      <dgm:spPr/>
    </dgm:pt>
    <dgm:pt modelId="{587AC918-29F5-4F6F-B6BE-9430246D3445}" type="pres">
      <dgm:prSet presAssocID="{4FEFC617-054B-4922-BD6B-69EE741FC910}" presName="background" presStyleLbl="node0" presStyleIdx="1" presStyleCnt="5"/>
      <dgm:spPr/>
    </dgm:pt>
    <dgm:pt modelId="{85D0190A-E053-4C28-80C8-F71077BB05F4}" type="pres">
      <dgm:prSet presAssocID="{4FEFC617-054B-4922-BD6B-69EE741FC910}" presName="text" presStyleLbl="fgAcc0" presStyleIdx="1" presStyleCnt="5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596B6C74-3EE0-46A9-95CA-10B68949FFC5}" type="pres">
      <dgm:prSet presAssocID="{4FEFC617-054B-4922-BD6B-69EE741FC910}" presName="hierChild2" presStyleCnt="0"/>
      <dgm:spPr/>
    </dgm:pt>
    <dgm:pt modelId="{FEE81B07-C5C1-4422-868A-D1500C603790}" type="pres">
      <dgm:prSet presAssocID="{064AB80C-E84D-4F7F-8019-2AB263AE2FE8}" presName="Name10" presStyleLbl="parChTrans1D2" presStyleIdx="3" presStyleCnt="12"/>
      <dgm:spPr/>
      <dgm:t>
        <a:bodyPr/>
        <a:lstStyle/>
        <a:p>
          <a:endParaRPr lang="th-TH"/>
        </a:p>
      </dgm:t>
    </dgm:pt>
    <dgm:pt modelId="{AD955ACB-D314-468A-936E-229AF3AD9B03}" type="pres">
      <dgm:prSet presAssocID="{9C91AC7C-6FCF-4B0F-B21B-2AB78830D1B3}" presName="hierRoot2" presStyleCnt="0"/>
      <dgm:spPr/>
    </dgm:pt>
    <dgm:pt modelId="{C038C8B2-71B7-4CAD-BE81-BD0810DA999C}" type="pres">
      <dgm:prSet presAssocID="{9C91AC7C-6FCF-4B0F-B21B-2AB78830D1B3}" presName="composite2" presStyleCnt="0"/>
      <dgm:spPr/>
    </dgm:pt>
    <dgm:pt modelId="{BAF9B0D9-93F2-4256-8178-7BA83FBA5AD5}" type="pres">
      <dgm:prSet presAssocID="{9C91AC7C-6FCF-4B0F-B21B-2AB78830D1B3}" presName="background2" presStyleLbl="node2" presStyleIdx="3" presStyleCnt="12"/>
      <dgm:spPr/>
    </dgm:pt>
    <dgm:pt modelId="{B8E5771F-7856-40F0-828F-15F2414BEAA3}" type="pres">
      <dgm:prSet presAssocID="{9C91AC7C-6FCF-4B0F-B21B-2AB78830D1B3}" presName="text2" presStyleLbl="fgAcc2" presStyleIdx="3" presStyleCnt="12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D08627B1-2C3C-4607-AD2E-68B1AC10F5E3}" type="pres">
      <dgm:prSet presAssocID="{9C91AC7C-6FCF-4B0F-B21B-2AB78830D1B3}" presName="hierChild3" presStyleCnt="0"/>
      <dgm:spPr/>
    </dgm:pt>
    <dgm:pt modelId="{1E6E092A-6426-48FB-ADAF-8CD957EBC6F5}" type="pres">
      <dgm:prSet presAssocID="{A46F38E3-2946-47A5-90B3-746AEF927A22}" presName="Name10" presStyleLbl="parChTrans1D2" presStyleIdx="4" presStyleCnt="12"/>
      <dgm:spPr/>
      <dgm:t>
        <a:bodyPr/>
        <a:lstStyle/>
        <a:p>
          <a:endParaRPr lang="th-TH"/>
        </a:p>
      </dgm:t>
    </dgm:pt>
    <dgm:pt modelId="{9E9094EC-1733-46AF-AF12-46C7AD1D92A3}" type="pres">
      <dgm:prSet presAssocID="{B4A41D45-3A78-41A7-AA79-0F0DA204ACB1}" presName="hierRoot2" presStyleCnt="0"/>
      <dgm:spPr/>
    </dgm:pt>
    <dgm:pt modelId="{0BD69B61-A954-4FDC-A74B-8BA495ECFC29}" type="pres">
      <dgm:prSet presAssocID="{B4A41D45-3A78-41A7-AA79-0F0DA204ACB1}" presName="composite2" presStyleCnt="0"/>
      <dgm:spPr/>
    </dgm:pt>
    <dgm:pt modelId="{01FAA6AA-652E-4808-A02A-6C263522D899}" type="pres">
      <dgm:prSet presAssocID="{B4A41D45-3A78-41A7-AA79-0F0DA204ACB1}" presName="background2" presStyleLbl="node2" presStyleIdx="4" presStyleCnt="12"/>
      <dgm:spPr/>
    </dgm:pt>
    <dgm:pt modelId="{231DF381-EB70-4B7C-A3C9-4277F56C867E}" type="pres">
      <dgm:prSet presAssocID="{B4A41D45-3A78-41A7-AA79-0F0DA204ACB1}" presName="text2" presStyleLbl="fgAcc2" presStyleIdx="4" presStyleCnt="12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502C3464-5BA1-406C-AA94-17882CF3D297}" type="pres">
      <dgm:prSet presAssocID="{B4A41D45-3A78-41A7-AA79-0F0DA204ACB1}" presName="hierChild3" presStyleCnt="0"/>
      <dgm:spPr/>
    </dgm:pt>
    <dgm:pt modelId="{8B210D08-0C11-42F6-BB9D-68025E1B1E64}" type="pres">
      <dgm:prSet presAssocID="{19AA7943-311F-465A-8BEA-9A9812F47F8D}" presName="hierRoot1" presStyleCnt="0"/>
      <dgm:spPr/>
    </dgm:pt>
    <dgm:pt modelId="{D384A2D6-FDED-40D0-BEB9-17B1F943F47E}" type="pres">
      <dgm:prSet presAssocID="{19AA7943-311F-465A-8BEA-9A9812F47F8D}" presName="composite" presStyleCnt="0"/>
      <dgm:spPr/>
    </dgm:pt>
    <dgm:pt modelId="{A8418823-6A7E-4F4A-AC9C-14B40564222C}" type="pres">
      <dgm:prSet presAssocID="{19AA7943-311F-465A-8BEA-9A9812F47F8D}" presName="background" presStyleLbl="node0" presStyleIdx="2" presStyleCnt="5"/>
      <dgm:spPr/>
    </dgm:pt>
    <dgm:pt modelId="{548C442E-E25D-432D-906E-738E9CF27031}" type="pres">
      <dgm:prSet presAssocID="{19AA7943-311F-465A-8BEA-9A9812F47F8D}" presName="text" presStyleLbl="fgAcc0" presStyleIdx="2" presStyleCnt="5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7D31591B-D6E6-4776-82B5-E3161B1511E8}" type="pres">
      <dgm:prSet presAssocID="{19AA7943-311F-465A-8BEA-9A9812F47F8D}" presName="hierChild2" presStyleCnt="0"/>
      <dgm:spPr/>
    </dgm:pt>
    <dgm:pt modelId="{C6CD5380-ACEA-4A03-8622-CE79668CC589}" type="pres">
      <dgm:prSet presAssocID="{AF061BE0-3D28-4513-BB14-D547C8650FD7}" presName="Name10" presStyleLbl="parChTrans1D2" presStyleIdx="5" presStyleCnt="12"/>
      <dgm:spPr/>
      <dgm:t>
        <a:bodyPr/>
        <a:lstStyle/>
        <a:p>
          <a:endParaRPr lang="th-TH"/>
        </a:p>
      </dgm:t>
    </dgm:pt>
    <dgm:pt modelId="{98D2E29C-8F3E-430C-97EE-19629FE04273}" type="pres">
      <dgm:prSet presAssocID="{D0E7F455-2CE1-4281-B9B9-E18B045766CF}" presName="hierRoot2" presStyleCnt="0"/>
      <dgm:spPr/>
    </dgm:pt>
    <dgm:pt modelId="{27475085-1DD6-43AA-A09F-E4F5B9284863}" type="pres">
      <dgm:prSet presAssocID="{D0E7F455-2CE1-4281-B9B9-E18B045766CF}" presName="composite2" presStyleCnt="0"/>
      <dgm:spPr/>
    </dgm:pt>
    <dgm:pt modelId="{44BBD46C-D7C3-4E73-B503-F758C54E6035}" type="pres">
      <dgm:prSet presAssocID="{D0E7F455-2CE1-4281-B9B9-E18B045766CF}" presName="background2" presStyleLbl="node2" presStyleIdx="5" presStyleCnt="12"/>
      <dgm:spPr/>
    </dgm:pt>
    <dgm:pt modelId="{6FDDFBD4-F626-41B7-9A0E-692C202F69A2}" type="pres">
      <dgm:prSet presAssocID="{D0E7F455-2CE1-4281-B9B9-E18B045766CF}" presName="text2" presStyleLbl="fgAcc2" presStyleIdx="5" presStyleCnt="12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C8E96834-67FE-474F-853E-50BF23CA4C84}" type="pres">
      <dgm:prSet presAssocID="{D0E7F455-2CE1-4281-B9B9-E18B045766CF}" presName="hierChild3" presStyleCnt="0"/>
      <dgm:spPr/>
    </dgm:pt>
    <dgm:pt modelId="{DBC9266C-745E-4E91-B516-9DD437E7D126}" type="pres">
      <dgm:prSet presAssocID="{A841DF6A-AD1B-42E2-B2DE-DFC921C43479}" presName="Name10" presStyleLbl="parChTrans1D2" presStyleIdx="6" presStyleCnt="12"/>
      <dgm:spPr/>
      <dgm:t>
        <a:bodyPr/>
        <a:lstStyle/>
        <a:p>
          <a:endParaRPr lang="th-TH"/>
        </a:p>
      </dgm:t>
    </dgm:pt>
    <dgm:pt modelId="{BC7C6734-D8C0-4091-B1B2-986CB1482806}" type="pres">
      <dgm:prSet presAssocID="{B4AC4B9C-109D-48A8-B8A0-85609CAB7C0C}" presName="hierRoot2" presStyleCnt="0"/>
      <dgm:spPr/>
    </dgm:pt>
    <dgm:pt modelId="{C88044A7-A7D6-4C1C-B398-5EC452E662E6}" type="pres">
      <dgm:prSet presAssocID="{B4AC4B9C-109D-48A8-B8A0-85609CAB7C0C}" presName="composite2" presStyleCnt="0"/>
      <dgm:spPr/>
    </dgm:pt>
    <dgm:pt modelId="{FD1922D5-E92D-4BB8-A70C-5FDC49C71004}" type="pres">
      <dgm:prSet presAssocID="{B4AC4B9C-109D-48A8-B8A0-85609CAB7C0C}" presName="background2" presStyleLbl="node2" presStyleIdx="6" presStyleCnt="12"/>
      <dgm:spPr/>
    </dgm:pt>
    <dgm:pt modelId="{FE2146FA-8412-4167-92BD-7BF0FB68561E}" type="pres">
      <dgm:prSet presAssocID="{B4AC4B9C-109D-48A8-B8A0-85609CAB7C0C}" presName="text2" presStyleLbl="fgAcc2" presStyleIdx="6" presStyleCnt="12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204F5468-7F39-4FC8-A340-F449222E0197}" type="pres">
      <dgm:prSet presAssocID="{B4AC4B9C-109D-48A8-B8A0-85609CAB7C0C}" presName="hierChild3" presStyleCnt="0"/>
      <dgm:spPr/>
    </dgm:pt>
    <dgm:pt modelId="{872BB5BF-2D34-4440-87D3-DA95BC336106}" type="pres">
      <dgm:prSet presAssocID="{616D1EFC-A643-4794-91C1-81AC1FFBEE9A}" presName="hierRoot1" presStyleCnt="0"/>
      <dgm:spPr/>
    </dgm:pt>
    <dgm:pt modelId="{537F4983-C839-4FDE-9ABA-21B0B899EFAB}" type="pres">
      <dgm:prSet presAssocID="{616D1EFC-A643-4794-91C1-81AC1FFBEE9A}" presName="composite" presStyleCnt="0"/>
      <dgm:spPr/>
    </dgm:pt>
    <dgm:pt modelId="{4F4A18F3-0950-49EF-9C5C-A385FD3EA6CC}" type="pres">
      <dgm:prSet presAssocID="{616D1EFC-A643-4794-91C1-81AC1FFBEE9A}" presName="background" presStyleLbl="node0" presStyleIdx="3" presStyleCnt="5"/>
      <dgm:spPr/>
    </dgm:pt>
    <dgm:pt modelId="{C873A546-A20C-4EA8-BC55-D611C825E738}" type="pres">
      <dgm:prSet presAssocID="{616D1EFC-A643-4794-91C1-81AC1FFBEE9A}" presName="text" presStyleLbl="fgAcc0" presStyleIdx="3" presStyleCnt="5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A2C57924-3D78-4D2B-B487-549B3A2502AE}" type="pres">
      <dgm:prSet presAssocID="{616D1EFC-A643-4794-91C1-81AC1FFBEE9A}" presName="hierChild2" presStyleCnt="0"/>
      <dgm:spPr/>
    </dgm:pt>
    <dgm:pt modelId="{08D608AA-022E-4D2D-A741-448E9933EEEB}" type="pres">
      <dgm:prSet presAssocID="{0613A449-60F8-42EC-8B80-809B548BBEED}" presName="Name10" presStyleLbl="parChTrans1D2" presStyleIdx="7" presStyleCnt="12"/>
      <dgm:spPr/>
      <dgm:t>
        <a:bodyPr/>
        <a:lstStyle/>
        <a:p>
          <a:endParaRPr lang="th-TH"/>
        </a:p>
      </dgm:t>
    </dgm:pt>
    <dgm:pt modelId="{546CE1A1-EE4D-497B-9899-EAFF636616F3}" type="pres">
      <dgm:prSet presAssocID="{A32AB49A-A39F-4EF5-B3CE-1B9ED03FDDCB}" presName="hierRoot2" presStyleCnt="0"/>
      <dgm:spPr/>
    </dgm:pt>
    <dgm:pt modelId="{717B91E1-A3CB-48BB-9C3C-7C0D29080A1F}" type="pres">
      <dgm:prSet presAssocID="{A32AB49A-A39F-4EF5-B3CE-1B9ED03FDDCB}" presName="composite2" presStyleCnt="0"/>
      <dgm:spPr/>
    </dgm:pt>
    <dgm:pt modelId="{5564809B-A863-40E1-A4F9-B9CE2AA3E8C6}" type="pres">
      <dgm:prSet presAssocID="{A32AB49A-A39F-4EF5-B3CE-1B9ED03FDDCB}" presName="background2" presStyleLbl="node2" presStyleIdx="7" presStyleCnt="12"/>
      <dgm:spPr/>
    </dgm:pt>
    <dgm:pt modelId="{8E94E3E0-BD12-4E28-9E48-58E1DE9353DC}" type="pres">
      <dgm:prSet presAssocID="{A32AB49A-A39F-4EF5-B3CE-1B9ED03FDDCB}" presName="text2" presStyleLbl="fgAcc2" presStyleIdx="7" presStyleCnt="12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03DCC12F-19E3-4EE7-9708-6338B156D454}" type="pres">
      <dgm:prSet presAssocID="{A32AB49A-A39F-4EF5-B3CE-1B9ED03FDDCB}" presName="hierChild3" presStyleCnt="0"/>
      <dgm:spPr/>
    </dgm:pt>
    <dgm:pt modelId="{7FCA7083-9318-4B5D-90A7-919705529111}" type="pres">
      <dgm:prSet presAssocID="{B8AC844A-35C2-42FF-B452-4CD3D565B704}" presName="Name10" presStyleLbl="parChTrans1D2" presStyleIdx="8" presStyleCnt="12"/>
      <dgm:spPr/>
      <dgm:t>
        <a:bodyPr/>
        <a:lstStyle/>
        <a:p>
          <a:endParaRPr lang="th-TH"/>
        </a:p>
      </dgm:t>
    </dgm:pt>
    <dgm:pt modelId="{863D9817-DB87-47D2-81AA-804801FACD07}" type="pres">
      <dgm:prSet presAssocID="{D1E094E1-934A-4285-B766-F7F1BDD61141}" presName="hierRoot2" presStyleCnt="0"/>
      <dgm:spPr/>
    </dgm:pt>
    <dgm:pt modelId="{3CCFC62C-3AA3-4C23-B40A-F65FDF19C4BF}" type="pres">
      <dgm:prSet presAssocID="{D1E094E1-934A-4285-B766-F7F1BDD61141}" presName="composite2" presStyleCnt="0"/>
      <dgm:spPr/>
    </dgm:pt>
    <dgm:pt modelId="{6B50BCA4-4C07-4E3D-A38F-F0FA778AE2D4}" type="pres">
      <dgm:prSet presAssocID="{D1E094E1-934A-4285-B766-F7F1BDD61141}" presName="background2" presStyleLbl="node2" presStyleIdx="8" presStyleCnt="12"/>
      <dgm:spPr/>
    </dgm:pt>
    <dgm:pt modelId="{FFBF6225-43AB-4E61-9E8B-07B4BD40650C}" type="pres">
      <dgm:prSet presAssocID="{D1E094E1-934A-4285-B766-F7F1BDD61141}" presName="text2" presStyleLbl="fgAcc2" presStyleIdx="8" presStyleCnt="12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62480861-0897-4E73-AC5E-6378FD31D9A9}" type="pres">
      <dgm:prSet presAssocID="{D1E094E1-934A-4285-B766-F7F1BDD61141}" presName="hierChild3" presStyleCnt="0"/>
      <dgm:spPr/>
    </dgm:pt>
    <dgm:pt modelId="{3D50255E-B8EE-4BB7-9D96-9443D38A00D6}" type="pres">
      <dgm:prSet presAssocID="{A652EAF4-DEEB-4EC9-B4A3-DABB1C3709FE}" presName="hierRoot1" presStyleCnt="0"/>
      <dgm:spPr/>
    </dgm:pt>
    <dgm:pt modelId="{B7C5F693-8A90-4650-8659-EE1664D85CDA}" type="pres">
      <dgm:prSet presAssocID="{A652EAF4-DEEB-4EC9-B4A3-DABB1C3709FE}" presName="composite" presStyleCnt="0"/>
      <dgm:spPr/>
    </dgm:pt>
    <dgm:pt modelId="{1806E6C3-1B24-49A4-9FC2-ACD795B139FD}" type="pres">
      <dgm:prSet presAssocID="{A652EAF4-DEEB-4EC9-B4A3-DABB1C3709FE}" presName="background" presStyleLbl="node0" presStyleIdx="4" presStyleCnt="5"/>
      <dgm:spPr/>
    </dgm:pt>
    <dgm:pt modelId="{17BB69A8-DE62-4D16-AE98-AC854A633614}" type="pres">
      <dgm:prSet presAssocID="{A652EAF4-DEEB-4EC9-B4A3-DABB1C3709FE}" presName="text" presStyleLbl="fgAcc0" presStyleIdx="4" presStyleCnt="5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C307F91D-7FE0-49E9-9047-9CEDCD2569D6}" type="pres">
      <dgm:prSet presAssocID="{A652EAF4-DEEB-4EC9-B4A3-DABB1C3709FE}" presName="hierChild2" presStyleCnt="0"/>
      <dgm:spPr/>
    </dgm:pt>
    <dgm:pt modelId="{2B597D1E-414C-45B6-ACE7-EFB1E7463C7C}" type="pres">
      <dgm:prSet presAssocID="{C2CB7C45-B2F7-42ED-8A10-4C14D39B934F}" presName="Name10" presStyleLbl="parChTrans1D2" presStyleIdx="9" presStyleCnt="12"/>
      <dgm:spPr/>
      <dgm:t>
        <a:bodyPr/>
        <a:lstStyle/>
        <a:p>
          <a:endParaRPr lang="th-TH"/>
        </a:p>
      </dgm:t>
    </dgm:pt>
    <dgm:pt modelId="{AD4587A3-12A7-42EF-B933-80003F3D7E87}" type="pres">
      <dgm:prSet presAssocID="{86EB6B31-34A9-4B75-9636-32A93D974CCF}" presName="hierRoot2" presStyleCnt="0"/>
      <dgm:spPr/>
    </dgm:pt>
    <dgm:pt modelId="{65754741-9A87-4B4C-B1E2-4A81E7C28D3D}" type="pres">
      <dgm:prSet presAssocID="{86EB6B31-34A9-4B75-9636-32A93D974CCF}" presName="composite2" presStyleCnt="0"/>
      <dgm:spPr/>
    </dgm:pt>
    <dgm:pt modelId="{659DFEF9-D08E-475B-853B-843704AE4D5C}" type="pres">
      <dgm:prSet presAssocID="{86EB6B31-34A9-4B75-9636-32A93D974CCF}" presName="background2" presStyleLbl="node2" presStyleIdx="9" presStyleCnt="12"/>
      <dgm:spPr/>
    </dgm:pt>
    <dgm:pt modelId="{0CC1C886-E14D-4E20-9DD3-985FFE8360CE}" type="pres">
      <dgm:prSet presAssocID="{86EB6B31-34A9-4B75-9636-32A93D974CCF}" presName="text2" presStyleLbl="fgAcc2" presStyleIdx="9" presStyleCnt="12" custScaleX="125458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E1DC69F9-E882-4E26-9C63-C9E70454AB73}" type="pres">
      <dgm:prSet presAssocID="{86EB6B31-34A9-4B75-9636-32A93D974CCF}" presName="hierChild3" presStyleCnt="0"/>
      <dgm:spPr/>
    </dgm:pt>
    <dgm:pt modelId="{9B4A293B-B68D-43EB-B7FA-CC339DC50BDD}" type="pres">
      <dgm:prSet presAssocID="{1FABE49D-61EA-4709-9BF9-154F77BDE7F3}" presName="Name10" presStyleLbl="parChTrans1D2" presStyleIdx="10" presStyleCnt="12"/>
      <dgm:spPr/>
      <dgm:t>
        <a:bodyPr/>
        <a:lstStyle/>
        <a:p>
          <a:endParaRPr lang="th-TH"/>
        </a:p>
      </dgm:t>
    </dgm:pt>
    <dgm:pt modelId="{41B5FB82-F330-42FE-A879-4EE194C13119}" type="pres">
      <dgm:prSet presAssocID="{252E4F23-5072-4A95-B511-E5D770C8E749}" presName="hierRoot2" presStyleCnt="0"/>
      <dgm:spPr/>
    </dgm:pt>
    <dgm:pt modelId="{1BDB8864-254C-49FD-A002-88A82D6A5421}" type="pres">
      <dgm:prSet presAssocID="{252E4F23-5072-4A95-B511-E5D770C8E749}" presName="composite2" presStyleCnt="0"/>
      <dgm:spPr/>
    </dgm:pt>
    <dgm:pt modelId="{B4158B78-E861-4B9C-A514-41601CF9CD25}" type="pres">
      <dgm:prSet presAssocID="{252E4F23-5072-4A95-B511-E5D770C8E749}" presName="background2" presStyleLbl="node2" presStyleIdx="10" presStyleCnt="12"/>
      <dgm:spPr/>
    </dgm:pt>
    <dgm:pt modelId="{F88BA375-8874-445B-A076-6FB3BAA81736}" type="pres">
      <dgm:prSet presAssocID="{252E4F23-5072-4A95-B511-E5D770C8E749}" presName="text2" presStyleLbl="fgAcc2" presStyleIdx="10" presStyleCnt="12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C92E5ED2-D7F9-4D99-9E16-D9DDDB015124}" type="pres">
      <dgm:prSet presAssocID="{252E4F23-5072-4A95-B511-E5D770C8E749}" presName="hierChild3" presStyleCnt="0"/>
      <dgm:spPr/>
    </dgm:pt>
    <dgm:pt modelId="{F3BCDB33-6000-4F0E-98E4-281A734D28C1}" type="pres">
      <dgm:prSet presAssocID="{C68EB7F9-9689-4FA9-AC23-DA53781FEA17}" presName="Name10" presStyleLbl="parChTrans1D2" presStyleIdx="11" presStyleCnt="12"/>
      <dgm:spPr/>
      <dgm:t>
        <a:bodyPr/>
        <a:lstStyle/>
        <a:p>
          <a:endParaRPr lang="th-TH"/>
        </a:p>
      </dgm:t>
    </dgm:pt>
    <dgm:pt modelId="{0E3AE159-FEAE-400F-A31E-DA7F4BA50952}" type="pres">
      <dgm:prSet presAssocID="{87A62455-C266-463A-A2DD-B6DACC483DCE}" presName="hierRoot2" presStyleCnt="0"/>
      <dgm:spPr/>
    </dgm:pt>
    <dgm:pt modelId="{656F9A96-B3DF-4B72-A862-79F2232DE6BA}" type="pres">
      <dgm:prSet presAssocID="{87A62455-C266-463A-A2DD-B6DACC483DCE}" presName="composite2" presStyleCnt="0"/>
      <dgm:spPr/>
    </dgm:pt>
    <dgm:pt modelId="{99793E9A-A9A2-42DB-96C5-2A9A521B1DD9}" type="pres">
      <dgm:prSet presAssocID="{87A62455-C266-463A-A2DD-B6DACC483DCE}" presName="background2" presStyleLbl="node2" presStyleIdx="11" presStyleCnt="12"/>
      <dgm:spPr/>
    </dgm:pt>
    <dgm:pt modelId="{A7B506BE-2DC1-4B95-A37D-357479319400}" type="pres">
      <dgm:prSet presAssocID="{87A62455-C266-463A-A2DD-B6DACC483DCE}" presName="text2" presStyleLbl="fgAcc2" presStyleIdx="11" presStyleCnt="12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07D0E2F4-67C7-4614-B861-F9BE6BA4A486}" type="pres">
      <dgm:prSet presAssocID="{87A62455-C266-463A-A2DD-B6DACC483DCE}" presName="hierChild3" presStyleCnt="0"/>
      <dgm:spPr/>
    </dgm:pt>
  </dgm:ptLst>
  <dgm:cxnLst>
    <dgm:cxn modelId="{C80BDD23-ADF1-4906-9CEA-DFA657FA1B98}" type="presOf" srcId="{98C849A5-77BF-4940-B1DB-8E050FD2EDF4}" destId="{D2C86264-3B77-408E-ABB7-6CF85B19C719}" srcOrd="0" destOrd="0" presId="urn:microsoft.com/office/officeart/2005/8/layout/hierarchy1"/>
    <dgm:cxn modelId="{6D8C1E8D-72A6-4B04-8FE8-FC942B5665BE}" type="presOf" srcId="{A46F38E3-2946-47A5-90B3-746AEF927A22}" destId="{1E6E092A-6426-48FB-ADAF-8CD957EBC6F5}" srcOrd="0" destOrd="0" presId="urn:microsoft.com/office/officeart/2005/8/layout/hierarchy1"/>
    <dgm:cxn modelId="{FFFA619A-4147-4733-AF31-B506DD5286F2}" type="presOf" srcId="{31641E5C-89A9-4130-9BD7-32DF9DF09729}" destId="{F073F40B-FFFE-4EC6-8E8E-FC9EA20F6C4F}" srcOrd="0" destOrd="0" presId="urn:microsoft.com/office/officeart/2005/8/layout/hierarchy1"/>
    <dgm:cxn modelId="{A9A2D5F0-6111-4DFE-B5D0-917A9111D8D8}" type="presOf" srcId="{7339A4A5-221E-4DB9-93CC-430EC11A8B9E}" destId="{6A8F0D25-A047-47F5-A667-B416FB1B5E33}" srcOrd="0" destOrd="0" presId="urn:microsoft.com/office/officeart/2005/8/layout/hierarchy1"/>
    <dgm:cxn modelId="{2BE87AA1-1BAE-4237-B698-162181C75426}" type="presOf" srcId="{86EB6B31-34A9-4B75-9636-32A93D974CCF}" destId="{0CC1C886-E14D-4E20-9DD3-985FFE8360CE}" srcOrd="0" destOrd="0" presId="urn:microsoft.com/office/officeart/2005/8/layout/hierarchy1"/>
    <dgm:cxn modelId="{4042FB40-D4CA-4876-A747-B25D8C0A310A}" type="presOf" srcId="{B201DB90-74E4-4743-8850-54A679C957A5}" destId="{02E11614-912D-4A54-867F-4AF4CBA230D5}" srcOrd="0" destOrd="0" presId="urn:microsoft.com/office/officeart/2005/8/layout/hierarchy1"/>
    <dgm:cxn modelId="{D2A18A81-4F36-4F54-AE60-520C3BCBA2C0}" type="presOf" srcId="{A841DF6A-AD1B-42E2-B2DE-DFC921C43479}" destId="{DBC9266C-745E-4E91-B516-9DD437E7D126}" srcOrd="0" destOrd="0" presId="urn:microsoft.com/office/officeart/2005/8/layout/hierarchy1"/>
    <dgm:cxn modelId="{FEC0C325-E209-41B8-8655-7E94FCBA6EA3}" type="presOf" srcId="{4FEFC617-054B-4922-BD6B-69EE741FC910}" destId="{85D0190A-E053-4C28-80C8-F71077BB05F4}" srcOrd="0" destOrd="0" presId="urn:microsoft.com/office/officeart/2005/8/layout/hierarchy1"/>
    <dgm:cxn modelId="{47DF265D-8743-4C21-A794-2D95C2597FE4}" srcId="{11FDAEEA-4A5E-4733-8138-FCC36D3757A2}" destId="{089DDE4B-5819-4C1E-AFF6-CABA13C51331}" srcOrd="0" destOrd="0" parTransId="{99DDE552-8EDB-440E-A943-34208566EDB8}" sibTransId="{B7AAB8A7-D45A-4D6A-8439-6B3852A7B2B6}"/>
    <dgm:cxn modelId="{78DB99BE-510E-41B0-8CE7-6F3E16138E9F}" srcId="{11FDAEEA-4A5E-4733-8138-FCC36D3757A2}" destId="{B201DB90-74E4-4743-8850-54A679C957A5}" srcOrd="1" destOrd="0" parTransId="{34B48078-5B8F-4221-A6B8-7A47FD6AB30B}" sibTransId="{27799F18-C148-452A-ADF9-EB45F4D43000}"/>
    <dgm:cxn modelId="{49708E47-FEB3-49B3-9180-E90E59FDE40B}" type="presOf" srcId="{1746C496-D892-43AB-915C-3E0A80DE407B}" destId="{7143EAFB-9772-47F5-A825-2C5AD61CF8ED}" srcOrd="0" destOrd="0" presId="urn:microsoft.com/office/officeart/2005/8/layout/hierarchy1"/>
    <dgm:cxn modelId="{0637F91F-4948-4E3D-8581-DE41B5C8205C}" type="presOf" srcId="{34B48078-5B8F-4221-A6B8-7A47FD6AB30B}" destId="{8DD8EB4D-8B13-48C4-A5F3-2D644406CEDE}" srcOrd="0" destOrd="0" presId="urn:microsoft.com/office/officeart/2005/8/layout/hierarchy1"/>
    <dgm:cxn modelId="{8095373F-AEA1-47FC-A202-959F2367AC9F}" type="presOf" srcId="{252E4F23-5072-4A95-B511-E5D770C8E749}" destId="{F88BA375-8874-445B-A076-6FB3BAA81736}" srcOrd="0" destOrd="0" presId="urn:microsoft.com/office/officeart/2005/8/layout/hierarchy1"/>
    <dgm:cxn modelId="{8ACEEC50-7991-444D-B177-908B87FE33DE}" type="presOf" srcId="{616D1EFC-A643-4794-91C1-81AC1FFBEE9A}" destId="{C873A546-A20C-4EA8-BC55-D611C825E738}" srcOrd="0" destOrd="0" presId="urn:microsoft.com/office/officeart/2005/8/layout/hierarchy1"/>
    <dgm:cxn modelId="{4917454D-D5A9-4F6C-A1D9-BA5FA5236203}" srcId="{19AA7943-311F-465A-8BEA-9A9812F47F8D}" destId="{B4AC4B9C-109D-48A8-B8A0-85609CAB7C0C}" srcOrd="1" destOrd="0" parTransId="{A841DF6A-AD1B-42E2-B2DE-DFC921C43479}" sibTransId="{F9561E78-0A0C-403D-B40E-9F4D15BC4175}"/>
    <dgm:cxn modelId="{5312F380-CB16-4C5C-94C9-8459C2833B7E}" srcId="{A2BEFE9B-344B-4846-9A95-EB34A6329506}" destId="{D4948A79-8815-43FC-9E93-8898C76D375C}" srcOrd="0" destOrd="0" parTransId="{EC908849-FD0D-41EF-822A-A343D7348F9E}" sibTransId="{B6BF5410-84D1-485E-919B-B583324E77C2}"/>
    <dgm:cxn modelId="{119CFD1F-B379-42CC-AB6C-83307E6EBE50}" srcId="{6F8DAE51-863F-4533-B222-F490DE6C0DBB}" destId="{11FDAEEA-4A5E-4733-8138-FCC36D3757A2}" srcOrd="0" destOrd="0" parTransId="{FEC0CFF4-F780-4BB9-9997-8AE85C9F2E07}" sibTransId="{1DDEEE4D-FFF9-447D-8226-4A0132173D15}"/>
    <dgm:cxn modelId="{62EFFF6E-6E6B-4446-A1B0-1F8EC8D25829}" srcId="{089DDE4B-5819-4C1E-AFF6-CABA13C51331}" destId="{31641E5C-89A9-4130-9BD7-32DF9DF09729}" srcOrd="1" destOrd="0" parTransId="{1746C496-D892-43AB-915C-3E0A80DE407B}" sibTransId="{D06893B0-05F1-4CF4-ABD1-4F560B7F5988}"/>
    <dgm:cxn modelId="{12DE6258-CF55-4D17-8A77-659E78845AB7}" srcId="{6F8DAE51-863F-4533-B222-F490DE6C0DBB}" destId="{616D1EFC-A643-4794-91C1-81AC1FFBEE9A}" srcOrd="3" destOrd="0" parTransId="{1AEE220F-646B-4F4F-A204-E953C6864E3B}" sibTransId="{59055CFC-BF0A-4D0B-9084-9FBF7CE39F2A}"/>
    <dgm:cxn modelId="{29D2F6BA-7366-4FD7-AE10-CE0ECFAFA375}" type="presOf" srcId="{D0E7F455-2CE1-4281-B9B9-E18B045766CF}" destId="{6FDDFBD4-F626-41B7-9A0E-692C202F69A2}" srcOrd="0" destOrd="0" presId="urn:microsoft.com/office/officeart/2005/8/layout/hierarchy1"/>
    <dgm:cxn modelId="{8CBBD973-105B-4F95-B6DA-94A189D105B4}" type="presOf" srcId="{089DDE4B-5819-4C1E-AFF6-CABA13C51331}" destId="{A293A322-8BC3-4B60-BD4E-980F8F9925F8}" srcOrd="0" destOrd="0" presId="urn:microsoft.com/office/officeart/2005/8/layout/hierarchy1"/>
    <dgm:cxn modelId="{037CFE46-BAF5-40BA-9465-61CB0A102291}" srcId="{089DDE4B-5819-4C1E-AFF6-CABA13C51331}" destId="{7339A4A5-221E-4DB9-93CC-430EC11A8B9E}" srcOrd="0" destOrd="0" parTransId="{98C849A5-77BF-4940-B1DB-8E050FD2EDF4}" sibTransId="{BD7547E5-C719-4012-B352-254A4FFC26BB}"/>
    <dgm:cxn modelId="{4CDAE2B8-E34C-4E24-8EF4-47FF0A60B314}" srcId="{A652EAF4-DEEB-4EC9-B4A3-DABB1C3709FE}" destId="{86EB6B31-34A9-4B75-9636-32A93D974CCF}" srcOrd="0" destOrd="0" parTransId="{C2CB7C45-B2F7-42ED-8A10-4C14D39B934F}" sibTransId="{534A7632-2525-4CD2-AF3B-92B9EB317B4C}"/>
    <dgm:cxn modelId="{64D26248-CFD1-4994-BE2F-DAF5BABD5432}" type="presOf" srcId="{D1E094E1-934A-4285-B766-F7F1BDD61141}" destId="{FFBF6225-43AB-4E61-9E8B-07B4BD40650C}" srcOrd="0" destOrd="0" presId="urn:microsoft.com/office/officeart/2005/8/layout/hierarchy1"/>
    <dgm:cxn modelId="{991F1CFB-192A-4D39-915E-DBEF67E7DCE1}" srcId="{A652EAF4-DEEB-4EC9-B4A3-DABB1C3709FE}" destId="{252E4F23-5072-4A95-B511-E5D770C8E749}" srcOrd="1" destOrd="0" parTransId="{1FABE49D-61EA-4709-9BF9-154F77BDE7F3}" sibTransId="{AE48325A-DC78-4A0B-960F-17D83F5754D2}"/>
    <dgm:cxn modelId="{659F242C-7129-4360-89EE-1B0403C90BD1}" type="presOf" srcId="{87A62455-C266-463A-A2DD-B6DACC483DCE}" destId="{A7B506BE-2DC1-4B95-A37D-357479319400}" srcOrd="0" destOrd="0" presId="urn:microsoft.com/office/officeart/2005/8/layout/hierarchy1"/>
    <dgm:cxn modelId="{2BDFA080-E7AC-4AF0-A4A5-3F0DB8DB3B9D}" srcId="{B201DB90-74E4-4743-8850-54A679C957A5}" destId="{4A35A789-CCCA-4F4E-BEFB-2610585F175F}" srcOrd="0" destOrd="0" parTransId="{513E43D3-E815-461C-B2C3-D8817AF4C000}" sibTransId="{8D9A62AE-7D13-4204-A8C3-90A42D8BC626}"/>
    <dgm:cxn modelId="{812CADD8-4F28-4B12-8BD9-81C8D09B248F}" type="presOf" srcId="{A2BEFE9B-344B-4846-9A95-EB34A6329506}" destId="{8175FBAD-F90A-4220-824A-89BA5538AEE1}" srcOrd="0" destOrd="0" presId="urn:microsoft.com/office/officeart/2005/8/layout/hierarchy1"/>
    <dgm:cxn modelId="{AF5BF59F-86DE-4153-AB01-9358CDABE439}" type="presOf" srcId="{1FABE49D-61EA-4709-9BF9-154F77BDE7F3}" destId="{9B4A293B-B68D-43EB-B7FA-CC339DC50BDD}" srcOrd="0" destOrd="0" presId="urn:microsoft.com/office/officeart/2005/8/layout/hierarchy1"/>
    <dgm:cxn modelId="{D8443D81-0422-4D9A-998B-04E212EAD28E}" type="presOf" srcId="{4A35A789-CCCA-4F4E-BEFB-2610585F175F}" destId="{BBD3C57E-2E34-4238-99BB-D3348E8B29D3}" srcOrd="0" destOrd="0" presId="urn:microsoft.com/office/officeart/2005/8/layout/hierarchy1"/>
    <dgm:cxn modelId="{754ACCC7-856B-4C6B-BAAC-0A802251DE41}" type="presOf" srcId="{AF061BE0-3D28-4513-BB14-D547C8650FD7}" destId="{C6CD5380-ACEA-4A03-8622-CE79668CC589}" srcOrd="0" destOrd="0" presId="urn:microsoft.com/office/officeart/2005/8/layout/hierarchy1"/>
    <dgm:cxn modelId="{4804469A-02B0-45E1-923E-95FA1AA9FAAC}" type="presOf" srcId="{C68EB7F9-9689-4FA9-AC23-DA53781FEA17}" destId="{F3BCDB33-6000-4F0E-98E4-281A734D28C1}" srcOrd="0" destOrd="0" presId="urn:microsoft.com/office/officeart/2005/8/layout/hierarchy1"/>
    <dgm:cxn modelId="{32F96E99-09EE-4566-9FCD-9BC09DD443D3}" srcId="{A652EAF4-DEEB-4EC9-B4A3-DABB1C3709FE}" destId="{87A62455-C266-463A-A2DD-B6DACC483DCE}" srcOrd="2" destOrd="0" parTransId="{C68EB7F9-9689-4FA9-AC23-DA53781FEA17}" sibTransId="{6D972097-393B-4D42-88D5-0885BA229EC0}"/>
    <dgm:cxn modelId="{4D00E2F8-1A33-489F-AB2F-6F2D4199E676}" srcId="{4FEFC617-054B-4922-BD6B-69EE741FC910}" destId="{B4A41D45-3A78-41A7-AA79-0F0DA204ACB1}" srcOrd="1" destOrd="0" parTransId="{A46F38E3-2946-47A5-90B3-746AEF927A22}" sibTransId="{7B35381A-DBA4-450D-8DD1-D96B473FB052}"/>
    <dgm:cxn modelId="{787415EA-E354-48CA-819C-8D25E0CFDFEF}" type="presOf" srcId="{11FDAEEA-4A5E-4733-8138-FCC36D3757A2}" destId="{3B3C8C68-B90D-42C9-94AA-E5E817B430B9}" srcOrd="0" destOrd="0" presId="urn:microsoft.com/office/officeart/2005/8/layout/hierarchy1"/>
    <dgm:cxn modelId="{C46BAA99-A9C7-4944-AA0E-A0EE58BA7023}" srcId="{616D1EFC-A643-4794-91C1-81AC1FFBEE9A}" destId="{D1E094E1-934A-4285-B766-F7F1BDD61141}" srcOrd="1" destOrd="0" parTransId="{B8AC844A-35C2-42FF-B452-4CD3D565B704}" sibTransId="{F080C643-DE41-4609-81C0-7985BD2FB9D2}"/>
    <dgm:cxn modelId="{44C671F6-BC86-4844-BD54-BDD0D5A70F0A}" type="presOf" srcId="{064AB80C-E84D-4F7F-8019-2AB263AE2FE8}" destId="{FEE81B07-C5C1-4422-868A-D1500C603790}" srcOrd="0" destOrd="0" presId="urn:microsoft.com/office/officeart/2005/8/layout/hierarchy1"/>
    <dgm:cxn modelId="{74037BF6-A0AC-40F0-A4DC-F94C09164EB8}" type="presOf" srcId="{513E43D3-E815-461C-B2C3-D8817AF4C000}" destId="{2227ADF2-E8DB-4E28-AFC4-FF9B703C39DC}" srcOrd="0" destOrd="0" presId="urn:microsoft.com/office/officeart/2005/8/layout/hierarchy1"/>
    <dgm:cxn modelId="{6CAAB26F-157F-4E3D-9F95-AEE530654E3E}" type="presOf" srcId="{D4948A79-8815-43FC-9E93-8898C76D375C}" destId="{2F8211DB-10C4-449A-9B17-B2E0A534FE6E}" srcOrd="0" destOrd="0" presId="urn:microsoft.com/office/officeart/2005/8/layout/hierarchy1"/>
    <dgm:cxn modelId="{7CBDCB01-E505-4018-9F42-E2BE232F06C7}" srcId="{4FEFC617-054B-4922-BD6B-69EE741FC910}" destId="{9C91AC7C-6FCF-4B0F-B21B-2AB78830D1B3}" srcOrd="0" destOrd="0" parTransId="{064AB80C-E84D-4F7F-8019-2AB263AE2FE8}" sibTransId="{99BE97B2-A363-4CB8-879B-42C741145D15}"/>
    <dgm:cxn modelId="{5D983D38-F6C5-4D7D-9B99-580394CDCDB9}" type="presOf" srcId="{EC908849-FD0D-41EF-822A-A343D7348F9E}" destId="{81BB6427-5C1B-43B9-AE6F-B96DC5D3CDCF}" srcOrd="0" destOrd="0" presId="urn:microsoft.com/office/officeart/2005/8/layout/hierarchy1"/>
    <dgm:cxn modelId="{0CFF6B1E-85F4-41DB-A43B-3FD0255A3CF1}" srcId="{6F8DAE51-863F-4533-B222-F490DE6C0DBB}" destId="{19AA7943-311F-465A-8BEA-9A9812F47F8D}" srcOrd="2" destOrd="0" parTransId="{79BB9407-216C-43FA-997D-28148EBCB122}" sibTransId="{7B3C3082-A0F1-4DEF-BA6B-407FD26D7383}"/>
    <dgm:cxn modelId="{C0B9F888-80B2-490F-9006-4486C8A9283E}" srcId="{6F8DAE51-863F-4533-B222-F490DE6C0DBB}" destId="{A652EAF4-DEEB-4EC9-B4A3-DABB1C3709FE}" srcOrd="4" destOrd="0" parTransId="{97B24CEB-6E56-4C49-8CC6-87F7C664179E}" sibTransId="{F46F36C7-FC08-48B3-9073-9297D716A06C}"/>
    <dgm:cxn modelId="{7BC4B777-10DE-468E-AA51-286DDF79288A}" type="presOf" srcId="{6F8DAE51-863F-4533-B222-F490DE6C0DBB}" destId="{39415F17-A848-4677-A569-83EFD422B384}" srcOrd="0" destOrd="0" presId="urn:microsoft.com/office/officeart/2005/8/layout/hierarchy1"/>
    <dgm:cxn modelId="{6A1EF485-E4BD-49D4-9F59-7EF15794D54A}" type="presOf" srcId="{19AA7943-311F-465A-8BEA-9A9812F47F8D}" destId="{548C442E-E25D-432D-906E-738E9CF27031}" srcOrd="0" destOrd="0" presId="urn:microsoft.com/office/officeart/2005/8/layout/hierarchy1"/>
    <dgm:cxn modelId="{18D3D6EA-3E4C-49C7-A93C-93B639543280}" type="presOf" srcId="{B4AC4B9C-109D-48A8-B8A0-85609CAB7C0C}" destId="{FE2146FA-8412-4167-92BD-7BF0FB68561E}" srcOrd="0" destOrd="0" presId="urn:microsoft.com/office/officeart/2005/8/layout/hierarchy1"/>
    <dgm:cxn modelId="{4F3B070D-BE51-4A80-B109-7E7EEAF57B6B}" type="presOf" srcId="{A32AB49A-A39F-4EF5-B3CE-1B9ED03FDDCB}" destId="{8E94E3E0-BD12-4E28-9E48-58E1DE9353DC}" srcOrd="0" destOrd="0" presId="urn:microsoft.com/office/officeart/2005/8/layout/hierarchy1"/>
    <dgm:cxn modelId="{C82D7349-5883-4408-A475-A7F044ED915A}" srcId="{11FDAEEA-4A5E-4733-8138-FCC36D3757A2}" destId="{A2BEFE9B-344B-4846-9A95-EB34A6329506}" srcOrd="2" destOrd="0" parTransId="{30BB4DC3-6D75-4CD7-BC87-F019DDA40A2D}" sibTransId="{294075AD-E353-4724-AB9F-1965CF264BDA}"/>
    <dgm:cxn modelId="{02B3E92B-7FD6-4F88-8DF7-88BD9585652D}" type="presOf" srcId="{99DDE552-8EDB-440E-A943-34208566EDB8}" destId="{2A5666E1-91FE-41BF-9C52-97846B5A7F60}" srcOrd="0" destOrd="0" presId="urn:microsoft.com/office/officeart/2005/8/layout/hierarchy1"/>
    <dgm:cxn modelId="{25DC9D4D-6BFE-42C9-BB2C-A8FAB7301213}" srcId="{6F8DAE51-863F-4533-B222-F490DE6C0DBB}" destId="{4FEFC617-054B-4922-BD6B-69EE741FC910}" srcOrd="1" destOrd="0" parTransId="{2D01662B-AB0B-42BB-8070-A32C47ED1172}" sibTransId="{F2A468DF-6484-47B5-BBE5-8EDA5B9835ED}"/>
    <dgm:cxn modelId="{6A5D2445-95EC-4876-BF71-0B8BD02E4C3F}" srcId="{616D1EFC-A643-4794-91C1-81AC1FFBEE9A}" destId="{A32AB49A-A39F-4EF5-B3CE-1B9ED03FDDCB}" srcOrd="0" destOrd="0" parTransId="{0613A449-60F8-42EC-8B80-809B548BBEED}" sibTransId="{89A463D9-9F3B-4BE9-9424-64E8ADC8A334}"/>
    <dgm:cxn modelId="{412D57EC-C0BA-4A00-B5AD-190B8D9D3E2E}" type="presOf" srcId="{30BB4DC3-6D75-4CD7-BC87-F019DDA40A2D}" destId="{E89A3BD7-56A0-41F5-9AC7-9E735DE31AD5}" srcOrd="0" destOrd="0" presId="urn:microsoft.com/office/officeart/2005/8/layout/hierarchy1"/>
    <dgm:cxn modelId="{FF30CB6D-11AC-43A4-82F8-B374C84005A2}" type="presOf" srcId="{B4A41D45-3A78-41A7-AA79-0F0DA204ACB1}" destId="{231DF381-EB70-4B7C-A3C9-4277F56C867E}" srcOrd="0" destOrd="0" presId="urn:microsoft.com/office/officeart/2005/8/layout/hierarchy1"/>
    <dgm:cxn modelId="{516F6CA0-0444-4A9D-B510-68598BD03D56}" type="presOf" srcId="{A652EAF4-DEEB-4EC9-B4A3-DABB1C3709FE}" destId="{17BB69A8-DE62-4D16-AE98-AC854A633614}" srcOrd="0" destOrd="0" presId="urn:microsoft.com/office/officeart/2005/8/layout/hierarchy1"/>
    <dgm:cxn modelId="{10442432-6785-4081-80C9-8B2DD6E2764C}" type="presOf" srcId="{B8AC844A-35C2-42FF-B452-4CD3D565B704}" destId="{7FCA7083-9318-4B5D-90A7-919705529111}" srcOrd="0" destOrd="0" presId="urn:microsoft.com/office/officeart/2005/8/layout/hierarchy1"/>
    <dgm:cxn modelId="{1C873A54-B4C1-4D73-8F7F-A79640BE4834}" type="presOf" srcId="{9C91AC7C-6FCF-4B0F-B21B-2AB78830D1B3}" destId="{B8E5771F-7856-40F0-828F-15F2414BEAA3}" srcOrd="0" destOrd="0" presId="urn:microsoft.com/office/officeart/2005/8/layout/hierarchy1"/>
    <dgm:cxn modelId="{3D3B9672-A5F9-4188-AF99-F62C872E4044}" type="presOf" srcId="{C2CB7C45-B2F7-42ED-8A10-4C14D39B934F}" destId="{2B597D1E-414C-45B6-ACE7-EFB1E7463C7C}" srcOrd="0" destOrd="0" presId="urn:microsoft.com/office/officeart/2005/8/layout/hierarchy1"/>
    <dgm:cxn modelId="{BF94802C-85FD-4697-BB42-7C6E8A67B089}" srcId="{19AA7943-311F-465A-8BEA-9A9812F47F8D}" destId="{D0E7F455-2CE1-4281-B9B9-E18B045766CF}" srcOrd="0" destOrd="0" parTransId="{AF061BE0-3D28-4513-BB14-D547C8650FD7}" sibTransId="{0FB68944-BF81-47AA-89F7-A0EEA2EBF62C}"/>
    <dgm:cxn modelId="{9701501A-1433-45FE-9326-4BC3671DD0BA}" type="presOf" srcId="{0613A449-60F8-42EC-8B80-809B548BBEED}" destId="{08D608AA-022E-4D2D-A741-448E9933EEEB}" srcOrd="0" destOrd="0" presId="urn:microsoft.com/office/officeart/2005/8/layout/hierarchy1"/>
    <dgm:cxn modelId="{753B9050-1F08-4C4C-A15E-0CD6C4FE2CE0}" type="presParOf" srcId="{39415F17-A848-4677-A569-83EFD422B384}" destId="{5E92838F-E468-4942-A3E1-932957F0A7A1}" srcOrd="0" destOrd="0" presId="urn:microsoft.com/office/officeart/2005/8/layout/hierarchy1"/>
    <dgm:cxn modelId="{C30A5B00-494B-4D80-94E2-5397E91D7F76}" type="presParOf" srcId="{5E92838F-E468-4942-A3E1-932957F0A7A1}" destId="{D87AA4F9-BDC8-44ED-AE2E-70959EE54D71}" srcOrd="0" destOrd="0" presId="urn:microsoft.com/office/officeart/2005/8/layout/hierarchy1"/>
    <dgm:cxn modelId="{AB73C902-D9ED-4C1A-AED3-D94EB01959C3}" type="presParOf" srcId="{D87AA4F9-BDC8-44ED-AE2E-70959EE54D71}" destId="{DF10C082-4646-4203-9CE6-81FD2BFE624A}" srcOrd="0" destOrd="0" presId="urn:microsoft.com/office/officeart/2005/8/layout/hierarchy1"/>
    <dgm:cxn modelId="{03CAFAA4-2F95-48D5-B0F6-D62D0822569D}" type="presParOf" srcId="{D87AA4F9-BDC8-44ED-AE2E-70959EE54D71}" destId="{3B3C8C68-B90D-42C9-94AA-E5E817B430B9}" srcOrd="1" destOrd="0" presId="urn:microsoft.com/office/officeart/2005/8/layout/hierarchy1"/>
    <dgm:cxn modelId="{CB89F5A2-D9EA-456E-AE77-2987F0C4F884}" type="presParOf" srcId="{5E92838F-E468-4942-A3E1-932957F0A7A1}" destId="{D5E4AE37-295D-41E4-91AA-6A244FBA3E7D}" srcOrd="1" destOrd="0" presId="urn:microsoft.com/office/officeart/2005/8/layout/hierarchy1"/>
    <dgm:cxn modelId="{934352FE-CF1C-40C6-88D7-418758C00411}" type="presParOf" srcId="{D5E4AE37-295D-41E4-91AA-6A244FBA3E7D}" destId="{2A5666E1-91FE-41BF-9C52-97846B5A7F60}" srcOrd="0" destOrd="0" presId="urn:microsoft.com/office/officeart/2005/8/layout/hierarchy1"/>
    <dgm:cxn modelId="{A873341A-F830-4289-9FFE-CEEF5823EBCD}" type="presParOf" srcId="{D5E4AE37-295D-41E4-91AA-6A244FBA3E7D}" destId="{641DD7D4-D668-4B48-A863-2B6AFE1FF74B}" srcOrd="1" destOrd="0" presId="urn:microsoft.com/office/officeart/2005/8/layout/hierarchy1"/>
    <dgm:cxn modelId="{8187A79E-7E71-41B3-A9F6-3840DA1B4ECB}" type="presParOf" srcId="{641DD7D4-D668-4B48-A863-2B6AFE1FF74B}" destId="{CC27D10D-9BF9-460D-AFE9-7B7405A5C3DB}" srcOrd="0" destOrd="0" presId="urn:microsoft.com/office/officeart/2005/8/layout/hierarchy1"/>
    <dgm:cxn modelId="{1D1F3245-E924-41E8-A411-716D810BA229}" type="presParOf" srcId="{CC27D10D-9BF9-460D-AFE9-7B7405A5C3DB}" destId="{D7C5A3D3-622C-49EF-981B-F4A9E0FACA76}" srcOrd="0" destOrd="0" presId="urn:microsoft.com/office/officeart/2005/8/layout/hierarchy1"/>
    <dgm:cxn modelId="{3C96D5DE-5ACF-4468-973F-95D8AB8F4BCE}" type="presParOf" srcId="{CC27D10D-9BF9-460D-AFE9-7B7405A5C3DB}" destId="{A293A322-8BC3-4B60-BD4E-980F8F9925F8}" srcOrd="1" destOrd="0" presId="urn:microsoft.com/office/officeart/2005/8/layout/hierarchy1"/>
    <dgm:cxn modelId="{AA966363-B19C-42F8-A22B-55A8AE4EF79F}" type="presParOf" srcId="{641DD7D4-D668-4B48-A863-2B6AFE1FF74B}" destId="{9BDA84A4-47F1-44E2-8894-D42D0F562D04}" srcOrd="1" destOrd="0" presId="urn:microsoft.com/office/officeart/2005/8/layout/hierarchy1"/>
    <dgm:cxn modelId="{26B59ABB-EF49-463B-B369-F0D95D3E67E5}" type="presParOf" srcId="{9BDA84A4-47F1-44E2-8894-D42D0F562D04}" destId="{D2C86264-3B77-408E-ABB7-6CF85B19C719}" srcOrd="0" destOrd="0" presId="urn:microsoft.com/office/officeart/2005/8/layout/hierarchy1"/>
    <dgm:cxn modelId="{C7EE478C-9E9F-43C6-B15B-1C58D28532A5}" type="presParOf" srcId="{9BDA84A4-47F1-44E2-8894-D42D0F562D04}" destId="{4C8891D5-100E-437D-A948-8C5286BB3753}" srcOrd="1" destOrd="0" presId="urn:microsoft.com/office/officeart/2005/8/layout/hierarchy1"/>
    <dgm:cxn modelId="{D9B7AA4D-8D1D-42A3-9071-94FDADD8E2FF}" type="presParOf" srcId="{4C8891D5-100E-437D-A948-8C5286BB3753}" destId="{11C229A6-AFA1-428B-A9D1-8467A662B784}" srcOrd="0" destOrd="0" presId="urn:microsoft.com/office/officeart/2005/8/layout/hierarchy1"/>
    <dgm:cxn modelId="{008A0F5B-23A7-4037-BC19-675B49A2D8FE}" type="presParOf" srcId="{11C229A6-AFA1-428B-A9D1-8467A662B784}" destId="{C59A3E3B-F9EE-4097-8267-2B0E41B0FEEB}" srcOrd="0" destOrd="0" presId="urn:microsoft.com/office/officeart/2005/8/layout/hierarchy1"/>
    <dgm:cxn modelId="{FD57B06A-49D8-4C1B-ADD5-A7A7A10E8A67}" type="presParOf" srcId="{11C229A6-AFA1-428B-A9D1-8467A662B784}" destId="{6A8F0D25-A047-47F5-A667-B416FB1B5E33}" srcOrd="1" destOrd="0" presId="urn:microsoft.com/office/officeart/2005/8/layout/hierarchy1"/>
    <dgm:cxn modelId="{B8D793DD-D103-4D0D-8126-E416B5521249}" type="presParOf" srcId="{4C8891D5-100E-437D-A948-8C5286BB3753}" destId="{664640C9-D6E2-4BBF-88D5-EEAA5CAD14E8}" srcOrd="1" destOrd="0" presId="urn:microsoft.com/office/officeart/2005/8/layout/hierarchy1"/>
    <dgm:cxn modelId="{7A7F814F-D217-4E00-A01C-92DE1F45AAC0}" type="presParOf" srcId="{9BDA84A4-47F1-44E2-8894-D42D0F562D04}" destId="{7143EAFB-9772-47F5-A825-2C5AD61CF8ED}" srcOrd="2" destOrd="0" presId="urn:microsoft.com/office/officeart/2005/8/layout/hierarchy1"/>
    <dgm:cxn modelId="{0D3C8863-0840-4306-95AA-0392BBEB9CDF}" type="presParOf" srcId="{9BDA84A4-47F1-44E2-8894-D42D0F562D04}" destId="{8988B68C-36BF-4FE6-9804-82E5898EB18A}" srcOrd="3" destOrd="0" presId="urn:microsoft.com/office/officeart/2005/8/layout/hierarchy1"/>
    <dgm:cxn modelId="{5F186BCE-7701-4EF5-AFE7-3E674E079A00}" type="presParOf" srcId="{8988B68C-36BF-4FE6-9804-82E5898EB18A}" destId="{51D08703-BD8D-4234-982F-3B41BE5058E8}" srcOrd="0" destOrd="0" presId="urn:microsoft.com/office/officeart/2005/8/layout/hierarchy1"/>
    <dgm:cxn modelId="{9FC757F9-1A8E-40B2-9CEB-52317D0A5296}" type="presParOf" srcId="{51D08703-BD8D-4234-982F-3B41BE5058E8}" destId="{21CE0347-FC26-4719-A3A6-FC76F29217FD}" srcOrd="0" destOrd="0" presId="urn:microsoft.com/office/officeart/2005/8/layout/hierarchy1"/>
    <dgm:cxn modelId="{DB4F4907-3C64-49F3-BCB7-74E651698AA5}" type="presParOf" srcId="{51D08703-BD8D-4234-982F-3B41BE5058E8}" destId="{F073F40B-FFFE-4EC6-8E8E-FC9EA20F6C4F}" srcOrd="1" destOrd="0" presId="urn:microsoft.com/office/officeart/2005/8/layout/hierarchy1"/>
    <dgm:cxn modelId="{B6550BA2-004C-4FE5-B28B-7250FDC8F0B3}" type="presParOf" srcId="{8988B68C-36BF-4FE6-9804-82E5898EB18A}" destId="{435236D8-73DE-446D-A19D-8AA97ABD6A1F}" srcOrd="1" destOrd="0" presId="urn:microsoft.com/office/officeart/2005/8/layout/hierarchy1"/>
    <dgm:cxn modelId="{AC3EE864-F13E-4772-B5F8-3D4DC4E1AC28}" type="presParOf" srcId="{D5E4AE37-295D-41E4-91AA-6A244FBA3E7D}" destId="{8DD8EB4D-8B13-48C4-A5F3-2D644406CEDE}" srcOrd="2" destOrd="0" presId="urn:microsoft.com/office/officeart/2005/8/layout/hierarchy1"/>
    <dgm:cxn modelId="{72BD44A7-91DE-4017-B9D6-016AA5E7333A}" type="presParOf" srcId="{D5E4AE37-295D-41E4-91AA-6A244FBA3E7D}" destId="{DD67B72A-50EA-4CBD-AF0B-881CAE99F0A9}" srcOrd="3" destOrd="0" presId="urn:microsoft.com/office/officeart/2005/8/layout/hierarchy1"/>
    <dgm:cxn modelId="{317A193A-84D5-4F4C-A94E-947CD920C913}" type="presParOf" srcId="{DD67B72A-50EA-4CBD-AF0B-881CAE99F0A9}" destId="{93FC8466-EE91-450E-84D1-6DC40BEBAB58}" srcOrd="0" destOrd="0" presId="urn:microsoft.com/office/officeart/2005/8/layout/hierarchy1"/>
    <dgm:cxn modelId="{3D70A54F-3A16-46F2-BB4C-054BEA2029EF}" type="presParOf" srcId="{93FC8466-EE91-450E-84D1-6DC40BEBAB58}" destId="{6DDB98CD-B13A-4D9A-B7D1-74DB22D56B68}" srcOrd="0" destOrd="0" presId="urn:microsoft.com/office/officeart/2005/8/layout/hierarchy1"/>
    <dgm:cxn modelId="{697F1847-5E66-4691-8BD8-B6726EB7F808}" type="presParOf" srcId="{93FC8466-EE91-450E-84D1-6DC40BEBAB58}" destId="{02E11614-912D-4A54-867F-4AF4CBA230D5}" srcOrd="1" destOrd="0" presId="urn:microsoft.com/office/officeart/2005/8/layout/hierarchy1"/>
    <dgm:cxn modelId="{4313A882-B7F9-4C92-90AB-87740B8EF3D5}" type="presParOf" srcId="{DD67B72A-50EA-4CBD-AF0B-881CAE99F0A9}" destId="{928202BF-5D0A-46CB-9F44-FFC269DAEF72}" srcOrd="1" destOrd="0" presId="urn:microsoft.com/office/officeart/2005/8/layout/hierarchy1"/>
    <dgm:cxn modelId="{D1EA6AB5-08D1-4917-B114-D03614D86CCB}" type="presParOf" srcId="{928202BF-5D0A-46CB-9F44-FFC269DAEF72}" destId="{2227ADF2-E8DB-4E28-AFC4-FF9B703C39DC}" srcOrd="0" destOrd="0" presId="urn:microsoft.com/office/officeart/2005/8/layout/hierarchy1"/>
    <dgm:cxn modelId="{B3BB1D02-95F8-4EE0-98B0-66371F8A88F7}" type="presParOf" srcId="{928202BF-5D0A-46CB-9F44-FFC269DAEF72}" destId="{A4895FA2-CAF5-4A35-A48C-63EAC10F5F96}" srcOrd="1" destOrd="0" presId="urn:microsoft.com/office/officeart/2005/8/layout/hierarchy1"/>
    <dgm:cxn modelId="{DA6AE4B2-4CAC-498A-8A2B-71CF74420948}" type="presParOf" srcId="{A4895FA2-CAF5-4A35-A48C-63EAC10F5F96}" destId="{5C2F6E23-EDA8-4E1C-B95E-CDF7DE7CB34B}" srcOrd="0" destOrd="0" presId="urn:microsoft.com/office/officeart/2005/8/layout/hierarchy1"/>
    <dgm:cxn modelId="{525ED9AB-D3C9-423D-8993-EFA5D26A1E26}" type="presParOf" srcId="{5C2F6E23-EDA8-4E1C-B95E-CDF7DE7CB34B}" destId="{853FB877-7E0A-4B6E-B14A-F578B595D0CB}" srcOrd="0" destOrd="0" presId="urn:microsoft.com/office/officeart/2005/8/layout/hierarchy1"/>
    <dgm:cxn modelId="{6F8318A2-6D5C-468E-909B-2A8E1930A04A}" type="presParOf" srcId="{5C2F6E23-EDA8-4E1C-B95E-CDF7DE7CB34B}" destId="{BBD3C57E-2E34-4238-99BB-D3348E8B29D3}" srcOrd="1" destOrd="0" presId="urn:microsoft.com/office/officeart/2005/8/layout/hierarchy1"/>
    <dgm:cxn modelId="{5E3D427B-3613-4ACC-8A33-54D5006786AE}" type="presParOf" srcId="{A4895FA2-CAF5-4A35-A48C-63EAC10F5F96}" destId="{853A0519-6525-4C3D-BCAA-D1BB00181157}" srcOrd="1" destOrd="0" presId="urn:microsoft.com/office/officeart/2005/8/layout/hierarchy1"/>
    <dgm:cxn modelId="{E0D43074-954E-4F2D-BE86-00021190EE25}" type="presParOf" srcId="{D5E4AE37-295D-41E4-91AA-6A244FBA3E7D}" destId="{E89A3BD7-56A0-41F5-9AC7-9E735DE31AD5}" srcOrd="4" destOrd="0" presId="urn:microsoft.com/office/officeart/2005/8/layout/hierarchy1"/>
    <dgm:cxn modelId="{533C9963-CD8A-4BC3-A239-F2ABC4B347DE}" type="presParOf" srcId="{D5E4AE37-295D-41E4-91AA-6A244FBA3E7D}" destId="{4925E6BC-48E5-4E9E-BB2D-AF520235D9CC}" srcOrd="5" destOrd="0" presId="urn:microsoft.com/office/officeart/2005/8/layout/hierarchy1"/>
    <dgm:cxn modelId="{80CBACE8-C932-41A0-BC69-363B293483F0}" type="presParOf" srcId="{4925E6BC-48E5-4E9E-BB2D-AF520235D9CC}" destId="{B16D5F10-0F91-4642-ACBC-F25428B33D27}" srcOrd="0" destOrd="0" presId="urn:microsoft.com/office/officeart/2005/8/layout/hierarchy1"/>
    <dgm:cxn modelId="{9B29D0DE-E1DE-48BD-8207-8B689CFFACAF}" type="presParOf" srcId="{B16D5F10-0F91-4642-ACBC-F25428B33D27}" destId="{8DB2FEFE-A474-48BB-B382-D18420B1710A}" srcOrd="0" destOrd="0" presId="urn:microsoft.com/office/officeart/2005/8/layout/hierarchy1"/>
    <dgm:cxn modelId="{15277AD8-2551-4DB8-B977-D0AD0F17BEE4}" type="presParOf" srcId="{B16D5F10-0F91-4642-ACBC-F25428B33D27}" destId="{8175FBAD-F90A-4220-824A-89BA5538AEE1}" srcOrd="1" destOrd="0" presId="urn:microsoft.com/office/officeart/2005/8/layout/hierarchy1"/>
    <dgm:cxn modelId="{18106FFB-538F-4AEA-BE04-0BDE7438DE14}" type="presParOf" srcId="{4925E6BC-48E5-4E9E-BB2D-AF520235D9CC}" destId="{692C6CED-40AA-4600-9245-2B1027B10A76}" srcOrd="1" destOrd="0" presId="urn:microsoft.com/office/officeart/2005/8/layout/hierarchy1"/>
    <dgm:cxn modelId="{5198CA66-DBAB-4A8E-A0FF-5ED6DDB7A7AE}" type="presParOf" srcId="{692C6CED-40AA-4600-9245-2B1027B10A76}" destId="{81BB6427-5C1B-43B9-AE6F-B96DC5D3CDCF}" srcOrd="0" destOrd="0" presId="urn:microsoft.com/office/officeart/2005/8/layout/hierarchy1"/>
    <dgm:cxn modelId="{6F42175B-9BD7-4990-ABA2-DA8E6E3041F2}" type="presParOf" srcId="{692C6CED-40AA-4600-9245-2B1027B10A76}" destId="{1882F9B0-425E-4DD2-8698-41E4431B3003}" srcOrd="1" destOrd="0" presId="urn:microsoft.com/office/officeart/2005/8/layout/hierarchy1"/>
    <dgm:cxn modelId="{0C48806B-C40B-4811-BB35-C39F4823107E}" type="presParOf" srcId="{1882F9B0-425E-4DD2-8698-41E4431B3003}" destId="{2F964176-02C9-4F78-97A3-F7913AEC2CF0}" srcOrd="0" destOrd="0" presId="urn:microsoft.com/office/officeart/2005/8/layout/hierarchy1"/>
    <dgm:cxn modelId="{F750F05B-EC49-485F-A902-BC6DD056A0E5}" type="presParOf" srcId="{2F964176-02C9-4F78-97A3-F7913AEC2CF0}" destId="{F7FF9611-E84D-42EE-B656-0E2FBB8F782C}" srcOrd="0" destOrd="0" presId="urn:microsoft.com/office/officeart/2005/8/layout/hierarchy1"/>
    <dgm:cxn modelId="{E92DD59C-02D8-4643-B847-BA105892BA31}" type="presParOf" srcId="{2F964176-02C9-4F78-97A3-F7913AEC2CF0}" destId="{2F8211DB-10C4-449A-9B17-B2E0A534FE6E}" srcOrd="1" destOrd="0" presId="urn:microsoft.com/office/officeart/2005/8/layout/hierarchy1"/>
    <dgm:cxn modelId="{1A7B1C98-E62A-45A8-88F5-9D8073F36457}" type="presParOf" srcId="{1882F9B0-425E-4DD2-8698-41E4431B3003}" destId="{22814562-ACE7-47EB-9F07-218BF9FCD3BD}" srcOrd="1" destOrd="0" presId="urn:microsoft.com/office/officeart/2005/8/layout/hierarchy1"/>
    <dgm:cxn modelId="{EB52FCAE-8142-4F7F-8A11-26E1BC76DE83}" type="presParOf" srcId="{39415F17-A848-4677-A569-83EFD422B384}" destId="{B3E600B5-1C5A-4E38-965B-C59A451A359E}" srcOrd="1" destOrd="0" presId="urn:microsoft.com/office/officeart/2005/8/layout/hierarchy1"/>
    <dgm:cxn modelId="{2B3AAEF9-3806-408A-9348-21E4B6A1C933}" type="presParOf" srcId="{B3E600B5-1C5A-4E38-965B-C59A451A359E}" destId="{4AF8B1CA-6218-43E4-AB7D-FA96AF2EB3DA}" srcOrd="0" destOrd="0" presId="urn:microsoft.com/office/officeart/2005/8/layout/hierarchy1"/>
    <dgm:cxn modelId="{C174BB80-4E2D-486D-94C5-D9E9E81A0737}" type="presParOf" srcId="{4AF8B1CA-6218-43E4-AB7D-FA96AF2EB3DA}" destId="{587AC918-29F5-4F6F-B6BE-9430246D3445}" srcOrd="0" destOrd="0" presId="urn:microsoft.com/office/officeart/2005/8/layout/hierarchy1"/>
    <dgm:cxn modelId="{67AC7C2A-9532-4924-B799-F73EBE9FE6ED}" type="presParOf" srcId="{4AF8B1CA-6218-43E4-AB7D-FA96AF2EB3DA}" destId="{85D0190A-E053-4C28-80C8-F71077BB05F4}" srcOrd="1" destOrd="0" presId="urn:microsoft.com/office/officeart/2005/8/layout/hierarchy1"/>
    <dgm:cxn modelId="{C465E43C-E0CC-4B67-BED3-F5FD428B6CEC}" type="presParOf" srcId="{B3E600B5-1C5A-4E38-965B-C59A451A359E}" destId="{596B6C74-3EE0-46A9-95CA-10B68949FFC5}" srcOrd="1" destOrd="0" presId="urn:microsoft.com/office/officeart/2005/8/layout/hierarchy1"/>
    <dgm:cxn modelId="{393B09C3-3D32-432B-89AB-C70663CBA968}" type="presParOf" srcId="{596B6C74-3EE0-46A9-95CA-10B68949FFC5}" destId="{FEE81B07-C5C1-4422-868A-D1500C603790}" srcOrd="0" destOrd="0" presId="urn:microsoft.com/office/officeart/2005/8/layout/hierarchy1"/>
    <dgm:cxn modelId="{BC9B7AE0-2D5F-43D2-AA23-7921921028C1}" type="presParOf" srcId="{596B6C74-3EE0-46A9-95CA-10B68949FFC5}" destId="{AD955ACB-D314-468A-936E-229AF3AD9B03}" srcOrd="1" destOrd="0" presId="urn:microsoft.com/office/officeart/2005/8/layout/hierarchy1"/>
    <dgm:cxn modelId="{5A2CE6F8-D646-49FC-B734-71EB5D1F8750}" type="presParOf" srcId="{AD955ACB-D314-468A-936E-229AF3AD9B03}" destId="{C038C8B2-71B7-4CAD-BE81-BD0810DA999C}" srcOrd="0" destOrd="0" presId="urn:microsoft.com/office/officeart/2005/8/layout/hierarchy1"/>
    <dgm:cxn modelId="{722A1F19-7AA7-46F2-B4D8-BD6F4CB4A03C}" type="presParOf" srcId="{C038C8B2-71B7-4CAD-BE81-BD0810DA999C}" destId="{BAF9B0D9-93F2-4256-8178-7BA83FBA5AD5}" srcOrd="0" destOrd="0" presId="urn:microsoft.com/office/officeart/2005/8/layout/hierarchy1"/>
    <dgm:cxn modelId="{8B0C0A06-7D98-4240-A687-DC82B514906E}" type="presParOf" srcId="{C038C8B2-71B7-4CAD-BE81-BD0810DA999C}" destId="{B8E5771F-7856-40F0-828F-15F2414BEAA3}" srcOrd="1" destOrd="0" presId="urn:microsoft.com/office/officeart/2005/8/layout/hierarchy1"/>
    <dgm:cxn modelId="{F699D47F-FE11-4F9C-BB42-A679AF30E754}" type="presParOf" srcId="{AD955ACB-D314-468A-936E-229AF3AD9B03}" destId="{D08627B1-2C3C-4607-AD2E-68B1AC10F5E3}" srcOrd="1" destOrd="0" presId="urn:microsoft.com/office/officeart/2005/8/layout/hierarchy1"/>
    <dgm:cxn modelId="{61BE90C6-94BD-4902-819A-0F6C14DE0309}" type="presParOf" srcId="{596B6C74-3EE0-46A9-95CA-10B68949FFC5}" destId="{1E6E092A-6426-48FB-ADAF-8CD957EBC6F5}" srcOrd="2" destOrd="0" presId="urn:microsoft.com/office/officeart/2005/8/layout/hierarchy1"/>
    <dgm:cxn modelId="{4628C525-FC33-4ED7-8537-8EAE26B6EA91}" type="presParOf" srcId="{596B6C74-3EE0-46A9-95CA-10B68949FFC5}" destId="{9E9094EC-1733-46AF-AF12-46C7AD1D92A3}" srcOrd="3" destOrd="0" presId="urn:microsoft.com/office/officeart/2005/8/layout/hierarchy1"/>
    <dgm:cxn modelId="{A30149D2-FA2F-43C8-9A03-760F59FC2713}" type="presParOf" srcId="{9E9094EC-1733-46AF-AF12-46C7AD1D92A3}" destId="{0BD69B61-A954-4FDC-A74B-8BA495ECFC29}" srcOrd="0" destOrd="0" presId="urn:microsoft.com/office/officeart/2005/8/layout/hierarchy1"/>
    <dgm:cxn modelId="{CDCC42FB-EC95-4A6A-B778-6F8B0AE3A842}" type="presParOf" srcId="{0BD69B61-A954-4FDC-A74B-8BA495ECFC29}" destId="{01FAA6AA-652E-4808-A02A-6C263522D899}" srcOrd="0" destOrd="0" presId="urn:microsoft.com/office/officeart/2005/8/layout/hierarchy1"/>
    <dgm:cxn modelId="{9E2FF800-F1CF-4BF0-9581-C6DC86DC12F3}" type="presParOf" srcId="{0BD69B61-A954-4FDC-A74B-8BA495ECFC29}" destId="{231DF381-EB70-4B7C-A3C9-4277F56C867E}" srcOrd="1" destOrd="0" presId="urn:microsoft.com/office/officeart/2005/8/layout/hierarchy1"/>
    <dgm:cxn modelId="{E5FF969F-E9D8-4110-AC06-3802FCC61830}" type="presParOf" srcId="{9E9094EC-1733-46AF-AF12-46C7AD1D92A3}" destId="{502C3464-5BA1-406C-AA94-17882CF3D297}" srcOrd="1" destOrd="0" presId="urn:microsoft.com/office/officeart/2005/8/layout/hierarchy1"/>
    <dgm:cxn modelId="{DA037AD8-5642-4CA0-BE9D-1861F0E6BAD7}" type="presParOf" srcId="{39415F17-A848-4677-A569-83EFD422B384}" destId="{8B210D08-0C11-42F6-BB9D-68025E1B1E64}" srcOrd="2" destOrd="0" presId="urn:microsoft.com/office/officeart/2005/8/layout/hierarchy1"/>
    <dgm:cxn modelId="{2461DAD1-D80D-4CC2-986E-416F82519B79}" type="presParOf" srcId="{8B210D08-0C11-42F6-BB9D-68025E1B1E64}" destId="{D384A2D6-FDED-40D0-BEB9-17B1F943F47E}" srcOrd="0" destOrd="0" presId="urn:microsoft.com/office/officeart/2005/8/layout/hierarchy1"/>
    <dgm:cxn modelId="{6BCFD195-A226-41C9-9729-9FD4870A67FC}" type="presParOf" srcId="{D384A2D6-FDED-40D0-BEB9-17B1F943F47E}" destId="{A8418823-6A7E-4F4A-AC9C-14B40564222C}" srcOrd="0" destOrd="0" presId="urn:microsoft.com/office/officeart/2005/8/layout/hierarchy1"/>
    <dgm:cxn modelId="{93E8A93B-6759-40CC-9F19-1EDCCD2AE299}" type="presParOf" srcId="{D384A2D6-FDED-40D0-BEB9-17B1F943F47E}" destId="{548C442E-E25D-432D-906E-738E9CF27031}" srcOrd="1" destOrd="0" presId="urn:microsoft.com/office/officeart/2005/8/layout/hierarchy1"/>
    <dgm:cxn modelId="{3D111A21-3926-4D05-8FF0-827711A8B7CC}" type="presParOf" srcId="{8B210D08-0C11-42F6-BB9D-68025E1B1E64}" destId="{7D31591B-D6E6-4776-82B5-E3161B1511E8}" srcOrd="1" destOrd="0" presId="urn:microsoft.com/office/officeart/2005/8/layout/hierarchy1"/>
    <dgm:cxn modelId="{2AF9F640-7FB9-45E1-92AA-6AC2A09F92B1}" type="presParOf" srcId="{7D31591B-D6E6-4776-82B5-E3161B1511E8}" destId="{C6CD5380-ACEA-4A03-8622-CE79668CC589}" srcOrd="0" destOrd="0" presId="urn:microsoft.com/office/officeart/2005/8/layout/hierarchy1"/>
    <dgm:cxn modelId="{38BAC748-7940-4E3B-B6B3-8BBEE0395C8C}" type="presParOf" srcId="{7D31591B-D6E6-4776-82B5-E3161B1511E8}" destId="{98D2E29C-8F3E-430C-97EE-19629FE04273}" srcOrd="1" destOrd="0" presId="urn:microsoft.com/office/officeart/2005/8/layout/hierarchy1"/>
    <dgm:cxn modelId="{E9D59CD5-E597-47AB-A8C6-C885FF0E5D35}" type="presParOf" srcId="{98D2E29C-8F3E-430C-97EE-19629FE04273}" destId="{27475085-1DD6-43AA-A09F-E4F5B9284863}" srcOrd="0" destOrd="0" presId="urn:microsoft.com/office/officeart/2005/8/layout/hierarchy1"/>
    <dgm:cxn modelId="{C1CB3381-57DC-4DC2-A427-D87148026A65}" type="presParOf" srcId="{27475085-1DD6-43AA-A09F-E4F5B9284863}" destId="{44BBD46C-D7C3-4E73-B503-F758C54E6035}" srcOrd="0" destOrd="0" presId="urn:microsoft.com/office/officeart/2005/8/layout/hierarchy1"/>
    <dgm:cxn modelId="{8E3CE5E4-4C79-4392-AD9D-B912E0ACE2BD}" type="presParOf" srcId="{27475085-1DD6-43AA-A09F-E4F5B9284863}" destId="{6FDDFBD4-F626-41B7-9A0E-692C202F69A2}" srcOrd="1" destOrd="0" presId="urn:microsoft.com/office/officeart/2005/8/layout/hierarchy1"/>
    <dgm:cxn modelId="{45CDB582-BB3A-4284-8BFF-504E2A190474}" type="presParOf" srcId="{98D2E29C-8F3E-430C-97EE-19629FE04273}" destId="{C8E96834-67FE-474F-853E-50BF23CA4C84}" srcOrd="1" destOrd="0" presId="urn:microsoft.com/office/officeart/2005/8/layout/hierarchy1"/>
    <dgm:cxn modelId="{7BC17348-9A71-45EE-8CF9-1226F7875398}" type="presParOf" srcId="{7D31591B-D6E6-4776-82B5-E3161B1511E8}" destId="{DBC9266C-745E-4E91-B516-9DD437E7D126}" srcOrd="2" destOrd="0" presId="urn:microsoft.com/office/officeart/2005/8/layout/hierarchy1"/>
    <dgm:cxn modelId="{7649BF68-AA97-4938-AC5C-3070FF3198A9}" type="presParOf" srcId="{7D31591B-D6E6-4776-82B5-E3161B1511E8}" destId="{BC7C6734-D8C0-4091-B1B2-986CB1482806}" srcOrd="3" destOrd="0" presId="urn:microsoft.com/office/officeart/2005/8/layout/hierarchy1"/>
    <dgm:cxn modelId="{D263DFC7-BABF-4156-9071-8178B7C688B3}" type="presParOf" srcId="{BC7C6734-D8C0-4091-B1B2-986CB1482806}" destId="{C88044A7-A7D6-4C1C-B398-5EC452E662E6}" srcOrd="0" destOrd="0" presId="urn:microsoft.com/office/officeart/2005/8/layout/hierarchy1"/>
    <dgm:cxn modelId="{BB68401A-947A-4C98-963A-9AE1E86EE91D}" type="presParOf" srcId="{C88044A7-A7D6-4C1C-B398-5EC452E662E6}" destId="{FD1922D5-E92D-4BB8-A70C-5FDC49C71004}" srcOrd="0" destOrd="0" presId="urn:microsoft.com/office/officeart/2005/8/layout/hierarchy1"/>
    <dgm:cxn modelId="{4C965585-08F3-44FF-A021-5999339B8991}" type="presParOf" srcId="{C88044A7-A7D6-4C1C-B398-5EC452E662E6}" destId="{FE2146FA-8412-4167-92BD-7BF0FB68561E}" srcOrd="1" destOrd="0" presId="urn:microsoft.com/office/officeart/2005/8/layout/hierarchy1"/>
    <dgm:cxn modelId="{B9065ADB-E2E8-4CC4-BC95-614AEDA5AF37}" type="presParOf" srcId="{BC7C6734-D8C0-4091-B1B2-986CB1482806}" destId="{204F5468-7F39-4FC8-A340-F449222E0197}" srcOrd="1" destOrd="0" presId="urn:microsoft.com/office/officeart/2005/8/layout/hierarchy1"/>
    <dgm:cxn modelId="{8267E678-EBC7-4492-9204-957E2041CEE5}" type="presParOf" srcId="{39415F17-A848-4677-A569-83EFD422B384}" destId="{872BB5BF-2D34-4440-87D3-DA95BC336106}" srcOrd="3" destOrd="0" presId="urn:microsoft.com/office/officeart/2005/8/layout/hierarchy1"/>
    <dgm:cxn modelId="{1315B943-847C-4BF8-80AF-1B343FD99943}" type="presParOf" srcId="{872BB5BF-2D34-4440-87D3-DA95BC336106}" destId="{537F4983-C839-4FDE-9ABA-21B0B899EFAB}" srcOrd="0" destOrd="0" presId="urn:microsoft.com/office/officeart/2005/8/layout/hierarchy1"/>
    <dgm:cxn modelId="{84C2C93F-E5D8-41BB-98A6-5A1C604216A8}" type="presParOf" srcId="{537F4983-C839-4FDE-9ABA-21B0B899EFAB}" destId="{4F4A18F3-0950-49EF-9C5C-A385FD3EA6CC}" srcOrd="0" destOrd="0" presId="urn:microsoft.com/office/officeart/2005/8/layout/hierarchy1"/>
    <dgm:cxn modelId="{05CABD0C-5D71-4406-BF66-D5AB5EACA4D2}" type="presParOf" srcId="{537F4983-C839-4FDE-9ABA-21B0B899EFAB}" destId="{C873A546-A20C-4EA8-BC55-D611C825E738}" srcOrd="1" destOrd="0" presId="urn:microsoft.com/office/officeart/2005/8/layout/hierarchy1"/>
    <dgm:cxn modelId="{2D617B0A-C594-495F-8991-DBC4107898D8}" type="presParOf" srcId="{872BB5BF-2D34-4440-87D3-DA95BC336106}" destId="{A2C57924-3D78-4D2B-B487-549B3A2502AE}" srcOrd="1" destOrd="0" presId="urn:microsoft.com/office/officeart/2005/8/layout/hierarchy1"/>
    <dgm:cxn modelId="{EEBB2C94-0C2E-4257-95FE-277FA5D98529}" type="presParOf" srcId="{A2C57924-3D78-4D2B-B487-549B3A2502AE}" destId="{08D608AA-022E-4D2D-A741-448E9933EEEB}" srcOrd="0" destOrd="0" presId="urn:microsoft.com/office/officeart/2005/8/layout/hierarchy1"/>
    <dgm:cxn modelId="{1F4DF57D-4F83-4C1E-9FE0-452A0DD716B3}" type="presParOf" srcId="{A2C57924-3D78-4D2B-B487-549B3A2502AE}" destId="{546CE1A1-EE4D-497B-9899-EAFF636616F3}" srcOrd="1" destOrd="0" presId="urn:microsoft.com/office/officeart/2005/8/layout/hierarchy1"/>
    <dgm:cxn modelId="{861BAD9B-1367-4A97-8C9E-86C9375F2C22}" type="presParOf" srcId="{546CE1A1-EE4D-497B-9899-EAFF636616F3}" destId="{717B91E1-A3CB-48BB-9C3C-7C0D29080A1F}" srcOrd="0" destOrd="0" presId="urn:microsoft.com/office/officeart/2005/8/layout/hierarchy1"/>
    <dgm:cxn modelId="{F17ABC2D-F89D-4FD6-BE93-969AB5BC62A5}" type="presParOf" srcId="{717B91E1-A3CB-48BB-9C3C-7C0D29080A1F}" destId="{5564809B-A863-40E1-A4F9-B9CE2AA3E8C6}" srcOrd="0" destOrd="0" presId="urn:microsoft.com/office/officeart/2005/8/layout/hierarchy1"/>
    <dgm:cxn modelId="{8541B311-B6C4-4FC3-A451-9C5FCEE94BA4}" type="presParOf" srcId="{717B91E1-A3CB-48BB-9C3C-7C0D29080A1F}" destId="{8E94E3E0-BD12-4E28-9E48-58E1DE9353DC}" srcOrd="1" destOrd="0" presId="urn:microsoft.com/office/officeart/2005/8/layout/hierarchy1"/>
    <dgm:cxn modelId="{666E41B3-222B-41AD-8665-9B4ABACC203B}" type="presParOf" srcId="{546CE1A1-EE4D-497B-9899-EAFF636616F3}" destId="{03DCC12F-19E3-4EE7-9708-6338B156D454}" srcOrd="1" destOrd="0" presId="urn:microsoft.com/office/officeart/2005/8/layout/hierarchy1"/>
    <dgm:cxn modelId="{4A4B006B-C41F-4E8D-AE69-C1217F25E866}" type="presParOf" srcId="{A2C57924-3D78-4D2B-B487-549B3A2502AE}" destId="{7FCA7083-9318-4B5D-90A7-919705529111}" srcOrd="2" destOrd="0" presId="urn:microsoft.com/office/officeart/2005/8/layout/hierarchy1"/>
    <dgm:cxn modelId="{3E257332-EBC3-4DC2-A1CC-E476985839C0}" type="presParOf" srcId="{A2C57924-3D78-4D2B-B487-549B3A2502AE}" destId="{863D9817-DB87-47D2-81AA-804801FACD07}" srcOrd="3" destOrd="0" presId="urn:microsoft.com/office/officeart/2005/8/layout/hierarchy1"/>
    <dgm:cxn modelId="{6B052EC0-CFC3-4A27-BBA7-0D60F0F6746D}" type="presParOf" srcId="{863D9817-DB87-47D2-81AA-804801FACD07}" destId="{3CCFC62C-3AA3-4C23-B40A-F65FDF19C4BF}" srcOrd="0" destOrd="0" presId="urn:microsoft.com/office/officeart/2005/8/layout/hierarchy1"/>
    <dgm:cxn modelId="{4134CA83-04AF-4EB5-9856-C38DDE5AD142}" type="presParOf" srcId="{3CCFC62C-3AA3-4C23-B40A-F65FDF19C4BF}" destId="{6B50BCA4-4C07-4E3D-A38F-F0FA778AE2D4}" srcOrd="0" destOrd="0" presId="urn:microsoft.com/office/officeart/2005/8/layout/hierarchy1"/>
    <dgm:cxn modelId="{D8A1E44E-A9B3-4F13-A02B-4B41C4339EE1}" type="presParOf" srcId="{3CCFC62C-3AA3-4C23-B40A-F65FDF19C4BF}" destId="{FFBF6225-43AB-4E61-9E8B-07B4BD40650C}" srcOrd="1" destOrd="0" presId="urn:microsoft.com/office/officeart/2005/8/layout/hierarchy1"/>
    <dgm:cxn modelId="{93DCE3EE-3871-402C-A861-C4224D492198}" type="presParOf" srcId="{863D9817-DB87-47D2-81AA-804801FACD07}" destId="{62480861-0897-4E73-AC5E-6378FD31D9A9}" srcOrd="1" destOrd="0" presId="urn:microsoft.com/office/officeart/2005/8/layout/hierarchy1"/>
    <dgm:cxn modelId="{A9C5AA76-4A84-4BE3-8F3E-799A56B479C3}" type="presParOf" srcId="{39415F17-A848-4677-A569-83EFD422B384}" destId="{3D50255E-B8EE-4BB7-9D96-9443D38A00D6}" srcOrd="4" destOrd="0" presId="urn:microsoft.com/office/officeart/2005/8/layout/hierarchy1"/>
    <dgm:cxn modelId="{C1C44B1E-48E0-4382-BEEC-83C29569A3DD}" type="presParOf" srcId="{3D50255E-B8EE-4BB7-9D96-9443D38A00D6}" destId="{B7C5F693-8A90-4650-8659-EE1664D85CDA}" srcOrd="0" destOrd="0" presId="urn:microsoft.com/office/officeart/2005/8/layout/hierarchy1"/>
    <dgm:cxn modelId="{F8BCCBB1-9B9D-4926-96A3-0A8A1659150D}" type="presParOf" srcId="{B7C5F693-8A90-4650-8659-EE1664D85CDA}" destId="{1806E6C3-1B24-49A4-9FC2-ACD795B139FD}" srcOrd="0" destOrd="0" presId="urn:microsoft.com/office/officeart/2005/8/layout/hierarchy1"/>
    <dgm:cxn modelId="{CE31E4A5-4F5C-4C1E-91CA-4B0C2DE66A26}" type="presParOf" srcId="{B7C5F693-8A90-4650-8659-EE1664D85CDA}" destId="{17BB69A8-DE62-4D16-AE98-AC854A633614}" srcOrd="1" destOrd="0" presId="urn:microsoft.com/office/officeart/2005/8/layout/hierarchy1"/>
    <dgm:cxn modelId="{BDD3AAB2-AA2D-433D-836D-202889EB3528}" type="presParOf" srcId="{3D50255E-B8EE-4BB7-9D96-9443D38A00D6}" destId="{C307F91D-7FE0-49E9-9047-9CEDCD2569D6}" srcOrd="1" destOrd="0" presId="urn:microsoft.com/office/officeart/2005/8/layout/hierarchy1"/>
    <dgm:cxn modelId="{D566D633-58EB-427C-97F8-D59290AD6EA7}" type="presParOf" srcId="{C307F91D-7FE0-49E9-9047-9CEDCD2569D6}" destId="{2B597D1E-414C-45B6-ACE7-EFB1E7463C7C}" srcOrd="0" destOrd="0" presId="urn:microsoft.com/office/officeart/2005/8/layout/hierarchy1"/>
    <dgm:cxn modelId="{B8E1B9BB-6278-4027-B143-7E4EED0B5DB7}" type="presParOf" srcId="{C307F91D-7FE0-49E9-9047-9CEDCD2569D6}" destId="{AD4587A3-12A7-42EF-B933-80003F3D7E87}" srcOrd="1" destOrd="0" presId="urn:microsoft.com/office/officeart/2005/8/layout/hierarchy1"/>
    <dgm:cxn modelId="{B85F61EB-8FF7-41A1-9D72-70AB8255486D}" type="presParOf" srcId="{AD4587A3-12A7-42EF-B933-80003F3D7E87}" destId="{65754741-9A87-4B4C-B1E2-4A81E7C28D3D}" srcOrd="0" destOrd="0" presId="urn:microsoft.com/office/officeart/2005/8/layout/hierarchy1"/>
    <dgm:cxn modelId="{487FE979-C414-485E-AF54-0F73BDED253D}" type="presParOf" srcId="{65754741-9A87-4B4C-B1E2-4A81E7C28D3D}" destId="{659DFEF9-D08E-475B-853B-843704AE4D5C}" srcOrd="0" destOrd="0" presId="urn:microsoft.com/office/officeart/2005/8/layout/hierarchy1"/>
    <dgm:cxn modelId="{EFE1278D-6A1D-4FE2-AA94-077D459936DE}" type="presParOf" srcId="{65754741-9A87-4B4C-B1E2-4A81E7C28D3D}" destId="{0CC1C886-E14D-4E20-9DD3-985FFE8360CE}" srcOrd="1" destOrd="0" presId="urn:microsoft.com/office/officeart/2005/8/layout/hierarchy1"/>
    <dgm:cxn modelId="{0E213B45-84D4-4AC2-80E7-CD288AC3E2F3}" type="presParOf" srcId="{AD4587A3-12A7-42EF-B933-80003F3D7E87}" destId="{E1DC69F9-E882-4E26-9C63-C9E70454AB73}" srcOrd="1" destOrd="0" presId="urn:microsoft.com/office/officeart/2005/8/layout/hierarchy1"/>
    <dgm:cxn modelId="{CEA635E3-B77A-4F58-9908-58312077E17F}" type="presParOf" srcId="{C307F91D-7FE0-49E9-9047-9CEDCD2569D6}" destId="{9B4A293B-B68D-43EB-B7FA-CC339DC50BDD}" srcOrd="2" destOrd="0" presId="urn:microsoft.com/office/officeart/2005/8/layout/hierarchy1"/>
    <dgm:cxn modelId="{703A6968-4404-4B54-8277-A7ACF4D93642}" type="presParOf" srcId="{C307F91D-7FE0-49E9-9047-9CEDCD2569D6}" destId="{41B5FB82-F330-42FE-A879-4EE194C13119}" srcOrd="3" destOrd="0" presId="urn:microsoft.com/office/officeart/2005/8/layout/hierarchy1"/>
    <dgm:cxn modelId="{EDC25770-31B3-4792-9223-7B934ABFFD70}" type="presParOf" srcId="{41B5FB82-F330-42FE-A879-4EE194C13119}" destId="{1BDB8864-254C-49FD-A002-88A82D6A5421}" srcOrd="0" destOrd="0" presId="urn:microsoft.com/office/officeart/2005/8/layout/hierarchy1"/>
    <dgm:cxn modelId="{0048F3D1-2C57-4017-8DA1-2A89555DE4A7}" type="presParOf" srcId="{1BDB8864-254C-49FD-A002-88A82D6A5421}" destId="{B4158B78-E861-4B9C-A514-41601CF9CD25}" srcOrd="0" destOrd="0" presId="urn:microsoft.com/office/officeart/2005/8/layout/hierarchy1"/>
    <dgm:cxn modelId="{284A7EF0-F640-40C7-AF1F-FB253ADB60F0}" type="presParOf" srcId="{1BDB8864-254C-49FD-A002-88A82D6A5421}" destId="{F88BA375-8874-445B-A076-6FB3BAA81736}" srcOrd="1" destOrd="0" presId="urn:microsoft.com/office/officeart/2005/8/layout/hierarchy1"/>
    <dgm:cxn modelId="{E0E0C6A6-CAAA-4BAC-9198-2E3B8B0746AE}" type="presParOf" srcId="{41B5FB82-F330-42FE-A879-4EE194C13119}" destId="{C92E5ED2-D7F9-4D99-9E16-D9DDDB015124}" srcOrd="1" destOrd="0" presId="urn:microsoft.com/office/officeart/2005/8/layout/hierarchy1"/>
    <dgm:cxn modelId="{790C9506-00E6-4B65-9548-4275FEB04DCE}" type="presParOf" srcId="{C307F91D-7FE0-49E9-9047-9CEDCD2569D6}" destId="{F3BCDB33-6000-4F0E-98E4-281A734D28C1}" srcOrd="4" destOrd="0" presId="urn:microsoft.com/office/officeart/2005/8/layout/hierarchy1"/>
    <dgm:cxn modelId="{034D486A-7D39-40AA-B5D4-9670FEE47549}" type="presParOf" srcId="{C307F91D-7FE0-49E9-9047-9CEDCD2569D6}" destId="{0E3AE159-FEAE-400F-A31E-DA7F4BA50952}" srcOrd="5" destOrd="0" presId="urn:microsoft.com/office/officeart/2005/8/layout/hierarchy1"/>
    <dgm:cxn modelId="{0C1C4C3E-0032-4867-8C76-25561F0608B5}" type="presParOf" srcId="{0E3AE159-FEAE-400F-A31E-DA7F4BA50952}" destId="{656F9A96-B3DF-4B72-A862-79F2232DE6BA}" srcOrd="0" destOrd="0" presId="urn:microsoft.com/office/officeart/2005/8/layout/hierarchy1"/>
    <dgm:cxn modelId="{DDE085F6-138F-4078-84E3-99C6129188F9}" type="presParOf" srcId="{656F9A96-B3DF-4B72-A862-79F2232DE6BA}" destId="{99793E9A-A9A2-42DB-96C5-2A9A521B1DD9}" srcOrd="0" destOrd="0" presId="urn:microsoft.com/office/officeart/2005/8/layout/hierarchy1"/>
    <dgm:cxn modelId="{CA51DA3E-AB58-499C-B222-8A6DCB7F55F0}" type="presParOf" srcId="{656F9A96-B3DF-4B72-A862-79F2232DE6BA}" destId="{A7B506BE-2DC1-4B95-A37D-357479319400}" srcOrd="1" destOrd="0" presId="urn:microsoft.com/office/officeart/2005/8/layout/hierarchy1"/>
    <dgm:cxn modelId="{902A2E48-47C1-4378-A7EE-72914CA4CFB3}" type="presParOf" srcId="{0E3AE159-FEAE-400F-A31E-DA7F4BA50952}" destId="{07D0E2F4-67C7-4614-B861-F9BE6BA4A48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1FB8555-540F-4EF7-8D46-8ABB018A3B6F}" type="doc">
      <dgm:prSet loTypeId="urn:microsoft.com/office/officeart/2005/8/layout/process3" loCatId="process" qsTypeId="urn:microsoft.com/office/officeart/2005/8/quickstyle/simple1" qsCatId="simple" csTypeId="urn:microsoft.com/office/officeart/2005/8/colors/accent5_2" csCatId="accent5" phldr="1"/>
      <dgm:spPr/>
      <dgm:t>
        <a:bodyPr rtlCol="0"/>
        <a:lstStyle/>
        <a:p>
          <a:pPr rtl="0"/>
          <a:endParaRPr lang="en-US"/>
        </a:p>
      </dgm:t>
    </dgm:pt>
    <dgm:pt modelId="{FBC3A0BC-9D8F-4C7B-B285-510A780E04E4}" type="pres">
      <dgm:prSet presAssocID="{51FB8555-540F-4EF7-8D46-8ABB018A3B6F}" presName="linearFlow" presStyleCnt="0">
        <dgm:presLayoutVars>
          <dgm:dir/>
          <dgm:animLvl val="lvl"/>
          <dgm:resizeHandles val="exact"/>
        </dgm:presLayoutVars>
      </dgm:prSet>
      <dgm:spPr/>
      <dgm:t>
        <a:bodyPr rtlCol="0"/>
        <a:lstStyle/>
        <a:p>
          <a:pPr rtl="0"/>
          <a:endParaRPr lang="en-US"/>
        </a:p>
      </dgm:t>
    </dgm:pt>
  </dgm:ptLst>
  <dgm:cxnLst>
    <dgm:cxn modelId="{2942422A-9AA6-4E2F-86F9-64D1C7142FFF}" type="presOf" srcId="{51FB8555-540F-4EF7-8D46-8ABB018A3B6F}" destId="{FBC3A0BC-9D8F-4C7B-B285-510A780E04E4}" srcOrd="0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4F214DB-1CFD-441A-813C-7CD16C42026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1D1D34EA-9B6F-4287-B827-2D2D5CE9D1D9}" type="pres">
      <dgm:prSet presAssocID="{84F214DB-1CFD-441A-813C-7CD16C42026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</dgm:ptLst>
  <dgm:cxnLst>
    <dgm:cxn modelId="{BA44A1FA-33D5-4669-966F-29854AD46183}" type="presOf" srcId="{84F214DB-1CFD-441A-813C-7CD16C42026A}" destId="{1D1D34EA-9B6F-4287-B827-2D2D5CE9D1D9}" srcOrd="0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F8DAE51-863F-4533-B222-F490DE6C0DB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11FDAEEA-4A5E-4733-8138-FCC36D3757A2}">
      <dgm:prSet phldrT="[ข้อความ]" custT="1"/>
      <dgm:spPr/>
      <dgm:t>
        <a:bodyPr/>
        <a:lstStyle/>
        <a:p>
          <a:r>
            <a:rPr lang="th-TH" sz="1200" b="1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ค่าในเชิงปริมาณ</a:t>
          </a:r>
          <a:endParaRPr lang="th-TH" sz="1200" b="1" dirty="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FEC0CFF4-F780-4BB9-9997-8AE85C9F2E07}" type="parTrans" cxnId="{119CFD1F-B379-42CC-AB6C-83307E6EBE50}">
      <dgm:prSet/>
      <dgm:spPr/>
      <dgm:t>
        <a:bodyPr/>
        <a:lstStyle/>
        <a:p>
          <a:endParaRPr lang="th-TH" sz="12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1DDEEE4D-FFF9-447D-8226-4A0132173D15}" type="sibTrans" cxnId="{119CFD1F-B379-42CC-AB6C-83307E6EBE50}">
      <dgm:prSet/>
      <dgm:spPr/>
      <dgm:t>
        <a:bodyPr/>
        <a:lstStyle/>
        <a:p>
          <a:endParaRPr lang="th-TH" sz="12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616D1EFC-A643-4794-91C1-81AC1FFBEE9A}">
      <dgm:prSet phldrT="[ข้อความ]" custT="1"/>
      <dgm:spPr/>
      <dgm:t>
        <a:bodyPr/>
        <a:lstStyle/>
        <a:p>
          <a:r>
            <a:rPr lang="th-TH" sz="1200" b="1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คุณค่าในเชิงคุณลักษณะ</a:t>
          </a:r>
          <a:endParaRPr lang="th-TH" sz="1200" b="1" dirty="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1AEE220F-646B-4F4F-A204-E953C6864E3B}" type="parTrans" cxnId="{12DE6258-CF55-4D17-8A77-659E78845AB7}">
      <dgm:prSet/>
      <dgm:spPr/>
      <dgm:t>
        <a:bodyPr/>
        <a:lstStyle/>
        <a:p>
          <a:endParaRPr lang="th-TH" sz="12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59055CFC-BF0A-4D0B-9084-9FBF7CE39F2A}" type="sibTrans" cxnId="{12DE6258-CF55-4D17-8A77-659E78845AB7}">
      <dgm:prSet/>
      <dgm:spPr/>
      <dgm:t>
        <a:bodyPr/>
        <a:lstStyle/>
        <a:p>
          <a:endParaRPr lang="th-TH" sz="120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07F1CB32-09FC-4C6D-A541-EA16868747C7}">
      <dgm:prSet phldrT="[ข้อความ]" custT="1"/>
      <dgm:spPr/>
      <dgm:t>
        <a:bodyPr/>
        <a:lstStyle/>
        <a:p>
          <a:r>
            <a:rPr lang="th-TH" sz="1200" b="1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จำนวน (</a:t>
          </a:r>
          <a:r>
            <a:rPr lang="en-US" sz="1200" b="1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number)</a:t>
          </a:r>
          <a:endParaRPr lang="th-TH" sz="1200" b="1" dirty="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94649523-E0B9-495D-93F2-6361CE5708CB}" type="parTrans" cxnId="{38525BBC-AA93-4F1C-8B5D-DE40AD432511}">
      <dgm:prSet/>
      <dgm:spPr/>
      <dgm:t>
        <a:bodyPr/>
        <a:lstStyle/>
        <a:p>
          <a:endParaRPr lang="th-TH" sz="1200"/>
        </a:p>
      </dgm:t>
    </dgm:pt>
    <dgm:pt modelId="{0021A224-419F-4223-85B6-6F093993BA74}" type="sibTrans" cxnId="{38525BBC-AA93-4F1C-8B5D-DE40AD432511}">
      <dgm:prSet/>
      <dgm:spPr/>
      <dgm:t>
        <a:bodyPr/>
        <a:lstStyle/>
        <a:p>
          <a:endParaRPr lang="th-TH" sz="1200"/>
        </a:p>
      </dgm:t>
    </dgm:pt>
    <dgm:pt modelId="{3957E029-2812-4AB4-913E-E57F4087A0AB}">
      <dgm:prSet phldrT="[ข้อความ]" custT="1"/>
      <dgm:spPr/>
      <dgm:t>
        <a:bodyPr/>
        <a:lstStyle/>
        <a:p>
          <a:r>
            <a:rPr lang="th-TH" sz="1200" b="1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ร้อยละ (</a:t>
          </a:r>
          <a:r>
            <a:rPr lang="en-US" sz="1200" b="1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percentage</a:t>
          </a:r>
          <a:r>
            <a:rPr lang="th-TH" sz="1200" b="1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)</a:t>
          </a:r>
          <a:endParaRPr lang="th-TH" sz="1200" b="1" dirty="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F8D81D36-AEA0-46BF-8695-DE90E4DAB032}" type="parTrans" cxnId="{B4B2C847-8CDA-41B5-BB82-891CF92411EE}">
      <dgm:prSet/>
      <dgm:spPr/>
      <dgm:t>
        <a:bodyPr/>
        <a:lstStyle/>
        <a:p>
          <a:endParaRPr lang="th-TH" sz="1200"/>
        </a:p>
      </dgm:t>
    </dgm:pt>
    <dgm:pt modelId="{15579246-C776-47D1-B43E-6E9B774B85CC}" type="sibTrans" cxnId="{B4B2C847-8CDA-41B5-BB82-891CF92411EE}">
      <dgm:prSet/>
      <dgm:spPr/>
      <dgm:t>
        <a:bodyPr/>
        <a:lstStyle/>
        <a:p>
          <a:endParaRPr lang="th-TH" sz="1200"/>
        </a:p>
      </dgm:t>
    </dgm:pt>
    <dgm:pt modelId="{1D726A9E-332D-4422-B82D-016824018E35}">
      <dgm:prSet phldrT="[ข้อความ]" custT="1"/>
      <dgm:spPr/>
      <dgm:t>
        <a:bodyPr/>
        <a:lstStyle/>
        <a:p>
          <a:r>
            <a:rPr lang="th-TH" sz="1200" b="1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อัตราส่วน (</a:t>
          </a:r>
          <a:r>
            <a:rPr lang="en-US" sz="1200" b="1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ratio</a:t>
          </a:r>
          <a:r>
            <a:rPr lang="th-TH" sz="1200" b="1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)</a:t>
          </a:r>
          <a:endParaRPr lang="th-TH" sz="1200" b="1" dirty="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14229F5C-4C86-4BB9-80FF-712464A77AD1}" type="parTrans" cxnId="{586E378B-0023-4BBA-825D-F1539291DA9B}">
      <dgm:prSet/>
      <dgm:spPr/>
      <dgm:t>
        <a:bodyPr/>
        <a:lstStyle/>
        <a:p>
          <a:endParaRPr lang="th-TH" sz="1200"/>
        </a:p>
      </dgm:t>
    </dgm:pt>
    <dgm:pt modelId="{8D2947E6-5E53-4376-95A8-15B0FF2FE2BD}" type="sibTrans" cxnId="{586E378B-0023-4BBA-825D-F1539291DA9B}">
      <dgm:prSet/>
      <dgm:spPr/>
      <dgm:t>
        <a:bodyPr/>
        <a:lstStyle/>
        <a:p>
          <a:endParaRPr lang="th-TH" sz="1200"/>
        </a:p>
      </dgm:t>
    </dgm:pt>
    <dgm:pt modelId="{3DEFAC93-8D41-4633-A206-6F21BB7C1DD9}">
      <dgm:prSet phldrT="[ข้อความ]" custT="1"/>
      <dgm:spPr/>
      <dgm:t>
        <a:bodyPr/>
        <a:lstStyle/>
        <a:p>
          <a:r>
            <a:rPr lang="th-TH" sz="1200" b="1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สัดส่วน (</a:t>
          </a:r>
          <a:r>
            <a:rPr lang="en-US" sz="1200" b="1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proportion</a:t>
          </a:r>
          <a:r>
            <a:rPr lang="th-TH" sz="1200" b="1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)</a:t>
          </a:r>
          <a:endParaRPr lang="th-TH" sz="1200" b="1" dirty="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0C3081F7-FCA6-47E1-B755-482BEF6678FA}" type="parTrans" cxnId="{EC5F27D5-9905-4863-8C2A-37D560530127}">
      <dgm:prSet/>
      <dgm:spPr/>
      <dgm:t>
        <a:bodyPr/>
        <a:lstStyle/>
        <a:p>
          <a:endParaRPr lang="th-TH" sz="1200"/>
        </a:p>
      </dgm:t>
    </dgm:pt>
    <dgm:pt modelId="{6E2778F1-045F-4C95-8E49-786D3F30F45F}" type="sibTrans" cxnId="{EC5F27D5-9905-4863-8C2A-37D560530127}">
      <dgm:prSet/>
      <dgm:spPr/>
      <dgm:t>
        <a:bodyPr/>
        <a:lstStyle/>
        <a:p>
          <a:endParaRPr lang="th-TH" sz="1200"/>
        </a:p>
      </dgm:t>
    </dgm:pt>
    <dgm:pt modelId="{4330C07B-DD18-4A63-A409-C2A7AE975F60}">
      <dgm:prSet phldrT="[ข้อความ]" custT="1"/>
      <dgm:spPr/>
      <dgm:t>
        <a:bodyPr/>
        <a:lstStyle/>
        <a:p>
          <a:r>
            <a:rPr lang="th-TH" sz="1200" b="1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อัตรา (</a:t>
          </a:r>
          <a:r>
            <a:rPr lang="en-US" sz="1200" b="1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rate</a:t>
          </a:r>
          <a:r>
            <a:rPr lang="th-TH" sz="1200" b="1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)</a:t>
          </a:r>
          <a:endParaRPr lang="th-TH" sz="1200" b="1" dirty="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5AB20ABF-92D6-43DA-A0DA-6BE4210C560D}" type="parTrans" cxnId="{91143779-D6F8-4CCC-9C4C-18144EF3FF1B}">
      <dgm:prSet/>
      <dgm:spPr/>
      <dgm:t>
        <a:bodyPr/>
        <a:lstStyle/>
        <a:p>
          <a:endParaRPr lang="th-TH" sz="1200"/>
        </a:p>
      </dgm:t>
    </dgm:pt>
    <dgm:pt modelId="{9F448597-4F6E-4E89-B69F-BB4E80E731DB}" type="sibTrans" cxnId="{91143779-D6F8-4CCC-9C4C-18144EF3FF1B}">
      <dgm:prSet/>
      <dgm:spPr/>
      <dgm:t>
        <a:bodyPr/>
        <a:lstStyle/>
        <a:p>
          <a:endParaRPr lang="th-TH" sz="1200"/>
        </a:p>
      </dgm:t>
    </dgm:pt>
    <dgm:pt modelId="{BB79F289-2DA6-4835-8D6D-99ED1EF15E97}">
      <dgm:prSet phldrT="[ข้อความ]" custT="1"/>
      <dgm:spPr/>
      <dgm:t>
        <a:bodyPr/>
        <a:lstStyle/>
        <a:p>
          <a:r>
            <a:rPr lang="th-TH" sz="1200" b="1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ประสิทธิภาพ (</a:t>
          </a:r>
          <a:r>
            <a:rPr lang="en-US" sz="1200" b="1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efficiency</a:t>
          </a:r>
          <a:r>
            <a:rPr lang="th-TH" sz="1200" b="1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)</a:t>
          </a:r>
          <a:endParaRPr lang="th-TH" sz="1200" b="1" dirty="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BCC29723-EA12-443D-957D-8F4FD4358498}" type="parTrans" cxnId="{868FDA7B-3304-40CD-8FA7-F4399426F52C}">
      <dgm:prSet/>
      <dgm:spPr/>
      <dgm:t>
        <a:bodyPr/>
        <a:lstStyle/>
        <a:p>
          <a:endParaRPr lang="th-TH" sz="1200"/>
        </a:p>
      </dgm:t>
    </dgm:pt>
    <dgm:pt modelId="{9A313CD0-CC73-4112-A571-A5285A09C789}" type="sibTrans" cxnId="{868FDA7B-3304-40CD-8FA7-F4399426F52C}">
      <dgm:prSet/>
      <dgm:spPr/>
      <dgm:t>
        <a:bodyPr/>
        <a:lstStyle/>
        <a:p>
          <a:endParaRPr lang="th-TH" sz="1200"/>
        </a:p>
      </dgm:t>
    </dgm:pt>
    <dgm:pt modelId="{8CC7F417-F808-4889-A6A7-49814F49DDA3}">
      <dgm:prSet phldrT="[ข้อความ]" custT="1"/>
      <dgm:spPr/>
      <dgm:t>
        <a:bodyPr/>
        <a:lstStyle/>
        <a:p>
          <a:r>
            <a:rPr lang="th-TH" sz="1200" b="1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ประสิทธิผล (</a:t>
          </a:r>
          <a:r>
            <a:rPr lang="en-US" sz="1200" b="1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effectiveness</a:t>
          </a:r>
          <a:r>
            <a:rPr lang="th-TH" sz="1200" b="1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)</a:t>
          </a:r>
          <a:endParaRPr lang="th-TH" sz="1200" b="1" dirty="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093B9F7A-CC6F-4753-92A4-5C99E9E49EDC}" type="parTrans" cxnId="{0C0CC889-07CD-418C-B8E0-2F8E16B1DA9B}">
      <dgm:prSet/>
      <dgm:spPr/>
      <dgm:t>
        <a:bodyPr/>
        <a:lstStyle/>
        <a:p>
          <a:endParaRPr lang="th-TH" sz="1200"/>
        </a:p>
      </dgm:t>
    </dgm:pt>
    <dgm:pt modelId="{86F30986-7079-45FE-B6BD-9223F2A453F3}" type="sibTrans" cxnId="{0C0CC889-07CD-418C-B8E0-2F8E16B1DA9B}">
      <dgm:prSet/>
      <dgm:spPr/>
      <dgm:t>
        <a:bodyPr/>
        <a:lstStyle/>
        <a:p>
          <a:endParaRPr lang="th-TH" sz="1200"/>
        </a:p>
      </dgm:t>
    </dgm:pt>
    <dgm:pt modelId="{351F583F-5398-434C-9221-50F3DEAFAF3A}">
      <dgm:prSet phldrT="[ข้อความ]" custT="1"/>
      <dgm:spPr/>
      <dgm:t>
        <a:bodyPr/>
        <a:lstStyle/>
        <a:p>
          <a:r>
            <a:rPr lang="th-TH" sz="1200" b="1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ความสอดคล้อง (</a:t>
          </a:r>
          <a:r>
            <a:rPr lang="en-US" sz="1200" b="1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relevance</a:t>
          </a:r>
          <a:r>
            <a:rPr lang="th-TH" sz="1200" b="1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)</a:t>
          </a:r>
          <a:endParaRPr lang="th-TH" sz="1200" b="1" dirty="0">
            <a:latin typeface="Leelawadee UI" panose="020B0502040204020203" pitchFamily="34" charset="-34"/>
            <a:cs typeface="Leelawadee UI" panose="020B0502040204020203" pitchFamily="34" charset="-34"/>
          </a:endParaRPr>
        </a:p>
      </dgm:t>
    </dgm:pt>
    <dgm:pt modelId="{A060D0B1-CA75-4865-AF5B-7051CD215922}" type="parTrans" cxnId="{C932D221-F077-405B-9E90-DD499436C97E}">
      <dgm:prSet/>
      <dgm:spPr/>
      <dgm:t>
        <a:bodyPr/>
        <a:lstStyle/>
        <a:p>
          <a:endParaRPr lang="th-TH" sz="1200"/>
        </a:p>
      </dgm:t>
    </dgm:pt>
    <dgm:pt modelId="{4A9B2BAC-772A-49DF-B548-D58DF3B86B90}" type="sibTrans" cxnId="{C932D221-F077-405B-9E90-DD499436C97E}">
      <dgm:prSet/>
      <dgm:spPr/>
      <dgm:t>
        <a:bodyPr/>
        <a:lstStyle/>
        <a:p>
          <a:endParaRPr lang="th-TH" sz="1200"/>
        </a:p>
      </dgm:t>
    </dgm:pt>
    <dgm:pt modelId="{39415F17-A848-4677-A569-83EFD422B384}" type="pres">
      <dgm:prSet presAssocID="{6F8DAE51-863F-4533-B222-F490DE6C0DB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h-TH"/>
        </a:p>
      </dgm:t>
    </dgm:pt>
    <dgm:pt modelId="{5E92838F-E468-4942-A3E1-932957F0A7A1}" type="pres">
      <dgm:prSet presAssocID="{11FDAEEA-4A5E-4733-8138-FCC36D3757A2}" presName="hierRoot1" presStyleCnt="0"/>
      <dgm:spPr/>
    </dgm:pt>
    <dgm:pt modelId="{D87AA4F9-BDC8-44ED-AE2E-70959EE54D71}" type="pres">
      <dgm:prSet presAssocID="{11FDAEEA-4A5E-4733-8138-FCC36D3757A2}" presName="composite" presStyleCnt="0"/>
      <dgm:spPr/>
    </dgm:pt>
    <dgm:pt modelId="{DF10C082-4646-4203-9CE6-81FD2BFE624A}" type="pres">
      <dgm:prSet presAssocID="{11FDAEEA-4A5E-4733-8138-FCC36D3757A2}" presName="background" presStyleLbl="node0" presStyleIdx="0" presStyleCnt="2"/>
      <dgm:spPr/>
    </dgm:pt>
    <dgm:pt modelId="{3B3C8C68-B90D-42C9-94AA-E5E817B430B9}" type="pres">
      <dgm:prSet presAssocID="{11FDAEEA-4A5E-4733-8138-FCC36D3757A2}" presName="text" presStyleLbl="fgAcc0" presStyleIdx="0" presStyleCnt="2" custScaleX="159954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D5E4AE37-295D-41E4-91AA-6A244FBA3E7D}" type="pres">
      <dgm:prSet presAssocID="{11FDAEEA-4A5E-4733-8138-FCC36D3757A2}" presName="hierChild2" presStyleCnt="0"/>
      <dgm:spPr/>
    </dgm:pt>
    <dgm:pt modelId="{61A75C69-359A-4686-8B0D-A49A42561027}" type="pres">
      <dgm:prSet presAssocID="{94649523-E0B9-495D-93F2-6361CE5708CB}" presName="Name10" presStyleLbl="parChTrans1D2" presStyleIdx="0" presStyleCnt="8"/>
      <dgm:spPr/>
      <dgm:t>
        <a:bodyPr/>
        <a:lstStyle/>
        <a:p>
          <a:endParaRPr lang="th-TH"/>
        </a:p>
      </dgm:t>
    </dgm:pt>
    <dgm:pt modelId="{B7332B57-62E7-462D-AB4F-81F3F4E0C965}" type="pres">
      <dgm:prSet presAssocID="{07F1CB32-09FC-4C6D-A541-EA16868747C7}" presName="hierRoot2" presStyleCnt="0"/>
      <dgm:spPr/>
    </dgm:pt>
    <dgm:pt modelId="{19D1F27D-6144-4B62-94FE-B4A27F0159B9}" type="pres">
      <dgm:prSet presAssocID="{07F1CB32-09FC-4C6D-A541-EA16868747C7}" presName="composite2" presStyleCnt="0"/>
      <dgm:spPr/>
    </dgm:pt>
    <dgm:pt modelId="{E7F2B3A8-3C21-465E-A492-9CB91DD0BF27}" type="pres">
      <dgm:prSet presAssocID="{07F1CB32-09FC-4C6D-A541-EA16868747C7}" presName="background2" presStyleLbl="node2" presStyleIdx="0" presStyleCnt="8"/>
      <dgm:spPr/>
    </dgm:pt>
    <dgm:pt modelId="{A7F5F751-C81A-4548-87F9-C76C0C3E78B7}" type="pres">
      <dgm:prSet presAssocID="{07F1CB32-09FC-4C6D-A541-EA16868747C7}" presName="text2" presStyleLbl="fgAcc2" presStyleIdx="0" presStyleCnt="8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BBC6DADE-F553-4CF3-9D4D-54B345AB8699}" type="pres">
      <dgm:prSet presAssocID="{07F1CB32-09FC-4C6D-A541-EA16868747C7}" presName="hierChild3" presStyleCnt="0"/>
      <dgm:spPr/>
    </dgm:pt>
    <dgm:pt modelId="{119453DF-0EBB-419E-BD49-626107D76D46}" type="pres">
      <dgm:prSet presAssocID="{F8D81D36-AEA0-46BF-8695-DE90E4DAB032}" presName="Name10" presStyleLbl="parChTrans1D2" presStyleIdx="1" presStyleCnt="8"/>
      <dgm:spPr/>
      <dgm:t>
        <a:bodyPr/>
        <a:lstStyle/>
        <a:p>
          <a:endParaRPr lang="th-TH"/>
        </a:p>
      </dgm:t>
    </dgm:pt>
    <dgm:pt modelId="{0B5AF8D5-2767-40C9-B10B-30D9934DB4E2}" type="pres">
      <dgm:prSet presAssocID="{3957E029-2812-4AB4-913E-E57F4087A0AB}" presName="hierRoot2" presStyleCnt="0"/>
      <dgm:spPr/>
    </dgm:pt>
    <dgm:pt modelId="{D07AC519-89E1-4297-97AD-A805FB6A663C}" type="pres">
      <dgm:prSet presAssocID="{3957E029-2812-4AB4-913E-E57F4087A0AB}" presName="composite2" presStyleCnt="0"/>
      <dgm:spPr/>
    </dgm:pt>
    <dgm:pt modelId="{6A3119AA-D468-4B6C-BFF3-66307BE6B1FF}" type="pres">
      <dgm:prSet presAssocID="{3957E029-2812-4AB4-913E-E57F4087A0AB}" presName="background2" presStyleLbl="node2" presStyleIdx="1" presStyleCnt="8"/>
      <dgm:spPr/>
    </dgm:pt>
    <dgm:pt modelId="{65D093A9-89DF-410C-8229-9B2FD641DC5E}" type="pres">
      <dgm:prSet presAssocID="{3957E029-2812-4AB4-913E-E57F4087A0AB}" presName="text2" presStyleLbl="fgAcc2" presStyleIdx="1" presStyleCnt="8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DA6AFABD-89B7-46E1-BA25-98791DDAF127}" type="pres">
      <dgm:prSet presAssocID="{3957E029-2812-4AB4-913E-E57F4087A0AB}" presName="hierChild3" presStyleCnt="0"/>
      <dgm:spPr/>
    </dgm:pt>
    <dgm:pt modelId="{1CA9576A-95A2-491A-A675-D906C97E0503}" type="pres">
      <dgm:prSet presAssocID="{14229F5C-4C86-4BB9-80FF-712464A77AD1}" presName="Name10" presStyleLbl="parChTrans1D2" presStyleIdx="2" presStyleCnt="8"/>
      <dgm:spPr/>
      <dgm:t>
        <a:bodyPr/>
        <a:lstStyle/>
        <a:p>
          <a:endParaRPr lang="th-TH"/>
        </a:p>
      </dgm:t>
    </dgm:pt>
    <dgm:pt modelId="{EEA334AD-4C37-4901-9718-473E4F67D2C9}" type="pres">
      <dgm:prSet presAssocID="{1D726A9E-332D-4422-B82D-016824018E35}" presName="hierRoot2" presStyleCnt="0"/>
      <dgm:spPr/>
    </dgm:pt>
    <dgm:pt modelId="{90C92F66-84F5-4E81-8B41-6AFDCD896856}" type="pres">
      <dgm:prSet presAssocID="{1D726A9E-332D-4422-B82D-016824018E35}" presName="composite2" presStyleCnt="0"/>
      <dgm:spPr/>
    </dgm:pt>
    <dgm:pt modelId="{C2039BF9-E3D4-481A-AE88-86435900B228}" type="pres">
      <dgm:prSet presAssocID="{1D726A9E-332D-4422-B82D-016824018E35}" presName="background2" presStyleLbl="node2" presStyleIdx="2" presStyleCnt="8"/>
      <dgm:spPr/>
    </dgm:pt>
    <dgm:pt modelId="{6D2DA0AC-D43A-42C4-A067-0A0B9A35E8EC}" type="pres">
      <dgm:prSet presAssocID="{1D726A9E-332D-4422-B82D-016824018E35}" presName="text2" presStyleLbl="fgAcc2" presStyleIdx="2" presStyleCnt="8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A16C5F91-B17F-40EA-AEA9-96081346E8A6}" type="pres">
      <dgm:prSet presAssocID="{1D726A9E-332D-4422-B82D-016824018E35}" presName="hierChild3" presStyleCnt="0"/>
      <dgm:spPr/>
    </dgm:pt>
    <dgm:pt modelId="{D9362A26-D5DF-4DAE-8DBC-7D68F82B9923}" type="pres">
      <dgm:prSet presAssocID="{0C3081F7-FCA6-47E1-B755-482BEF6678FA}" presName="Name10" presStyleLbl="parChTrans1D2" presStyleIdx="3" presStyleCnt="8"/>
      <dgm:spPr/>
      <dgm:t>
        <a:bodyPr/>
        <a:lstStyle/>
        <a:p>
          <a:endParaRPr lang="th-TH"/>
        </a:p>
      </dgm:t>
    </dgm:pt>
    <dgm:pt modelId="{D448E1B6-8A23-4DAE-9CE4-AE1C0BBDDD5C}" type="pres">
      <dgm:prSet presAssocID="{3DEFAC93-8D41-4633-A206-6F21BB7C1DD9}" presName="hierRoot2" presStyleCnt="0"/>
      <dgm:spPr/>
    </dgm:pt>
    <dgm:pt modelId="{C50B53BF-255B-43BC-B30F-E65D28859277}" type="pres">
      <dgm:prSet presAssocID="{3DEFAC93-8D41-4633-A206-6F21BB7C1DD9}" presName="composite2" presStyleCnt="0"/>
      <dgm:spPr/>
    </dgm:pt>
    <dgm:pt modelId="{4D91AA62-D749-40C6-8832-59D6507ED11A}" type="pres">
      <dgm:prSet presAssocID="{3DEFAC93-8D41-4633-A206-6F21BB7C1DD9}" presName="background2" presStyleLbl="node2" presStyleIdx="3" presStyleCnt="8"/>
      <dgm:spPr/>
    </dgm:pt>
    <dgm:pt modelId="{F0EC3DDC-598C-4DBE-8FE3-309C029B6E81}" type="pres">
      <dgm:prSet presAssocID="{3DEFAC93-8D41-4633-A206-6F21BB7C1DD9}" presName="text2" presStyleLbl="fgAcc2" presStyleIdx="3" presStyleCnt="8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F7D36A2F-D5C6-44D5-A433-860086FE54F3}" type="pres">
      <dgm:prSet presAssocID="{3DEFAC93-8D41-4633-A206-6F21BB7C1DD9}" presName="hierChild3" presStyleCnt="0"/>
      <dgm:spPr/>
    </dgm:pt>
    <dgm:pt modelId="{7B4245B5-27E4-493B-A54D-868D6F1E0C20}" type="pres">
      <dgm:prSet presAssocID="{5AB20ABF-92D6-43DA-A0DA-6BE4210C560D}" presName="Name10" presStyleLbl="parChTrans1D2" presStyleIdx="4" presStyleCnt="8"/>
      <dgm:spPr/>
      <dgm:t>
        <a:bodyPr/>
        <a:lstStyle/>
        <a:p>
          <a:endParaRPr lang="th-TH"/>
        </a:p>
      </dgm:t>
    </dgm:pt>
    <dgm:pt modelId="{2EF18F79-0BF3-43F1-98E6-1EF9899AA593}" type="pres">
      <dgm:prSet presAssocID="{4330C07B-DD18-4A63-A409-C2A7AE975F60}" presName="hierRoot2" presStyleCnt="0"/>
      <dgm:spPr/>
    </dgm:pt>
    <dgm:pt modelId="{A2FD9325-74F0-4B06-90D4-ED3BDBE41075}" type="pres">
      <dgm:prSet presAssocID="{4330C07B-DD18-4A63-A409-C2A7AE975F60}" presName="composite2" presStyleCnt="0"/>
      <dgm:spPr/>
    </dgm:pt>
    <dgm:pt modelId="{BDC134C7-2710-48A2-8283-38DA6396AD41}" type="pres">
      <dgm:prSet presAssocID="{4330C07B-DD18-4A63-A409-C2A7AE975F60}" presName="background2" presStyleLbl="node2" presStyleIdx="4" presStyleCnt="8"/>
      <dgm:spPr/>
    </dgm:pt>
    <dgm:pt modelId="{2FB73B16-9EFD-4625-9DDB-309333D0EF18}" type="pres">
      <dgm:prSet presAssocID="{4330C07B-DD18-4A63-A409-C2A7AE975F60}" presName="text2" presStyleLbl="fgAcc2" presStyleIdx="4" presStyleCnt="8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C49455E0-5B9D-45BF-917F-4824767395D4}" type="pres">
      <dgm:prSet presAssocID="{4330C07B-DD18-4A63-A409-C2A7AE975F60}" presName="hierChild3" presStyleCnt="0"/>
      <dgm:spPr/>
    </dgm:pt>
    <dgm:pt modelId="{872BB5BF-2D34-4440-87D3-DA95BC336106}" type="pres">
      <dgm:prSet presAssocID="{616D1EFC-A643-4794-91C1-81AC1FFBEE9A}" presName="hierRoot1" presStyleCnt="0"/>
      <dgm:spPr/>
    </dgm:pt>
    <dgm:pt modelId="{537F4983-C839-4FDE-9ABA-21B0B899EFAB}" type="pres">
      <dgm:prSet presAssocID="{616D1EFC-A643-4794-91C1-81AC1FFBEE9A}" presName="composite" presStyleCnt="0"/>
      <dgm:spPr/>
    </dgm:pt>
    <dgm:pt modelId="{4F4A18F3-0950-49EF-9C5C-A385FD3EA6CC}" type="pres">
      <dgm:prSet presAssocID="{616D1EFC-A643-4794-91C1-81AC1FFBEE9A}" presName="background" presStyleLbl="node0" presStyleIdx="1" presStyleCnt="2"/>
      <dgm:spPr/>
    </dgm:pt>
    <dgm:pt modelId="{C873A546-A20C-4EA8-BC55-D611C825E738}" type="pres">
      <dgm:prSet presAssocID="{616D1EFC-A643-4794-91C1-81AC1FFBEE9A}" presName="text" presStyleLbl="fgAcc0" presStyleIdx="1" presStyleCnt="2" custScaleX="216455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A2C57924-3D78-4D2B-B487-549B3A2502AE}" type="pres">
      <dgm:prSet presAssocID="{616D1EFC-A643-4794-91C1-81AC1FFBEE9A}" presName="hierChild2" presStyleCnt="0"/>
      <dgm:spPr/>
    </dgm:pt>
    <dgm:pt modelId="{05AAB9B4-5FC0-4627-87F7-3E1F7BFA90BC}" type="pres">
      <dgm:prSet presAssocID="{BCC29723-EA12-443D-957D-8F4FD4358498}" presName="Name10" presStyleLbl="parChTrans1D2" presStyleIdx="5" presStyleCnt="8"/>
      <dgm:spPr/>
      <dgm:t>
        <a:bodyPr/>
        <a:lstStyle/>
        <a:p>
          <a:endParaRPr lang="th-TH"/>
        </a:p>
      </dgm:t>
    </dgm:pt>
    <dgm:pt modelId="{C9DCE46D-04A7-43B4-9DCF-DC56365C48D4}" type="pres">
      <dgm:prSet presAssocID="{BB79F289-2DA6-4835-8D6D-99ED1EF15E97}" presName="hierRoot2" presStyleCnt="0"/>
      <dgm:spPr/>
    </dgm:pt>
    <dgm:pt modelId="{E03CB50E-D4A7-4DE4-A07B-708E502CA26E}" type="pres">
      <dgm:prSet presAssocID="{BB79F289-2DA6-4835-8D6D-99ED1EF15E97}" presName="composite2" presStyleCnt="0"/>
      <dgm:spPr/>
    </dgm:pt>
    <dgm:pt modelId="{32194C6B-BBB5-4EF2-A841-C8B76994D499}" type="pres">
      <dgm:prSet presAssocID="{BB79F289-2DA6-4835-8D6D-99ED1EF15E97}" presName="background2" presStyleLbl="node2" presStyleIdx="5" presStyleCnt="8"/>
      <dgm:spPr/>
    </dgm:pt>
    <dgm:pt modelId="{BD4D5B2C-CD6E-44ED-99DC-48A4AF0240B6}" type="pres">
      <dgm:prSet presAssocID="{BB79F289-2DA6-4835-8D6D-99ED1EF15E97}" presName="text2" presStyleLbl="fgAcc2" presStyleIdx="5" presStyleCnt="8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1030D130-94BC-4DE7-84BD-8DB4E627FCCA}" type="pres">
      <dgm:prSet presAssocID="{BB79F289-2DA6-4835-8D6D-99ED1EF15E97}" presName="hierChild3" presStyleCnt="0"/>
      <dgm:spPr/>
    </dgm:pt>
    <dgm:pt modelId="{4EF032CB-9A72-4D0E-B796-51EB376C0401}" type="pres">
      <dgm:prSet presAssocID="{093B9F7A-CC6F-4753-92A4-5C99E9E49EDC}" presName="Name10" presStyleLbl="parChTrans1D2" presStyleIdx="6" presStyleCnt="8"/>
      <dgm:spPr/>
      <dgm:t>
        <a:bodyPr/>
        <a:lstStyle/>
        <a:p>
          <a:endParaRPr lang="th-TH"/>
        </a:p>
      </dgm:t>
    </dgm:pt>
    <dgm:pt modelId="{9FF7F98B-7548-4554-B767-D41F0E50B2D1}" type="pres">
      <dgm:prSet presAssocID="{8CC7F417-F808-4889-A6A7-49814F49DDA3}" presName="hierRoot2" presStyleCnt="0"/>
      <dgm:spPr/>
    </dgm:pt>
    <dgm:pt modelId="{7F06EBFA-DDF0-40FB-85E3-2BC4592558B0}" type="pres">
      <dgm:prSet presAssocID="{8CC7F417-F808-4889-A6A7-49814F49DDA3}" presName="composite2" presStyleCnt="0"/>
      <dgm:spPr/>
    </dgm:pt>
    <dgm:pt modelId="{B44B6B88-6734-4710-887B-9261DF9D8530}" type="pres">
      <dgm:prSet presAssocID="{8CC7F417-F808-4889-A6A7-49814F49DDA3}" presName="background2" presStyleLbl="node2" presStyleIdx="6" presStyleCnt="8"/>
      <dgm:spPr/>
    </dgm:pt>
    <dgm:pt modelId="{89A7D618-E88F-4E6B-9B6D-F8312924EDCC}" type="pres">
      <dgm:prSet presAssocID="{8CC7F417-F808-4889-A6A7-49814F49DDA3}" presName="text2" presStyleLbl="fgAcc2" presStyleIdx="6" presStyleCnt="8" custScaleX="112849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FC92368A-9D4B-4CC7-9E6E-B0C3705B0B2E}" type="pres">
      <dgm:prSet presAssocID="{8CC7F417-F808-4889-A6A7-49814F49DDA3}" presName="hierChild3" presStyleCnt="0"/>
      <dgm:spPr/>
    </dgm:pt>
    <dgm:pt modelId="{C58E5FFF-76CA-48F6-B017-2EDDDA6F2B7D}" type="pres">
      <dgm:prSet presAssocID="{A060D0B1-CA75-4865-AF5B-7051CD215922}" presName="Name10" presStyleLbl="parChTrans1D2" presStyleIdx="7" presStyleCnt="8"/>
      <dgm:spPr/>
      <dgm:t>
        <a:bodyPr/>
        <a:lstStyle/>
        <a:p>
          <a:endParaRPr lang="th-TH"/>
        </a:p>
      </dgm:t>
    </dgm:pt>
    <dgm:pt modelId="{C46BA163-A864-483C-AC0A-F1AB836C8ED0}" type="pres">
      <dgm:prSet presAssocID="{351F583F-5398-434C-9221-50F3DEAFAF3A}" presName="hierRoot2" presStyleCnt="0"/>
      <dgm:spPr/>
    </dgm:pt>
    <dgm:pt modelId="{82167160-AC7E-4093-9F33-74599C760497}" type="pres">
      <dgm:prSet presAssocID="{351F583F-5398-434C-9221-50F3DEAFAF3A}" presName="composite2" presStyleCnt="0"/>
      <dgm:spPr/>
    </dgm:pt>
    <dgm:pt modelId="{D84CD2EF-FCC8-4995-BAA7-3D071FA89614}" type="pres">
      <dgm:prSet presAssocID="{351F583F-5398-434C-9221-50F3DEAFAF3A}" presName="background2" presStyleLbl="node2" presStyleIdx="7" presStyleCnt="8"/>
      <dgm:spPr/>
    </dgm:pt>
    <dgm:pt modelId="{59055164-9192-49D5-80BB-24F0C3A4B397}" type="pres">
      <dgm:prSet presAssocID="{351F583F-5398-434C-9221-50F3DEAFAF3A}" presName="text2" presStyleLbl="fgAcc2" presStyleIdx="7" presStyleCnt="8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BD1A5790-6205-4013-ABBD-51CA140D9BB7}" type="pres">
      <dgm:prSet presAssocID="{351F583F-5398-434C-9221-50F3DEAFAF3A}" presName="hierChild3" presStyleCnt="0"/>
      <dgm:spPr/>
    </dgm:pt>
  </dgm:ptLst>
  <dgm:cxnLst>
    <dgm:cxn modelId="{91143779-D6F8-4CCC-9C4C-18144EF3FF1B}" srcId="{11FDAEEA-4A5E-4733-8138-FCC36D3757A2}" destId="{4330C07B-DD18-4A63-A409-C2A7AE975F60}" srcOrd="4" destOrd="0" parTransId="{5AB20ABF-92D6-43DA-A0DA-6BE4210C560D}" sibTransId="{9F448597-4F6E-4E89-B69F-BB4E80E731DB}"/>
    <dgm:cxn modelId="{A1679E64-5DAF-4F21-8763-2C09B6497F1E}" type="presOf" srcId="{11FDAEEA-4A5E-4733-8138-FCC36D3757A2}" destId="{3B3C8C68-B90D-42C9-94AA-E5E817B430B9}" srcOrd="0" destOrd="0" presId="urn:microsoft.com/office/officeart/2005/8/layout/hierarchy1"/>
    <dgm:cxn modelId="{C7AFC504-9A67-4819-B998-2D1FD0BB1945}" type="presOf" srcId="{093B9F7A-CC6F-4753-92A4-5C99E9E49EDC}" destId="{4EF032CB-9A72-4D0E-B796-51EB376C0401}" srcOrd="0" destOrd="0" presId="urn:microsoft.com/office/officeart/2005/8/layout/hierarchy1"/>
    <dgm:cxn modelId="{1BEED2DD-0CE6-4A6A-A0CC-4B43DEA2AC7D}" type="presOf" srcId="{8CC7F417-F808-4889-A6A7-49814F49DDA3}" destId="{89A7D618-E88F-4E6B-9B6D-F8312924EDCC}" srcOrd="0" destOrd="0" presId="urn:microsoft.com/office/officeart/2005/8/layout/hierarchy1"/>
    <dgm:cxn modelId="{90E2CCE6-03B9-43FB-A5FB-7B5A97781BAA}" type="presOf" srcId="{A060D0B1-CA75-4865-AF5B-7051CD215922}" destId="{C58E5FFF-76CA-48F6-B017-2EDDDA6F2B7D}" srcOrd="0" destOrd="0" presId="urn:microsoft.com/office/officeart/2005/8/layout/hierarchy1"/>
    <dgm:cxn modelId="{868FDA7B-3304-40CD-8FA7-F4399426F52C}" srcId="{616D1EFC-A643-4794-91C1-81AC1FFBEE9A}" destId="{BB79F289-2DA6-4835-8D6D-99ED1EF15E97}" srcOrd="0" destOrd="0" parTransId="{BCC29723-EA12-443D-957D-8F4FD4358498}" sibTransId="{9A313CD0-CC73-4112-A571-A5285A09C789}"/>
    <dgm:cxn modelId="{84A21BB8-DA8B-4F82-B9CB-3DCD098B3119}" type="presOf" srcId="{BCC29723-EA12-443D-957D-8F4FD4358498}" destId="{05AAB9B4-5FC0-4627-87F7-3E1F7BFA90BC}" srcOrd="0" destOrd="0" presId="urn:microsoft.com/office/officeart/2005/8/layout/hierarchy1"/>
    <dgm:cxn modelId="{38525BBC-AA93-4F1C-8B5D-DE40AD432511}" srcId="{11FDAEEA-4A5E-4733-8138-FCC36D3757A2}" destId="{07F1CB32-09FC-4C6D-A541-EA16868747C7}" srcOrd="0" destOrd="0" parTransId="{94649523-E0B9-495D-93F2-6361CE5708CB}" sibTransId="{0021A224-419F-4223-85B6-6F093993BA74}"/>
    <dgm:cxn modelId="{E5297F99-32EF-486D-89CB-3D943084C2EB}" type="presOf" srcId="{1D726A9E-332D-4422-B82D-016824018E35}" destId="{6D2DA0AC-D43A-42C4-A067-0A0B9A35E8EC}" srcOrd="0" destOrd="0" presId="urn:microsoft.com/office/officeart/2005/8/layout/hierarchy1"/>
    <dgm:cxn modelId="{119CFD1F-B379-42CC-AB6C-83307E6EBE50}" srcId="{6F8DAE51-863F-4533-B222-F490DE6C0DBB}" destId="{11FDAEEA-4A5E-4733-8138-FCC36D3757A2}" srcOrd="0" destOrd="0" parTransId="{FEC0CFF4-F780-4BB9-9997-8AE85C9F2E07}" sibTransId="{1DDEEE4D-FFF9-447D-8226-4A0132173D15}"/>
    <dgm:cxn modelId="{087DC1AF-7CA2-4E57-ADA2-9B120D3699AD}" type="presOf" srcId="{F8D81D36-AEA0-46BF-8695-DE90E4DAB032}" destId="{119453DF-0EBB-419E-BD49-626107D76D46}" srcOrd="0" destOrd="0" presId="urn:microsoft.com/office/officeart/2005/8/layout/hierarchy1"/>
    <dgm:cxn modelId="{AA8211B4-F2A2-4AC7-94FC-A7F58757AFA7}" type="presOf" srcId="{14229F5C-4C86-4BB9-80FF-712464A77AD1}" destId="{1CA9576A-95A2-491A-A675-D906C97E0503}" srcOrd="0" destOrd="0" presId="urn:microsoft.com/office/officeart/2005/8/layout/hierarchy1"/>
    <dgm:cxn modelId="{845C5867-9265-4829-BCD8-A7B3119669B9}" type="presOf" srcId="{BB79F289-2DA6-4835-8D6D-99ED1EF15E97}" destId="{BD4D5B2C-CD6E-44ED-99DC-48A4AF0240B6}" srcOrd="0" destOrd="0" presId="urn:microsoft.com/office/officeart/2005/8/layout/hierarchy1"/>
    <dgm:cxn modelId="{EC5F27D5-9905-4863-8C2A-37D560530127}" srcId="{11FDAEEA-4A5E-4733-8138-FCC36D3757A2}" destId="{3DEFAC93-8D41-4633-A206-6F21BB7C1DD9}" srcOrd="3" destOrd="0" parTransId="{0C3081F7-FCA6-47E1-B755-482BEF6678FA}" sibTransId="{6E2778F1-045F-4C95-8E49-786D3F30F45F}"/>
    <dgm:cxn modelId="{84571478-C6B1-4D99-AE80-AAA4F0CACACA}" type="presOf" srcId="{616D1EFC-A643-4794-91C1-81AC1FFBEE9A}" destId="{C873A546-A20C-4EA8-BC55-D611C825E738}" srcOrd="0" destOrd="0" presId="urn:microsoft.com/office/officeart/2005/8/layout/hierarchy1"/>
    <dgm:cxn modelId="{586E378B-0023-4BBA-825D-F1539291DA9B}" srcId="{11FDAEEA-4A5E-4733-8138-FCC36D3757A2}" destId="{1D726A9E-332D-4422-B82D-016824018E35}" srcOrd="2" destOrd="0" parTransId="{14229F5C-4C86-4BB9-80FF-712464A77AD1}" sibTransId="{8D2947E6-5E53-4376-95A8-15B0FF2FE2BD}"/>
    <dgm:cxn modelId="{E5E439EB-8438-4D7F-B4D3-0734512E7319}" type="presOf" srcId="{6F8DAE51-863F-4533-B222-F490DE6C0DBB}" destId="{39415F17-A848-4677-A569-83EFD422B384}" srcOrd="0" destOrd="0" presId="urn:microsoft.com/office/officeart/2005/8/layout/hierarchy1"/>
    <dgm:cxn modelId="{0C0CC889-07CD-418C-B8E0-2F8E16B1DA9B}" srcId="{616D1EFC-A643-4794-91C1-81AC1FFBEE9A}" destId="{8CC7F417-F808-4889-A6A7-49814F49DDA3}" srcOrd="1" destOrd="0" parTransId="{093B9F7A-CC6F-4753-92A4-5C99E9E49EDC}" sibTransId="{86F30986-7079-45FE-B6BD-9223F2A453F3}"/>
    <dgm:cxn modelId="{632AD707-6104-4C70-8E1F-61FFB123C7D1}" type="presOf" srcId="{94649523-E0B9-495D-93F2-6361CE5708CB}" destId="{61A75C69-359A-4686-8B0D-A49A42561027}" srcOrd="0" destOrd="0" presId="urn:microsoft.com/office/officeart/2005/8/layout/hierarchy1"/>
    <dgm:cxn modelId="{12DE6258-CF55-4D17-8A77-659E78845AB7}" srcId="{6F8DAE51-863F-4533-B222-F490DE6C0DBB}" destId="{616D1EFC-A643-4794-91C1-81AC1FFBEE9A}" srcOrd="1" destOrd="0" parTransId="{1AEE220F-646B-4F4F-A204-E953C6864E3B}" sibTransId="{59055CFC-BF0A-4D0B-9084-9FBF7CE39F2A}"/>
    <dgm:cxn modelId="{C653B5C0-840D-4773-BD85-95D60E6F2716}" type="presOf" srcId="{0C3081F7-FCA6-47E1-B755-482BEF6678FA}" destId="{D9362A26-D5DF-4DAE-8DBC-7D68F82B9923}" srcOrd="0" destOrd="0" presId="urn:microsoft.com/office/officeart/2005/8/layout/hierarchy1"/>
    <dgm:cxn modelId="{B4B2C847-8CDA-41B5-BB82-891CF92411EE}" srcId="{11FDAEEA-4A5E-4733-8138-FCC36D3757A2}" destId="{3957E029-2812-4AB4-913E-E57F4087A0AB}" srcOrd="1" destOrd="0" parTransId="{F8D81D36-AEA0-46BF-8695-DE90E4DAB032}" sibTransId="{15579246-C776-47D1-B43E-6E9B774B85CC}"/>
    <dgm:cxn modelId="{C932D221-F077-405B-9E90-DD499436C97E}" srcId="{616D1EFC-A643-4794-91C1-81AC1FFBEE9A}" destId="{351F583F-5398-434C-9221-50F3DEAFAF3A}" srcOrd="2" destOrd="0" parTransId="{A060D0B1-CA75-4865-AF5B-7051CD215922}" sibTransId="{4A9B2BAC-772A-49DF-B548-D58DF3B86B90}"/>
    <dgm:cxn modelId="{85BEDBB7-A1C6-497D-A32B-5911D1B68939}" type="presOf" srcId="{07F1CB32-09FC-4C6D-A541-EA16868747C7}" destId="{A7F5F751-C81A-4548-87F9-C76C0C3E78B7}" srcOrd="0" destOrd="0" presId="urn:microsoft.com/office/officeart/2005/8/layout/hierarchy1"/>
    <dgm:cxn modelId="{F130BC34-0585-4F2C-9E6C-DA3A3373CA72}" type="presOf" srcId="{5AB20ABF-92D6-43DA-A0DA-6BE4210C560D}" destId="{7B4245B5-27E4-493B-A54D-868D6F1E0C20}" srcOrd="0" destOrd="0" presId="urn:microsoft.com/office/officeart/2005/8/layout/hierarchy1"/>
    <dgm:cxn modelId="{DDC93381-F3BB-4FE5-B08C-318866D47172}" type="presOf" srcId="{3957E029-2812-4AB4-913E-E57F4087A0AB}" destId="{65D093A9-89DF-410C-8229-9B2FD641DC5E}" srcOrd="0" destOrd="0" presId="urn:microsoft.com/office/officeart/2005/8/layout/hierarchy1"/>
    <dgm:cxn modelId="{56126FE8-23A0-48E2-8B5D-212A3CABCAE5}" type="presOf" srcId="{351F583F-5398-434C-9221-50F3DEAFAF3A}" destId="{59055164-9192-49D5-80BB-24F0C3A4B397}" srcOrd="0" destOrd="0" presId="urn:microsoft.com/office/officeart/2005/8/layout/hierarchy1"/>
    <dgm:cxn modelId="{8A660FBB-5CFC-43F6-952E-7B00DAB23657}" type="presOf" srcId="{3DEFAC93-8D41-4633-A206-6F21BB7C1DD9}" destId="{F0EC3DDC-598C-4DBE-8FE3-309C029B6E81}" srcOrd="0" destOrd="0" presId="urn:microsoft.com/office/officeart/2005/8/layout/hierarchy1"/>
    <dgm:cxn modelId="{280F0FFB-AA7E-4C5D-92CA-DBC0AD964F9B}" type="presOf" srcId="{4330C07B-DD18-4A63-A409-C2A7AE975F60}" destId="{2FB73B16-9EFD-4625-9DDB-309333D0EF18}" srcOrd="0" destOrd="0" presId="urn:microsoft.com/office/officeart/2005/8/layout/hierarchy1"/>
    <dgm:cxn modelId="{D0C4BA62-727D-4DAA-8FE4-8839C86F6D40}" type="presParOf" srcId="{39415F17-A848-4677-A569-83EFD422B384}" destId="{5E92838F-E468-4942-A3E1-932957F0A7A1}" srcOrd="0" destOrd="0" presId="urn:microsoft.com/office/officeart/2005/8/layout/hierarchy1"/>
    <dgm:cxn modelId="{9126EB75-DAD7-4CB1-9636-C9AA628841F4}" type="presParOf" srcId="{5E92838F-E468-4942-A3E1-932957F0A7A1}" destId="{D87AA4F9-BDC8-44ED-AE2E-70959EE54D71}" srcOrd="0" destOrd="0" presId="urn:microsoft.com/office/officeart/2005/8/layout/hierarchy1"/>
    <dgm:cxn modelId="{A0057476-B1FE-4668-8CFD-3C46722602BC}" type="presParOf" srcId="{D87AA4F9-BDC8-44ED-AE2E-70959EE54D71}" destId="{DF10C082-4646-4203-9CE6-81FD2BFE624A}" srcOrd="0" destOrd="0" presId="urn:microsoft.com/office/officeart/2005/8/layout/hierarchy1"/>
    <dgm:cxn modelId="{B89FD9B3-A703-41A2-8577-F2874D22B5F6}" type="presParOf" srcId="{D87AA4F9-BDC8-44ED-AE2E-70959EE54D71}" destId="{3B3C8C68-B90D-42C9-94AA-E5E817B430B9}" srcOrd="1" destOrd="0" presId="urn:microsoft.com/office/officeart/2005/8/layout/hierarchy1"/>
    <dgm:cxn modelId="{A76AF6FF-DC45-4C7D-A0AF-31642ED8456F}" type="presParOf" srcId="{5E92838F-E468-4942-A3E1-932957F0A7A1}" destId="{D5E4AE37-295D-41E4-91AA-6A244FBA3E7D}" srcOrd="1" destOrd="0" presId="urn:microsoft.com/office/officeart/2005/8/layout/hierarchy1"/>
    <dgm:cxn modelId="{6BA35263-D63D-4330-8F77-B028D9773B28}" type="presParOf" srcId="{D5E4AE37-295D-41E4-91AA-6A244FBA3E7D}" destId="{61A75C69-359A-4686-8B0D-A49A42561027}" srcOrd="0" destOrd="0" presId="urn:microsoft.com/office/officeart/2005/8/layout/hierarchy1"/>
    <dgm:cxn modelId="{08827835-6FA8-428A-A561-29D849A12F60}" type="presParOf" srcId="{D5E4AE37-295D-41E4-91AA-6A244FBA3E7D}" destId="{B7332B57-62E7-462D-AB4F-81F3F4E0C965}" srcOrd="1" destOrd="0" presId="urn:microsoft.com/office/officeart/2005/8/layout/hierarchy1"/>
    <dgm:cxn modelId="{7DB4B9AC-1EB2-4E2C-87A4-AF7397BA052B}" type="presParOf" srcId="{B7332B57-62E7-462D-AB4F-81F3F4E0C965}" destId="{19D1F27D-6144-4B62-94FE-B4A27F0159B9}" srcOrd="0" destOrd="0" presId="urn:microsoft.com/office/officeart/2005/8/layout/hierarchy1"/>
    <dgm:cxn modelId="{41E4576F-326F-4FCE-B5A2-A0EB329887AA}" type="presParOf" srcId="{19D1F27D-6144-4B62-94FE-B4A27F0159B9}" destId="{E7F2B3A8-3C21-465E-A492-9CB91DD0BF27}" srcOrd="0" destOrd="0" presId="urn:microsoft.com/office/officeart/2005/8/layout/hierarchy1"/>
    <dgm:cxn modelId="{E0B05F17-A7E0-4BB2-887C-87B1995B30C3}" type="presParOf" srcId="{19D1F27D-6144-4B62-94FE-B4A27F0159B9}" destId="{A7F5F751-C81A-4548-87F9-C76C0C3E78B7}" srcOrd="1" destOrd="0" presId="urn:microsoft.com/office/officeart/2005/8/layout/hierarchy1"/>
    <dgm:cxn modelId="{A4A8BF98-E241-445B-B8EE-43BD9D391EFA}" type="presParOf" srcId="{B7332B57-62E7-462D-AB4F-81F3F4E0C965}" destId="{BBC6DADE-F553-4CF3-9D4D-54B345AB8699}" srcOrd="1" destOrd="0" presId="urn:microsoft.com/office/officeart/2005/8/layout/hierarchy1"/>
    <dgm:cxn modelId="{128A90DE-3E21-4903-8566-E6D6EA11520D}" type="presParOf" srcId="{D5E4AE37-295D-41E4-91AA-6A244FBA3E7D}" destId="{119453DF-0EBB-419E-BD49-626107D76D46}" srcOrd="2" destOrd="0" presId="urn:microsoft.com/office/officeart/2005/8/layout/hierarchy1"/>
    <dgm:cxn modelId="{A06F77E4-05CE-431C-B9B7-FD7F5F359A1D}" type="presParOf" srcId="{D5E4AE37-295D-41E4-91AA-6A244FBA3E7D}" destId="{0B5AF8D5-2767-40C9-B10B-30D9934DB4E2}" srcOrd="3" destOrd="0" presId="urn:microsoft.com/office/officeart/2005/8/layout/hierarchy1"/>
    <dgm:cxn modelId="{D6C122DF-9306-4438-B24A-34A8A0051B5E}" type="presParOf" srcId="{0B5AF8D5-2767-40C9-B10B-30D9934DB4E2}" destId="{D07AC519-89E1-4297-97AD-A805FB6A663C}" srcOrd="0" destOrd="0" presId="urn:microsoft.com/office/officeart/2005/8/layout/hierarchy1"/>
    <dgm:cxn modelId="{366821BA-EBF0-4877-8A54-1A0D902D4B36}" type="presParOf" srcId="{D07AC519-89E1-4297-97AD-A805FB6A663C}" destId="{6A3119AA-D468-4B6C-BFF3-66307BE6B1FF}" srcOrd="0" destOrd="0" presId="urn:microsoft.com/office/officeart/2005/8/layout/hierarchy1"/>
    <dgm:cxn modelId="{1F9B6745-36AA-47A7-B776-0855DF016323}" type="presParOf" srcId="{D07AC519-89E1-4297-97AD-A805FB6A663C}" destId="{65D093A9-89DF-410C-8229-9B2FD641DC5E}" srcOrd="1" destOrd="0" presId="urn:microsoft.com/office/officeart/2005/8/layout/hierarchy1"/>
    <dgm:cxn modelId="{738C22D9-9022-4C70-BD14-063F7E35843E}" type="presParOf" srcId="{0B5AF8D5-2767-40C9-B10B-30D9934DB4E2}" destId="{DA6AFABD-89B7-46E1-BA25-98791DDAF127}" srcOrd="1" destOrd="0" presId="urn:microsoft.com/office/officeart/2005/8/layout/hierarchy1"/>
    <dgm:cxn modelId="{919C99BB-2DEE-495D-B432-E6AAD96A423C}" type="presParOf" srcId="{D5E4AE37-295D-41E4-91AA-6A244FBA3E7D}" destId="{1CA9576A-95A2-491A-A675-D906C97E0503}" srcOrd="4" destOrd="0" presId="urn:microsoft.com/office/officeart/2005/8/layout/hierarchy1"/>
    <dgm:cxn modelId="{0F2E6D00-CCE3-421A-BC7B-5F670E3D026D}" type="presParOf" srcId="{D5E4AE37-295D-41E4-91AA-6A244FBA3E7D}" destId="{EEA334AD-4C37-4901-9718-473E4F67D2C9}" srcOrd="5" destOrd="0" presId="urn:microsoft.com/office/officeart/2005/8/layout/hierarchy1"/>
    <dgm:cxn modelId="{CEBB751C-C1E0-499B-A437-CBCFAA889FA7}" type="presParOf" srcId="{EEA334AD-4C37-4901-9718-473E4F67D2C9}" destId="{90C92F66-84F5-4E81-8B41-6AFDCD896856}" srcOrd="0" destOrd="0" presId="urn:microsoft.com/office/officeart/2005/8/layout/hierarchy1"/>
    <dgm:cxn modelId="{E9C341E9-32DF-4CD5-BB4E-50A0DFD0140C}" type="presParOf" srcId="{90C92F66-84F5-4E81-8B41-6AFDCD896856}" destId="{C2039BF9-E3D4-481A-AE88-86435900B228}" srcOrd="0" destOrd="0" presId="urn:microsoft.com/office/officeart/2005/8/layout/hierarchy1"/>
    <dgm:cxn modelId="{19539F62-816A-4E12-ABC3-71012E53D8D7}" type="presParOf" srcId="{90C92F66-84F5-4E81-8B41-6AFDCD896856}" destId="{6D2DA0AC-D43A-42C4-A067-0A0B9A35E8EC}" srcOrd="1" destOrd="0" presId="urn:microsoft.com/office/officeart/2005/8/layout/hierarchy1"/>
    <dgm:cxn modelId="{EE42DDE5-DEF7-411D-8E66-3BA9EA2E9811}" type="presParOf" srcId="{EEA334AD-4C37-4901-9718-473E4F67D2C9}" destId="{A16C5F91-B17F-40EA-AEA9-96081346E8A6}" srcOrd="1" destOrd="0" presId="urn:microsoft.com/office/officeart/2005/8/layout/hierarchy1"/>
    <dgm:cxn modelId="{D051C199-F4E2-4555-B780-4448595FB41E}" type="presParOf" srcId="{D5E4AE37-295D-41E4-91AA-6A244FBA3E7D}" destId="{D9362A26-D5DF-4DAE-8DBC-7D68F82B9923}" srcOrd="6" destOrd="0" presId="urn:microsoft.com/office/officeart/2005/8/layout/hierarchy1"/>
    <dgm:cxn modelId="{D22A4F9A-83AD-4D0C-BE1D-2FA6638C13F7}" type="presParOf" srcId="{D5E4AE37-295D-41E4-91AA-6A244FBA3E7D}" destId="{D448E1B6-8A23-4DAE-9CE4-AE1C0BBDDD5C}" srcOrd="7" destOrd="0" presId="urn:microsoft.com/office/officeart/2005/8/layout/hierarchy1"/>
    <dgm:cxn modelId="{A20AF8CC-4014-455F-A2F6-BE9F0B6BB741}" type="presParOf" srcId="{D448E1B6-8A23-4DAE-9CE4-AE1C0BBDDD5C}" destId="{C50B53BF-255B-43BC-B30F-E65D28859277}" srcOrd="0" destOrd="0" presId="urn:microsoft.com/office/officeart/2005/8/layout/hierarchy1"/>
    <dgm:cxn modelId="{10C3C97C-D5D5-40D7-A387-EB9DCE45DAFF}" type="presParOf" srcId="{C50B53BF-255B-43BC-B30F-E65D28859277}" destId="{4D91AA62-D749-40C6-8832-59D6507ED11A}" srcOrd="0" destOrd="0" presId="urn:microsoft.com/office/officeart/2005/8/layout/hierarchy1"/>
    <dgm:cxn modelId="{71628F3C-04B3-4F1D-A12B-5FAE8752CB45}" type="presParOf" srcId="{C50B53BF-255B-43BC-B30F-E65D28859277}" destId="{F0EC3DDC-598C-4DBE-8FE3-309C029B6E81}" srcOrd="1" destOrd="0" presId="urn:microsoft.com/office/officeart/2005/8/layout/hierarchy1"/>
    <dgm:cxn modelId="{8CBC34D0-4C5F-4270-A02B-C820428B07CF}" type="presParOf" srcId="{D448E1B6-8A23-4DAE-9CE4-AE1C0BBDDD5C}" destId="{F7D36A2F-D5C6-44D5-A433-860086FE54F3}" srcOrd="1" destOrd="0" presId="urn:microsoft.com/office/officeart/2005/8/layout/hierarchy1"/>
    <dgm:cxn modelId="{7C657544-2CE7-4D70-83F5-F2798C9C5B51}" type="presParOf" srcId="{D5E4AE37-295D-41E4-91AA-6A244FBA3E7D}" destId="{7B4245B5-27E4-493B-A54D-868D6F1E0C20}" srcOrd="8" destOrd="0" presId="urn:microsoft.com/office/officeart/2005/8/layout/hierarchy1"/>
    <dgm:cxn modelId="{732695A5-EC63-4E7E-8B1C-52FFE84D4A6F}" type="presParOf" srcId="{D5E4AE37-295D-41E4-91AA-6A244FBA3E7D}" destId="{2EF18F79-0BF3-43F1-98E6-1EF9899AA593}" srcOrd="9" destOrd="0" presId="urn:microsoft.com/office/officeart/2005/8/layout/hierarchy1"/>
    <dgm:cxn modelId="{DD306BA7-DB62-42A3-BC90-B0CA0B09756F}" type="presParOf" srcId="{2EF18F79-0BF3-43F1-98E6-1EF9899AA593}" destId="{A2FD9325-74F0-4B06-90D4-ED3BDBE41075}" srcOrd="0" destOrd="0" presId="urn:microsoft.com/office/officeart/2005/8/layout/hierarchy1"/>
    <dgm:cxn modelId="{059D4B91-C19D-4AEC-8985-D39957D0B1B4}" type="presParOf" srcId="{A2FD9325-74F0-4B06-90D4-ED3BDBE41075}" destId="{BDC134C7-2710-48A2-8283-38DA6396AD41}" srcOrd="0" destOrd="0" presId="urn:microsoft.com/office/officeart/2005/8/layout/hierarchy1"/>
    <dgm:cxn modelId="{C2E68C5C-C16E-4A7A-998A-399AF8B69715}" type="presParOf" srcId="{A2FD9325-74F0-4B06-90D4-ED3BDBE41075}" destId="{2FB73B16-9EFD-4625-9DDB-309333D0EF18}" srcOrd="1" destOrd="0" presId="urn:microsoft.com/office/officeart/2005/8/layout/hierarchy1"/>
    <dgm:cxn modelId="{28C8EF74-1850-407E-AD8A-BD7555158C5A}" type="presParOf" srcId="{2EF18F79-0BF3-43F1-98E6-1EF9899AA593}" destId="{C49455E0-5B9D-45BF-917F-4824767395D4}" srcOrd="1" destOrd="0" presId="urn:microsoft.com/office/officeart/2005/8/layout/hierarchy1"/>
    <dgm:cxn modelId="{4667AA13-E6F6-4F05-A0CC-E95012101CB9}" type="presParOf" srcId="{39415F17-A848-4677-A569-83EFD422B384}" destId="{872BB5BF-2D34-4440-87D3-DA95BC336106}" srcOrd="1" destOrd="0" presId="urn:microsoft.com/office/officeart/2005/8/layout/hierarchy1"/>
    <dgm:cxn modelId="{C3AAD5BC-3E84-4464-9DD5-77D8FD7EA8D0}" type="presParOf" srcId="{872BB5BF-2D34-4440-87D3-DA95BC336106}" destId="{537F4983-C839-4FDE-9ABA-21B0B899EFAB}" srcOrd="0" destOrd="0" presId="urn:microsoft.com/office/officeart/2005/8/layout/hierarchy1"/>
    <dgm:cxn modelId="{D6357E15-074B-41F0-9138-DF843671455B}" type="presParOf" srcId="{537F4983-C839-4FDE-9ABA-21B0B899EFAB}" destId="{4F4A18F3-0950-49EF-9C5C-A385FD3EA6CC}" srcOrd="0" destOrd="0" presId="urn:microsoft.com/office/officeart/2005/8/layout/hierarchy1"/>
    <dgm:cxn modelId="{6685890A-4530-4156-88B2-5D63EC9E30F1}" type="presParOf" srcId="{537F4983-C839-4FDE-9ABA-21B0B899EFAB}" destId="{C873A546-A20C-4EA8-BC55-D611C825E738}" srcOrd="1" destOrd="0" presId="urn:microsoft.com/office/officeart/2005/8/layout/hierarchy1"/>
    <dgm:cxn modelId="{1391FBBD-7D1A-4FBF-9DEC-A59B5F5175E9}" type="presParOf" srcId="{872BB5BF-2D34-4440-87D3-DA95BC336106}" destId="{A2C57924-3D78-4D2B-B487-549B3A2502AE}" srcOrd="1" destOrd="0" presId="urn:microsoft.com/office/officeart/2005/8/layout/hierarchy1"/>
    <dgm:cxn modelId="{9E30A6B8-76C8-4F15-8F83-43A932C11931}" type="presParOf" srcId="{A2C57924-3D78-4D2B-B487-549B3A2502AE}" destId="{05AAB9B4-5FC0-4627-87F7-3E1F7BFA90BC}" srcOrd="0" destOrd="0" presId="urn:microsoft.com/office/officeart/2005/8/layout/hierarchy1"/>
    <dgm:cxn modelId="{3A35CD48-E9FA-4308-B030-F7D4FA6C9678}" type="presParOf" srcId="{A2C57924-3D78-4D2B-B487-549B3A2502AE}" destId="{C9DCE46D-04A7-43B4-9DCF-DC56365C48D4}" srcOrd="1" destOrd="0" presId="urn:microsoft.com/office/officeart/2005/8/layout/hierarchy1"/>
    <dgm:cxn modelId="{C490F000-4E3B-4652-A347-CB904B625D9E}" type="presParOf" srcId="{C9DCE46D-04A7-43B4-9DCF-DC56365C48D4}" destId="{E03CB50E-D4A7-4DE4-A07B-708E502CA26E}" srcOrd="0" destOrd="0" presId="urn:microsoft.com/office/officeart/2005/8/layout/hierarchy1"/>
    <dgm:cxn modelId="{0724D570-822B-42DB-AC85-79860E29E621}" type="presParOf" srcId="{E03CB50E-D4A7-4DE4-A07B-708E502CA26E}" destId="{32194C6B-BBB5-4EF2-A841-C8B76994D499}" srcOrd="0" destOrd="0" presId="urn:microsoft.com/office/officeart/2005/8/layout/hierarchy1"/>
    <dgm:cxn modelId="{086D7DC4-EAA9-4916-89D4-4CB2536925C4}" type="presParOf" srcId="{E03CB50E-D4A7-4DE4-A07B-708E502CA26E}" destId="{BD4D5B2C-CD6E-44ED-99DC-48A4AF0240B6}" srcOrd="1" destOrd="0" presId="urn:microsoft.com/office/officeart/2005/8/layout/hierarchy1"/>
    <dgm:cxn modelId="{B0237673-0BC3-48E3-B299-0FE2DF572F84}" type="presParOf" srcId="{C9DCE46D-04A7-43B4-9DCF-DC56365C48D4}" destId="{1030D130-94BC-4DE7-84BD-8DB4E627FCCA}" srcOrd="1" destOrd="0" presId="urn:microsoft.com/office/officeart/2005/8/layout/hierarchy1"/>
    <dgm:cxn modelId="{7E1B46C6-623A-4E2F-A935-7D07E22BFB77}" type="presParOf" srcId="{A2C57924-3D78-4D2B-B487-549B3A2502AE}" destId="{4EF032CB-9A72-4D0E-B796-51EB376C0401}" srcOrd="2" destOrd="0" presId="urn:microsoft.com/office/officeart/2005/8/layout/hierarchy1"/>
    <dgm:cxn modelId="{4FFF67F5-D8EC-4736-8CFF-3786AA8A614D}" type="presParOf" srcId="{A2C57924-3D78-4D2B-B487-549B3A2502AE}" destId="{9FF7F98B-7548-4554-B767-D41F0E50B2D1}" srcOrd="3" destOrd="0" presId="urn:microsoft.com/office/officeart/2005/8/layout/hierarchy1"/>
    <dgm:cxn modelId="{BEBA8503-8D6A-4A3A-B181-DD98A43F83CD}" type="presParOf" srcId="{9FF7F98B-7548-4554-B767-D41F0E50B2D1}" destId="{7F06EBFA-DDF0-40FB-85E3-2BC4592558B0}" srcOrd="0" destOrd="0" presId="urn:microsoft.com/office/officeart/2005/8/layout/hierarchy1"/>
    <dgm:cxn modelId="{F9D8348B-D0DD-480D-B1F6-DB81D09AA49B}" type="presParOf" srcId="{7F06EBFA-DDF0-40FB-85E3-2BC4592558B0}" destId="{B44B6B88-6734-4710-887B-9261DF9D8530}" srcOrd="0" destOrd="0" presId="urn:microsoft.com/office/officeart/2005/8/layout/hierarchy1"/>
    <dgm:cxn modelId="{E046F084-C4B4-4499-8BF0-B4148D81B9AD}" type="presParOf" srcId="{7F06EBFA-DDF0-40FB-85E3-2BC4592558B0}" destId="{89A7D618-E88F-4E6B-9B6D-F8312924EDCC}" srcOrd="1" destOrd="0" presId="urn:microsoft.com/office/officeart/2005/8/layout/hierarchy1"/>
    <dgm:cxn modelId="{9BA5E111-18E4-4FA3-A471-42B06D142383}" type="presParOf" srcId="{9FF7F98B-7548-4554-B767-D41F0E50B2D1}" destId="{FC92368A-9D4B-4CC7-9E6E-B0C3705B0B2E}" srcOrd="1" destOrd="0" presId="urn:microsoft.com/office/officeart/2005/8/layout/hierarchy1"/>
    <dgm:cxn modelId="{312E36DE-1B15-41BA-8DE4-A00CE82782E5}" type="presParOf" srcId="{A2C57924-3D78-4D2B-B487-549B3A2502AE}" destId="{C58E5FFF-76CA-48F6-B017-2EDDDA6F2B7D}" srcOrd="4" destOrd="0" presId="urn:microsoft.com/office/officeart/2005/8/layout/hierarchy1"/>
    <dgm:cxn modelId="{D9EFBE30-9835-42B9-BABD-60D58B402F59}" type="presParOf" srcId="{A2C57924-3D78-4D2B-B487-549B3A2502AE}" destId="{C46BA163-A864-483C-AC0A-F1AB836C8ED0}" srcOrd="5" destOrd="0" presId="urn:microsoft.com/office/officeart/2005/8/layout/hierarchy1"/>
    <dgm:cxn modelId="{4FBEB85F-EE23-47A5-9BB5-48B250384C03}" type="presParOf" srcId="{C46BA163-A864-483C-AC0A-F1AB836C8ED0}" destId="{82167160-AC7E-4093-9F33-74599C760497}" srcOrd="0" destOrd="0" presId="urn:microsoft.com/office/officeart/2005/8/layout/hierarchy1"/>
    <dgm:cxn modelId="{14A31D10-7414-400D-93E6-CC5C41697708}" type="presParOf" srcId="{82167160-AC7E-4093-9F33-74599C760497}" destId="{D84CD2EF-FCC8-4995-BAA7-3D071FA89614}" srcOrd="0" destOrd="0" presId="urn:microsoft.com/office/officeart/2005/8/layout/hierarchy1"/>
    <dgm:cxn modelId="{F02930F0-DF19-46D4-8AE0-41AE6DF635C0}" type="presParOf" srcId="{82167160-AC7E-4093-9F33-74599C760497}" destId="{59055164-9192-49D5-80BB-24F0C3A4B397}" srcOrd="1" destOrd="0" presId="urn:microsoft.com/office/officeart/2005/8/layout/hierarchy1"/>
    <dgm:cxn modelId="{86C104CF-95DF-4326-875A-78D8E47D7106}" type="presParOf" srcId="{C46BA163-A864-483C-AC0A-F1AB836C8ED0}" destId="{BD1A5790-6205-4013-ABBD-51CA140D9BB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1DA3F6-5D2F-4C40-B09D-DBC24B19D35B}">
      <dsp:nvSpPr>
        <dsp:cNvPr id="0" name=""/>
        <dsp:cNvSpPr/>
      </dsp:nvSpPr>
      <dsp:spPr>
        <a:xfrm>
          <a:off x="2798" y="551357"/>
          <a:ext cx="1787921" cy="17879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kern="1200" dirty="0" smtClean="0">
              <a:latin typeface="Leelawadee" panose="020B0502040204020203" pitchFamily="34" charset="-34"/>
              <a:cs typeface="Leelawadee" panose="020B0502040204020203" pitchFamily="34" charset="-34"/>
            </a:rPr>
            <a:t>การวัด(</a:t>
          </a:r>
          <a:r>
            <a:rPr lang="en-US" sz="1400" kern="1200" dirty="0" smtClean="0">
              <a:latin typeface="Leelawadee" panose="020B0502040204020203" pitchFamily="34" charset="-34"/>
              <a:cs typeface="Leelawadee" panose="020B0502040204020203" pitchFamily="34" charset="-34"/>
            </a:rPr>
            <a:t>Measurement</a:t>
          </a:r>
          <a:r>
            <a:rPr lang="th-TH" sz="1400" kern="1200" dirty="0" smtClean="0">
              <a:latin typeface="Leelawadee" panose="020B0502040204020203" pitchFamily="34" charset="-34"/>
              <a:cs typeface="Leelawadee" panose="020B0502040204020203" pitchFamily="34" charset="-34"/>
            </a:rPr>
            <a:t>)</a:t>
          </a:r>
          <a:endParaRPr lang="th-TH" sz="1400" kern="1200" dirty="0">
            <a:latin typeface="Leelawadee" panose="020B0502040204020203" pitchFamily="34" charset="-34"/>
            <a:cs typeface="Leelawadee" panose="020B0502040204020203" pitchFamily="34" charset="-34"/>
          </a:endParaRPr>
        </a:p>
      </dsp:txBody>
      <dsp:txXfrm>
        <a:off x="264633" y="813192"/>
        <a:ext cx="1264251" cy="1264251"/>
      </dsp:txXfrm>
    </dsp:sp>
    <dsp:sp modelId="{8706EA97-92A3-4D5B-9C1E-0DDA9AD0F5F4}">
      <dsp:nvSpPr>
        <dsp:cNvPr id="0" name=""/>
        <dsp:cNvSpPr/>
      </dsp:nvSpPr>
      <dsp:spPr>
        <a:xfrm>
          <a:off x="1935899" y="926820"/>
          <a:ext cx="1036994" cy="1036994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1200" kern="1200"/>
        </a:p>
      </dsp:txBody>
      <dsp:txXfrm>
        <a:off x="2073353" y="1323367"/>
        <a:ext cx="762086" cy="243900"/>
      </dsp:txXfrm>
    </dsp:sp>
    <dsp:sp modelId="{132EFE3E-C322-4ED2-8C1E-AE4832F68267}">
      <dsp:nvSpPr>
        <dsp:cNvPr id="0" name=""/>
        <dsp:cNvSpPr/>
      </dsp:nvSpPr>
      <dsp:spPr>
        <a:xfrm>
          <a:off x="3118073" y="551357"/>
          <a:ext cx="1891853" cy="17879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kern="1200" dirty="0" smtClean="0">
              <a:latin typeface="Leelawadee" panose="020B0502040204020203" pitchFamily="34" charset="-34"/>
              <a:cs typeface="Leelawadee" panose="020B0502040204020203" pitchFamily="34" charset="-34"/>
            </a:rPr>
            <a:t>การตัดสินคุณค่า (</a:t>
          </a:r>
          <a:r>
            <a:rPr lang="en-US" sz="1400" kern="1200" dirty="0" smtClean="0">
              <a:latin typeface="Leelawadee" panose="020B0502040204020203" pitchFamily="34" charset="-34"/>
              <a:cs typeface="Leelawadee" panose="020B0502040204020203" pitchFamily="34" charset="-34"/>
            </a:rPr>
            <a:t>Worth or Value</a:t>
          </a:r>
          <a:r>
            <a:rPr lang="th-TH" sz="1400" kern="1200" dirty="0" smtClean="0">
              <a:latin typeface="Leelawadee" panose="020B0502040204020203" pitchFamily="34" charset="-34"/>
              <a:cs typeface="Leelawadee" panose="020B0502040204020203" pitchFamily="34" charset="-34"/>
            </a:rPr>
            <a:t>)</a:t>
          </a:r>
          <a:endParaRPr lang="th-TH" sz="1400" kern="1200" dirty="0">
            <a:latin typeface="Leelawadee" panose="020B0502040204020203" pitchFamily="34" charset="-34"/>
            <a:cs typeface="Leelawadee" panose="020B0502040204020203" pitchFamily="34" charset="-34"/>
          </a:endParaRPr>
        </a:p>
      </dsp:txBody>
      <dsp:txXfrm>
        <a:off x="3395128" y="813192"/>
        <a:ext cx="1337743" cy="1264251"/>
      </dsp:txXfrm>
    </dsp:sp>
    <dsp:sp modelId="{2489E1AD-88F4-4392-A3FF-81939D8F9E2C}">
      <dsp:nvSpPr>
        <dsp:cNvPr id="0" name=""/>
        <dsp:cNvSpPr/>
      </dsp:nvSpPr>
      <dsp:spPr>
        <a:xfrm>
          <a:off x="5155106" y="926820"/>
          <a:ext cx="1036994" cy="1036994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1200" kern="1200"/>
        </a:p>
      </dsp:txBody>
      <dsp:txXfrm>
        <a:off x="5292560" y="1140441"/>
        <a:ext cx="762086" cy="609752"/>
      </dsp:txXfrm>
    </dsp:sp>
    <dsp:sp modelId="{A0BAFA65-9C6E-405D-84EA-8F51C5DE1A35}">
      <dsp:nvSpPr>
        <dsp:cNvPr id="0" name=""/>
        <dsp:cNvSpPr/>
      </dsp:nvSpPr>
      <dsp:spPr>
        <a:xfrm>
          <a:off x="6337280" y="551357"/>
          <a:ext cx="1787921" cy="17879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kern="1200" dirty="0" smtClean="0">
              <a:latin typeface="Leelawadee" panose="020B0502040204020203" pitchFamily="34" charset="-34"/>
              <a:cs typeface="Leelawadee" panose="020B0502040204020203" pitchFamily="34" charset="-34"/>
            </a:rPr>
            <a:t>การประเมิน (</a:t>
          </a:r>
          <a:r>
            <a:rPr lang="en-US" sz="1400" kern="1200" dirty="0" smtClean="0">
              <a:latin typeface="Leelawadee" panose="020B0502040204020203" pitchFamily="34" charset="-34"/>
              <a:cs typeface="Leelawadee" panose="020B0502040204020203" pitchFamily="34" charset="-34"/>
            </a:rPr>
            <a:t>Evaluation</a:t>
          </a:r>
          <a:r>
            <a:rPr lang="th-TH" sz="1400" kern="1200" dirty="0" smtClean="0">
              <a:latin typeface="Leelawadee" panose="020B0502040204020203" pitchFamily="34" charset="-34"/>
              <a:cs typeface="Leelawadee" panose="020B0502040204020203" pitchFamily="34" charset="-34"/>
            </a:rPr>
            <a:t>)</a:t>
          </a:r>
          <a:endParaRPr lang="th-TH" sz="1400" kern="1200" dirty="0">
            <a:latin typeface="Leelawadee" panose="020B0502040204020203" pitchFamily="34" charset="-34"/>
            <a:cs typeface="Leelawadee" panose="020B0502040204020203" pitchFamily="34" charset="-34"/>
          </a:endParaRPr>
        </a:p>
      </dsp:txBody>
      <dsp:txXfrm>
        <a:off x="6599115" y="813192"/>
        <a:ext cx="1264251" cy="12642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8DB4F9-751A-4BF7-90BB-702DE0718D14}">
      <dsp:nvSpPr>
        <dsp:cNvPr id="0" name=""/>
        <dsp:cNvSpPr/>
      </dsp:nvSpPr>
      <dsp:spPr>
        <a:xfrm>
          <a:off x="0" y="0"/>
          <a:ext cx="5186362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การติดตาม</a:t>
          </a:r>
          <a:endParaRPr lang="th-TH" sz="3200" b="1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0" y="0"/>
        <a:ext cx="5186362" cy="691200"/>
      </dsp:txXfrm>
    </dsp:sp>
    <dsp:sp modelId="{95D530F8-BA30-4055-BF69-02D00B135212}">
      <dsp:nvSpPr>
        <dsp:cNvPr id="0" name=""/>
        <dsp:cNvSpPr/>
      </dsp:nvSpPr>
      <dsp:spPr>
        <a:xfrm>
          <a:off x="54" y="709197"/>
          <a:ext cx="5186362" cy="40763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320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ติดตามกิจกรรมประจำวันอย่างต่อเนื่อง</a:t>
          </a:r>
          <a:endParaRPr lang="th-TH" sz="3200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320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ติดตามงานในแต่ละขั้นตอน</a:t>
          </a:r>
          <a:endParaRPr lang="th-TH" sz="3200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320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เน้นการแปลงปัจจัยไปยังผลลัพธ์</a:t>
          </a:r>
          <a:endParaRPr lang="th-TH" sz="3200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320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ติดตามรายละเอียดโครงการตามที่วางแผนไว้</a:t>
          </a:r>
          <a:endParaRPr lang="th-TH" sz="3200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320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รายงานความก้าวหน้าของการดำเนินงานเป็นระยะๆ ตามความเหมาะสม</a:t>
          </a:r>
          <a:endParaRPr lang="th-TH" sz="3200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54" y="709197"/>
        <a:ext cx="5186362" cy="4076325"/>
      </dsp:txXfrm>
    </dsp:sp>
    <dsp:sp modelId="{C369BE84-A0E5-4B3B-B478-F9F94872B67E}">
      <dsp:nvSpPr>
        <dsp:cNvPr id="0" name=""/>
        <dsp:cNvSpPr/>
      </dsp:nvSpPr>
      <dsp:spPr>
        <a:xfrm>
          <a:off x="5912507" y="17996"/>
          <a:ext cx="5186362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การประเมินผล</a:t>
          </a:r>
          <a:endParaRPr lang="th-TH" sz="3200" b="1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5912507" y="17996"/>
        <a:ext cx="5186362" cy="691200"/>
      </dsp:txXfrm>
    </dsp:sp>
    <dsp:sp modelId="{086B482A-E3BB-4638-85B1-27047B4D6051}">
      <dsp:nvSpPr>
        <dsp:cNvPr id="0" name=""/>
        <dsp:cNvSpPr/>
      </dsp:nvSpPr>
      <dsp:spPr>
        <a:xfrm>
          <a:off x="5912507" y="709197"/>
          <a:ext cx="5186362" cy="40763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320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ตรวจสอบผลของโครงการเป็นระยะๆ</a:t>
          </a:r>
          <a:endParaRPr lang="th-TH" sz="3200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320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ตรวจสอบความก้าวหน้าของผลลัพธ์ตามวัตถุประสงค์</a:t>
          </a:r>
          <a:endParaRPr lang="th-TH" sz="3200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320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เน้นแปลงผลลัพธ์ไปสู่วัตถุประสงค์</a:t>
          </a:r>
          <a:endParaRPr lang="th-TH" sz="3200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320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ตรวจสอบรายละเอียดที่วางแผนไว้ วิเคราะห์การเปลี่ยนแปลง </a:t>
          </a:r>
          <a:endParaRPr lang="th-TH" sz="3200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3200" kern="1200" dirty="0" smtClean="0">
              <a:latin typeface="TH SarabunPSK" panose="020B0500040200020003" pitchFamily="34" charset="-34"/>
              <a:cs typeface="TH SarabunPSK" panose="020B0500040200020003" pitchFamily="34" charset="-34"/>
            </a:rPr>
            <a:t>สรุปเป็นภาพรวม จากการค้นหาปัญหาหรือข้อจำกัดเพื่อนำผลมาสรุป</a:t>
          </a:r>
          <a:endParaRPr lang="th-TH" sz="3200" kern="1200" dirty="0"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5912507" y="709197"/>
        <a:ext cx="5186362" cy="40763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BCDB33-6000-4F0E-98E4-281A734D28C1}">
      <dsp:nvSpPr>
        <dsp:cNvPr id="0" name=""/>
        <dsp:cNvSpPr/>
      </dsp:nvSpPr>
      <dsp:spPr>
        <a:xfrm>
          <a:off x="10695012" y="2926905"/>
          <a:ext cx="1024913" cy="2208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522"/>
              </a:lnTo>
              <a:lnTo>
                <a:pt x="1024913" y="150522"/>
              </a:lnTo>
              <a:lnTo>
                <a:pt x="1024913" y="2208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4A293B-B68D-43EB-B7FA-CC339DC50BDD}">
      <dsp:nvSpPr>
        <dsp:cNvPr id="0" name=""/>
        <dsp:cNvSpPr/>
      </dsp:nvSpPr>
      <dsp:spPr>
        <a:xfrm>
          <a:off x="10695012" y="2926905"/>
          <a:ext cx="96672" cy="2208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522"/>
              </a:lnTo>
              <a:lnTo>
                <a:pt x="96672" y="150522"/>
              </a:lnTo>
              <a:lnTo>
                <a:pt x="96672" y="2208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597D1E-414C-45B6-ACE7-EFB1E7463C7C}">
      <dsp:nvSpPr>
        <dsp:cNvPr id="0" name=""/>
        <dsp:cNvSpPr/>
      </dsp:nvSpPr>
      <dsp:spPr>
        <a:xfrm>
          <a:off x="9766771" y="2926905"/>
          <a:ext cx="928241" cy="220879"/>
        </a:xfrm>
        <a:custGeom>
          <a:avLst/>
          <a:gdLst/>
          <a:ahLst/>
          <a:cxnLst/>
          <a:rect l="0" t="0" r="0" b="0"/>
          <a:pathLst>
            <a:path>
              <a:moveTo>
                <a:pt x="928241" y="0"/>
              </a:moveTo>
              <a:lnTo>
                <a:pt x="928241" y="150522"/>
              </a:lnTo>
              <a:lnTo>
                <a:pt x="0" y="150522"/>
              </a:lnTo>
              <a:lnTo>
                <a:pt x="0" y="2208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CA7083-9318-4B5D-90A7-919705529111}">
      <dsp:nvSpPr>
        <dsp:cNvPr id="0" name=""/>
        <dsp:cNvSpPr/>
      </dsp:nvSpPr>
      <dsp:spPr>
        <a:xfrm>
          <a:off x="8277736" y="2926905"/>
          <a:ext cx="464120" cy="2208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522"/>
              </a:lnTo>
              <a:lnTo>
                <a:pt x="464120" y="150522"/>
              </a:lnTo>
              <a:lnTo>
                <a:pt x="464120" y="2208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D608AA-022E-4D2D-A741-448E9933EEEB}">
      <dsp:nvSpPr>
        <dsp:cNvPr id="0" name=""/>
        <dsp:cNvSpPr/>
      </dsp:nvSpPr>
      <dsp:spPr>
        <a:xfrm>
          <a:off x="7813616" y="2926905"/>
          <a:ext cx="464120" cy="220879"/>
        </a:xfrm>
        <a:custGeom>
          <a:avLst/>
          <a:gdLst/>
          <a:ahLst/>
          <a:cxnLst/>
          <a:rect l="0" t="0" r="0" b="0"/>
          <a:pathLst>
            <a:path>
              <a:moveTo>
                <a:pt x="464120" y="0"/>
              </a:moveTo>
              <a:lnTo>
                <a:pt x="464120" y="150522"/>
              </a:lnTo>
              <a:lnTo>
                <a:pt x="0" y="150522"/>
              </a:lnTo>
              <a:lnTo>
                <a:pt x="0" y="2208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C9266C-745E-4E91-B516-9DD437E7D126}">
      <dsp:nvSpPr>
        <dsp:cNvPr id="0" name=""/>
        <dsp:cNvSpPr/>
      </dsp:nvSpPr>
      <dsp:spPr>
        <a:xfrm>
          <a:off x="6421254" y="2926905"/>
          <a:ext cx="464120" cy="2208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522"/>
              </a:lnTo>
              <a:lnTo>
                <a:pt x="464120" y="150522"/>
              </a:lnTo>
              <a:lnTo>
                <a:pt x="464120" y="2208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CD5380-ACEA-4A03-8622-CE79668CC589}">
      <dsp:nvSpPr>
        <dsp:cNvPr id="0" name=""/>
        <dsp:cNvSpPr/>
      </dsp:nvSpPr>
      <dsp:spPr>
        <a:xfrm>
          <a:off x="5957134" y="2926905"/>
          <a:ext cx="464120" cy="220879"/>
        </a:xfrm>
        <a:custGeom>
          <a:avLst/>
          <a:gdLst/>
          <a:ahLst/>
          <a:cxnLst/>
          <a:rect l="0" t="0" r="0" b="0"/>
          <a:pathLst>
            <a:path>
              <a:moveTo>
                <a:pt x="464120" y="0"/>
              </a:moveTo>
              <a:lnTo>
                <a:pt x="464120" y="150522"/>
              </a:lnTo>
              <a:lnTo>
                <a:pt x="0" y="150522"/>
              </a:lnTo>
              <a:lnTo>
                <a:pt x="0" y="2208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6E092A-6426-48FB-ADAF-8CD957EBC6F5}">
      <dsp:nvSpPr>
        <dsp:cNvPr id="0" name=""/>
        <dsp:cNvSpPr/>
      </dsp:nvSpPr>
      <dsp:spPr>
        <a:xfrm>
          <a:off x="4564772" y="2926905"/>
          <a:ext cx="464120" cy="2208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522"/>
              </a:lnTo>
              <a:lnTo>
                <a:pt x="464120" y="150522"/>
              </a:lnTo>
              <a:lnTo>
                <a:pt x="464120" y="2208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E81B07-C5C1-4422-868A-D1500C603790}">
      <dsp:nvSpPr>
        <dsp:cNvPr id="0" name=""/>
        <dsp:cNvSpPr/>
      </dsp:nvSpPr>
      <dsp:spPr>
        <a:xfrm>
          <a:off x="4100652" y="2926905"/>
          <a:ext cx="464120" cy="220879"/>
        </a:xfrm>
        <a:custGeom>
          <a:avLst/>
          <a:gdLst/>
          <a:ahLst/>
          <a:cxnLst/>
          <a:rect l="0" t="0" r="0" b="0"/>
          <a:pathLst>
            <a:path>
              <a:moveTo>
                <a:pt x="464120" y="0"/>
              </a:moveTo>
              <a:lnTo>
                <a:pt x="464120" y="150522"/>
              </a:lnTo>
              <a:lnTo>
                <a:pt x="0" y="150522"/>
              </a:lnTo>
              <a:lnTo>
                <a:pt x="0" y="2208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BB6427-5C1B-43B9-AE6F-B96DC5D3CDCF}">
      <dsp:nvSpPr>
        <dsp:cNvPr id="0" name=""/>
        <dsp:cNvSpPr/>
      </dsp:nvSpPr>
      <dsp:spPr>
        <a:xfrm>
          <a:off x="3126691" y="3630048"/>
          <a:ext cx="91440" cy="2208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087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9A3BD7-56A0-41F5-9AC7-9E735DE31AD5}">
      <dsp:nvSpPr>
        <dsp:cNvPr id="0" name=""/>
        <dsp:cNvSpPr/>
      </dsp:nvSpPr>
      <dsp:spPr>
        <a:xfrm>
          <a:off x="2012109" y="2926905"/>
          <a:ext cx="1160301" cy="2208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522"/>
              </a:lnTo>
              <a:lnTo>
                <a:pt x="1160301" y="150522"/>
              </a:lnTo>
              <a:lnTo>
                <a:pt x="1160301" y="2208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27ADF2-E8DB-4E28-AFC4-FF9B703C39DC}">
      <dsp:nvSpPr>
        <dsp:cNvPr id="0" name=""/>
        <dsp:cNvSpPr/>
      </dsp:nvSpPr>
      <dsp:spPr>
        <a:xfrm>
          <a:off x="2198450" y="3630048"/>
          <a:ext cx="91440" cy="2208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087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D8EB4D-8B13-48C4-A5F3-2D644406CEDE}">
      <dsp:nvSpPr>
        <dsp:cNvPr id="0" name=""/>
        <dsp:cNvSpPr/>
      </dsp:nvSpPr>
      <dsp:spPr>
        <a:xfrm>
          <a:off x="2012109" y="2926905"/>
          <a:ext cx="232060" cy="2208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522"/>
              </a:lnTo>
              <a:lnTo>
                <a:pt x="232060" y="150522"/>
              </a:lnTo>
              <a:lnTo>
                <a:pt x="232060" y="2208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43EAFB-9772-47F5-A825-2C5AD61CF8ED}">
      <dsp:nvSpPr>
        <dsp:cNvPr id="0" name=""/>
        <dsp:cNvSpPr/>
      </dsp:nvSpPr>
      <dsp:spPr>
        <a:xfrm>
          <a:off x="851808" y="3630048"/>
          <a:ext cx="464120" cy="2208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522"/>
              </a:lnTo>
              <a:lnTo>
                <a:pt x="464120" y="150522"/>
              </a:lnTo>
              <a:lnTo>
                <a:pt x="464120" y="22087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C86264-3B77-408E-ABB7-6CF85B19C719}">
      <dsp:nvSpPr>
        <dsp:cNvPr id="0" name=""/>
        <dsp:cNvSpPr/>
      </dsp:nvSpPr>
      <dsp:spPr>
        <a:xfrm>
          <a:off x="387688" y="3630048"/>
          <a:ext cx="464120" cy="220879"/>
        </a:xfrm>
        <a:custGeom>
          <a:avLst/>
          <a:gdLst/>
          <a:ahLst/>
          <a:cxnLst/>
          <a:rect l="0" t="0" r="0" b="0"/>
          <a:pathLst>
            <a:path>
              <a:moveTo>
                <a:pt x="464120" y="0"/>
              </a:moveTo>
              <a:lnTo>
                <a:pt x="464120" y="150522"/>
              </a:lnTo>
              <a:lnTo>
                <a:pt x="0" y="150522"/>
              </a:lnTo>
              <a:lnTo>
                <a:pt x="0" y="22087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5666E1-91FE-41BF-9C52-97846B5A7F60}">
      <dsp:nvSpPr>
        <dsp:cNvPr id="0" name=""/>
        <dsp:cNvSpPr/>
      </dsp:nvSpPr>
      <dsp:spPr>
        <a:xfrm>
          <a:off x="851808" y="2926905"/>
          <a:ext cx="1160301" cy="220879"/>
        </a:xfrm>
        <a:custGeom>
          <a:avLst/>
          <a:gdLst/>
          <a:ahLst/>
          <a:cxnLst/>
          <a:rect l="0" t="0" r="0" b="0"/>
          <a:pathLst>
            <a:path>
              <a:moveTo>
                <a:pt x="1160301" y="0"/>
              </a:moveTo>
              <a:lnTo>
                <a:pt x="1160301" y="150522"/>
              </a:lnTo>
              <a:lnTo>
                <a:pt x="0" y="150522"/>
              </a:lnTo>
              <a:lnTo>
                <a:pt x="0" y="2208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10C082-4646-4203-9CE6-81FD2BFE624A}">
      <dsp:nvSpPr>
        <dsp:cNvPr id="0" name=""/>
        <dsp:cNvSpPr/>
      </dsp:nvSpPr>
      <dsp:spPr>
        <a:xfrm>
          <a:off x="1632375" y="2444642"/>
          <a:ext cx="759469" cy="4822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3C8C68-B90D-42C9-94AA-E5E817B430B9}">
      <dsp:nvSpPr>
        <dsp:cNvPr id="0" name=""/>
        <dsp:cNvSpPr/>
      </dsp:nvSpPr>
      <dsp:spPr>
        <a:xfrm>
          <a:off x="1716760" y="2524808"/>
          <a:ext cx="759469" cy="482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000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แบ่งตามช่วงเวลา</a:t>
          </a:r>
          <a:endParaRPr lang="th-TH" sz="1000" kern="12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sp:txBody>
      <dsp:txXfrm>
        <a:off x="1730885" y="2538933"/>
        <a:ext cx="731219" cy="454013"/>
      </dsp:txXfrm>
    </dsp:sp>
    <dsp:sp modelId="{D7C5A3D3-622C-49EF-981B-F4A9E0FACA76}">
      <dsp:nvSpPr>
        <dsp:cNvPr id="0" name=""/>
        <dsp:cNvSpPr/>
      </dsp:nvSpPr>
      <dsp:spPr>
        <a:xfrm>
          <a:off x="472073" y="3147785"/>
          <a:ext cx="759469" cy="4822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93A322-8BC3-4B60-BD4E-980F8F9925F8}">
      <dsp:nvSpPr>
        <dsp:cNvPr id="0" name=""/>
        <dsp:cNvSpPr/>
      </dsp:nvSpPr>
      <dsp:spPr>
        <a:xfrm>
          <a:off x="556459" y="3227951"/>
          <a:ext cx="759469" cy="482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Pre-evaluation</a:t>
          </a:r>
          <a:endParaRPr lang="th-TH" sz="1000" kern="12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sp:txBody>
      <dsp:txXfrm>
        <a:off x="570584" y="3242076"/>
        <a:ext cx="731219" cy="454013"/>
      </dsp:txXfrm>
    </dsp:sp>
    <dsp:sp modelId="{C59A3E3B-F9EE-4097-8267-2B0E41B0FEEB}">
      <dsp:nvSpPr>
        <dsp:cNvPr id="0" name=""/>
        <dsp:cNvSpPr/>
      </dsp:nvSpPr>
      <dsp:spPr>
        <a:xfrm>
          <a:off x="7953" y="3850927"/>
          <a:ext cx="759469" cy="4822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8F0D25-A047-47F5-A667-B416FB1B5E33}">
      <dsp:nvSpPr>
        <dsp:cNvPr id="0" name=""/>
        <dsp:cNvSpPr/>
      </dsp:nvSpPr>
      <dsp:spPr>
        <a:xfrm>
          <a:off x="92338" y="3931094"/>
          <a:ext cx="759469" cy="482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Need assessment</a:t>
          </a:r>
          <a:endParaRPr lang="th-TH" sz="1000" kern="12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sp:txBody>
      <dsp:txXfrm>
        <a:off x="106463" y="3945219"/>
        <a:ext cx="731219" cy="454013"/>
      </dsp:txXfrm>
    </dsp:sp>
    <dsp:sp modelId="{21CE0347-FC26-4719-A3A6-FC76F29217FD}">
      <dsp:nvSpPr>
        <dsp:cNvPr id="0" name=""/>
        <dsp:cNvSpPr/>
      </dsp:nvSpPr>
      <dsp:spPr>
        <a:xfrm>
          <a:off x="936194" y="3850927"/>
          <a:ext cx="759469" cy="4822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73F40B-FFFE-4EC6-8E8E-FC9EA20F6C4F}">
      <dsp:nvSpPr>
        <dsp:cNvPr id="0" name=""/>
        <dsp:cNvSpPr/>
      </dsp:nvSpPr>
      <dsp:spPr>
        <a:xfrm>
          <a:off x="1020579" y="3931094"/>
          <a:ext cx="759469" cy="482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feasibility</a:t>
          </a:r>
          <a:endParaRPr lang="th-TH" sz="1000" kern="12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sp:txBody>
      <dsp:txXfrm>
        <a:off x="1034704" y="3945219"/>
        <a:ext cx="731219" cy="454013"/>
      </dsp:txXfrm>
    </dsp:sp>
    <dsp:sp modelId="{6DDB98CD-B13A-4D9A-B7D1-74DB22D56B68}">
      <dsp:nvSpPr>
        <dsp:cNvPr id="0" name=""/>
        <dsp:cNvSpPr/>
      </dsp:nvSpPr>
      <dsp:spPr>
        <a:xfrm>
          <a:off x="1864435" y="3147785"/>
          <a:ext cx="759469" cy="4822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E11614-912D-4A54-867F-4AF4CBA230D5}">
      <dsp:nvSpPr>
        <dsp:cNvPr id="0" name=""/>
        <dsp:cNvSpPr/>
      </dsp:nvSpPr>
      <dsp:spPr>
        <a:xfrm>
          <a:off x="1948820" y="3227951"/>
          <a:ext cx="759469" cy="482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On-going evaluation</a:t>
          </a:r>
          <a:endParaRPr lang="th-TH" sz="1000" kern="12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sp:txBody>
      <dsp:txXfrm>
        <a:off x="1962945" y="3242076"/>
        <a:ext cx="731219" cy="454013"/>
      </dsp:txXfrm>
    </dsp:sp>
    <dsp:sp modelId="{853FB877-7E0A-4B6E-B14A-F578B595D0CB}">
      <dsp:nvSpPr>
        <dsp:cNvPr id="0" name=""/>
        <dsp:cNvSpPr/>
      </dsp:nvSpPr>
      <dsp:spPr>
        <a:xfrm>
          <a:off x="1864435" y="3850927"/>
          <a:ext cx="759469" cy="4822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D3C57E-2E34-4238-99BB-D3348E8B29D3}">
      <dsp:nvSpPr>
        <dsp:cNvPr id="0" name=""/>
        <dsp:cNvSpPr/>
      </dsp:nvSpPr>
      <dsp:spPr>
        <a:xfrm>
          <a:off x="1948820" y="3931094"/>
          <a:ext cx="759469" cy="482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Formative evaluation</a:t>
          </a:r>
          <a:endParaRPr lang="th-TH" sz="1000" kern="12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sp:txBody>
      <dsp:txXfrm>
        <a:off x="1962945" y="3945219"/>
        <a:ext cx="731219" cy="454013"/>
      </dsp:txXfrm>
    </dsp:sp>
    <dsp:sp modelId="{8DB2FEFE-A474-48BB-B382-D18420B1710A}">
      <dsp:nvSpPr>
        <dsp:cNvPr id="0" name=""/>
        <dsp:cNvSpPr/>
      </dsp:nvSpPr>
      <dsp:spPr>
        <a:xfrm>
          <a:off x="2792676" y="3147785"/>
          <a:ext cx="759469" cy="4822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75FBAD-F90A-4220-824A-89BA5538AEE1}">
      <dsp:nvSpPr>
        <dsp:cNvPr id="0" name=""/>
        <dsp:cNvSpPr/>
      </dsp:nvSpPr>
      <dsp:spPr>
        <a:xfrm>
          <a:off x="2877061" y="3227951"/>
          <a:ext cx="759469" cy="482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Post-evaluation</a:t>
          </a:r>
          <a:endParaRPr lang="th-TH" sz="1000" kern="12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sp:txBody>
      <dsp:txXfrm>
        <a:off x="2891186" y="3242076"/>
        <a:ext cx="731219" cy="454013"/>
      </dsp:txXfrm>
    </dsp:sp>
    <dsp:sp modelId="{F7FF9611-E84D-42EE-B656-0E2FBB8F782C}">
      <dsp:nvSpPr>
        <dsp:cNvPr id="0" name=""/>
        <dsp:cNvSpPr/>
      </dsp:nvSpPr>
      <dsp:spPr>
        <a:xfrm>
          <a:off x="2792676" y="3850927"/>
          <a:ext cx="759469" cy="4822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8211DB-10C4-449A-9B17-B2E0A534FE6E}">
      <dsp:nvSpPr>
        <dsp:cNvPr id="0" name=""/>
        <dsp:cNvSpPr/>
      </dsp:nvSpPr>
      <dsp:spPr>
        <a:xfrm>
          <a:off x="2877061" y="3931094"/>
          <a:ext cx="759469" cy="482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Summative evaluation</a:t>
          </a:r>
          <a:endParaRPr lang="th-TH" sz="1000" kern="12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sp:txBody>
      <dsp:txXfrm>
        <a:off x="2891186" y="3945219"/>
        <a:ext cx="731219" cy="454013"/>
      </dsp:txXfrm>
    </dsp:sp>
    <dsp:sp modelId="{587AC918-29F5-4F6F-B6BE-9430246D3445}">
      <dsp:nvSpPr>
        <dsp:cNvPr id="0" name=""/>
        <dsp:cNvSpPr/>
      </dsp:nvSpPr>
      <dsp:spPr>
        <a:xfrm>
          <a:off x="4185037" y="2444642"/>
          <a:ext cx="759469" cy="4822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D0190A-E053-4C28-80C8-F71077BB05F4}">
      <dsp:nvSpPr>
        <dsp:cNvPr id="0" name=""/>
        <dsp:cNvSpPr/>
      </dsp:nvSpPr>
      <dsp:spPr>
        <a:xfrm>
          <a:off x="4269423" y="2524808"/>
          <a:ext cx="759469" cy="482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000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แบ่งตามจุดมุ่งหมายที่ยึด</a:t>
          </a:r>
          <a:endParaRPr lang="th-TH" sz="1000" kern="12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sp:txBody>
      <dsp:txXfrm>
        <a:off x="4283548" y="2538933"/>
        <a:ext cx="731219" cy="454013"/>
      </dsp:txXfrm>
    </dsp:sp>
    <dsp:sp modelId="{BAF9B0D9-93F2-4256-8178-7BA83FBA5AD5}">
      <dsp:nvSpPr>
        <dsp:cNvPr id="0" name=""/>
        <dsp:cNvSpPr/>
      </dsp:nvSpPr>
      <dsp:spPr>
        <a:xfrm>
          <a:off x="3720917" y="3147785"/>
          <a:ext cx="759469" cy="4822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E5771F-7856-40F0-828F-15F2414BEAA3}">
      <dsp:nvSpPr>
        <dsp:cNvPr id="0" name=""/>
        <dsp:cNvSpPr/>
      </dsp:nvSpPr>
      <dsp:spPr>
        <a:xfrm>
          <a:off x="3805302" y="3227951"/>
          <a:ext cx="759469" cy="482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Goal-base evaluation</a:t>
          </a:r>
          <a:endParaRPr lang="th-TH" sz="1000" kern="12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sp:txBody>
      <dsp:txXfrm>
        <a:off x="3819427" y="3242076"/>
        <a:ext cx="731219" cy="454013"/>
      </dsp:txXfrm>
    </dsp:sp>
    <dsp:sp modelId="{01FAA6AA-652E-4808-A02A-6C263522D899}">
      <dsp:nvSpPr>
        <dsp:cNvPr id="0" name=""/>
        <dsp:cNvSpPr/>
      </dsp:nvSpPr>
      <dsp:spPr>
        <a:xfrm>
          <a:off x="4649158" y="3147785"/>
          <a:ext cx="759469" cy="4822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1DF381-EB70-4B7C-A3C9-4277F56C867E}">
      <dsp:nvSpPr>
        <dsp:cNvPr id="0" name=""/>
        <dsp:cNvSpPr/>
      </dsp:nvSpPr>
      <dsp:spPr>
        <a:xfrm>
          <a:off x="4733543" y="3227951"/>
          <a:ext cx="759469" cy="482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Goal-free evaluation</a:t>
          </a:r>
          <a:endParaRPr lang="th-TH" sz="1000" kern="12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sp:txBody>
      <dsp:txXfrm>
        <a:off x="4747668" y="3242076"/>
        <a:ext cx="731219" cy="454013"/>
      </dsp:txXfrm>
    </dsp:sp>
    <dsp:sp modelId="{A8418823-6A7E-4F4A-AC9C-14B40564222C}">
      <dsp:nvSpPr>
        <dsp:cNvPr id="0" name=""/>
        <dsp:cNvSpPr/>
      </dsp:nvSpPr>
      <dsp:spPr>
        <a:xfrm>
          <a:off x="6041519" y="2444642"/>
          <a:ext cx="759469" cy="4822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8C442E-E25D-432D-906E-738E9CF27031}">
      <dsp:nvSpPr>
        <dsp:cNvPr id="0" name=""/>
        <dsp:cNvSpPr/>
      </dsp:nvSpPr>
      <dsp:spPr>
        <a:xfrm>
          <a:off x="6125905" y="2524808"/>
          <a:ext cx="759469" cy="482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000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แบ่งตามปรัชญา/ความเชื่อ</a:t>
          </a:r>
          <a:endParaRPr lang="th-TH" sz="1000" kern="12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sp:txBody>
      <dsp:txXfrm>
        <a:off x="6140030" y="2538933"/>
        <a:ext cx="731219" cy="454013"/>
      </dsp:txXfrm>
    </dsp:sp>
    <dsp:sp modelId="{44BBD46C-D7C3-4E73-B503-F758C54E6035}">
      <dsp:nvSpPr>
        <dsp:cNvPr id="0" name=""/>
        <dsp:cNvSpPr/>
      </dsp:nvSpPr>
      <dsp:spPr>
        <a:xfrm>
          <a:off x="5577399" y="3147785"/>
          <a:ext cx="759469" cy="4822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DDFBD4-F626-41B7-9A0E-692C202F69A2}">
      <dsp:nvSpPr>
        <dsp:cNvPr id="0" name=""/>
        <dsp:cNvSpPr/>
      </dsp:nvSpPr>
      <dsp:spPr>
        <a:xfrm>
          <a:off x="5661784" y="3227951"/>
          <a:ext cx="759469" cy="482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Systematic evaluation</a:t>
          </a:r>
          <a:endParaRPr lang="th-TH" sz="1000" kern="12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sp:txBody>
      <dsp:txXfrm>
        <a:off x="5675909" y="3242076"/>
        <a:ext cx="731219" cy="454013"/>
      </dsp:txXfrm>
    </dsp:sp>
    <dsp:sp modelId="{FD1922D5-E92D-4BB8-A70C-5FDC49C71004}">
      <dsp:nvSpPr>
        <dsp:cNvPr id="0" name=""/>
        <dsp:cNvSpPr/>
      </dsp:nvSpPr>
      <dsp:spPr>
        <a:xfrm>
          <a:off x="6505640" y="3147785"/>
          <a:ext cx="759469" cy="4822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2146FA-8412-4167-92BD-7BF0FB68561E}">
      <dsp:nvSpPr>
        <dsp:cNvPr id="0" name=""/>
        <dsp:cNvSpPr/>
      </dsp:nvSpPr>
      <dsp:spPr>
        <a:xfrm>
          <a:off x="6590025" y="3227951"/>
          <a:ext cx="759469" cy="482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Naturalistic evaluation</a:t>
          </a:r>
          <a:endParaRPr lang="th-TH" sz="1000" kern="12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sp:txBody>
      <dsp:txXfrm>
        <a:off x="6604150" y="3242076"/>
        <a:ext cx="731219" cy="454013"/>
      </dsp:txXfrm>
    </dsp:sp>
    <dsp:sp modelId="{4F4A18F3-0950-49EF-9C5C-A385FD3EA6CC}">
      <dsp:nvSpPr>
        <dsp:cNvPr id="0" name=""/>
        <dsp:cNvSpPr/>
      </dsp:nvSpPr>
      <dsp:spPr>
        <a:xfrm>
          <a:off x="7898001" y="2444642"/>
          <a:ext cx="759469" cy="4822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73A546-A20C-4EA8-BC55-D611C825E738}">
      <dsp:nvSpPr>
        <dsp:cNvPr id="0" name=""/>
        <dsp:cNvSpPr/>
      </dsp:nvSpPr>
      <dsp:spPr>
        <a:xfrm>
          <a:off x="7982387" y="2524808"/>
          <a:ext cx="759469" cy="482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000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หน่วยงานที่รับผิดชอบ</a:t>
          </a:r>
          <a:endParaRPr lang="th-TH" sz="1000" kern="12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sp:txBody>
      <dsp:txXfrm>
        <a:off x="7996512" y="2538933"/>
        <a:ext cx="731219" cy="454013"/>
      </dsp:txXfrm>
    </dsp:sp>
    <dsp:sp modelId="{5564809B-A863-40E1-A4F9-B9CE2AA3E8C6}">
      <dsp:nvSpPr>
        <dsp:cNvPr id="0" name=""/>
        <dsp:cNvSpPr/>
      </dsp:nvSpPr>
      <dsp:spPr>
        <a:xfrm>
          <a:off x="7433881" y="3147785"/>
          <a:ext cx="759469" cy="4822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94E3E0-BD12-4E28-9E48-58E1DE9353DC}">
      <dsp:nvSpPr>
        <dsp:cNvPr id="0" name=""/>
        <dsp:cNvSpPr/>
      </dsp:nvSpPr>
      <dsp:spPr>
        <a:xfrm>
          <a:off x="7518266" y="3227951"/>
          <a:ext cx="759469" cy="482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Internal evaluator evaluation </a:t>
          </a:r>
          <a:endParaRPr lang="th-TH" sz="1000" kern="12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sp:txBody>
      <dsp:txXfrm>
        <a:off x="7532391" y="3242076"/>
        <a:ext cx="731219" cy="454013"/>
      </dsp:txXfrm>
    </dsp:sp>
    <dsp:sp modelId="{6B50BCA4-4C07-4E3D-A38F-F0FA778AE2D4}">
      <dsp:nvSpPr>
        <dsp:cNvPr id="0" name=""/>
        <dsp:cNvSpPr/>
      </dsp:nvSpPr>
      <dsp:spPr>
        <a:xfrm>
          <a:off x="8362122" y="3147785"/>
          <a:ext cx="759469" cy="4822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BF6225-43AB-4E61-9E8B-07B4BD40650C}">
      <dsp:nvSpPr>
        <dsp:cNvPr id="0" name=""/>
        <dsp:cNvSpPr/>
      </dsp:nvSpPr>
      <dsp:spPr>
        <a:xfrm>
          <a:off x="8446507" y="3227951"/>
          <a:ext cx="759469" cy="482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External evaluator evaluation </a:t>
          </a:r>
          <a:endParaRPr lang="th-TH" sz="1000" kern="12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sp:txBody>
      <dsp:txXfrm>
        <a:off x="8460632" y="3242076"/>
        <a:ext cx="731219" cy="454013"/>
      </dsp:txXfrm>
    </dsp:sp>
    <dsp:sp modelId="{1806E6C3-1B24-49A4-9FC2-ACD795B139FD}">
      <dsp:nvSpPr>
        <dsp:cNvPr id="0" name=""/>
        <dsp:cNvSpPr/>
      </dsp:nvSpPr>
      <dsp:spPr>
        <a:xfrm>
          <a:off x="10315277" y="2444642"/>
          <a:ext cx="759469" cy="4822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BB69A8-DE62-4D16-AE98-AC854A633614}">
      <dsp:nvSpPr>
        <dsp:cNvPr id="0" name=""/>
        <dsp:cNvSpPr/>
      </dsp:nvSpPr>
      <dsp:spPr>
        <a:xfrm>
          <a:off x="10399662" y="2524808"/>
          <a:ext cx="759469" cy="482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000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ลักษณะของข้อมูล</a:t>
          </a:r>
          <a:endParaRPr lang="th-TH" sz="1000" kern="12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sp:txBody>
      <dsp:txXfrm>
        <a:off x="10413787" y="2538933"/>
        <a:ext cx="731219" cy="454013"/>
      </dsp:txXfrm>
    </dsp:sp>
    <dsp:sp modelId="{659DFEF9-D08E-475B-853B-843704AE4D5C}">
      <dsp:nvSpPr>
        <dsp:cNvPr id="0" name=""/>
        <dsp:cNvSpPr/>
      </dsp:nvSpPr>
      <dsp:spPr>
        <a:xfrm>
          <a:off x="9290363" y="3147785"/>
          <a:ext cx="952815" cy="4822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C1C886-E14D-4E20-9DD3-985FFE8360CE}">
      <dsp:nvSpPr>
        <dsp:cNvPr id="0" name=""/>
        <dsp:cNvSpPr/>
      </dsp:nvSpPr>
      <dsp:spPr>
        <a:xfrm>
          <a:off x="9374748" y="3227951"/>
          <a:ext cx="952815" cy="482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Quantitative evaluation</a:t>
          </a:r>
          <a:endParaRPr lang="th-TH" sz="1000" kern="12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sp:txBody>
      <dsp:txXfrm>
        <a:off x="9388873" y="3242076"/>
        <a:ext cx="924565" cy="454013"/>
      </dsp:txXfrm>
    </dsp:sp>
    <dsp:sp modelId="{B4158B78-E861-4B9C-A514-41601CF9CD25}">
      <dsp:nvSpPr>
        <dsp:cNvPr id="0" name=""/>
        <dsp:cNvSpPr/>
      </dsp:nvSpPr>
      <dsp:spPr>
        <a:xfrm>
          <a:off x="10411950" y="3147785"/>
          <a:ext cx="759469" cy="4822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8BA375-8874-445B-A076-6FB3BAA81736}">
      <dsp:nvSpPr>
        <dsp:cNvPr id="0" name=""/>
        <dsp:cNvSpPr/>
      </dsp:nvSpPr>
      <dsp:spPr>
        <a:xfrm>
          <a:off x="10496335" y="3227951"/>
          <a:ext cx="759469" cy="482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Qualitative evaluation</a:t>
          </a:r>
          <a:endParaRPr lang="th-TH" sz="1000" kern="12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sp:txBody>
      <dsp:txXfrm>
        <a:off x="10510460" y="3242076"/>
        <a:ext cx="731219" cy="454013"/>
      </dsp:txXfrm>
    </dsp:sp>
    <dsp:sp modelId="{99793E9A-A9A2-42DB-96C5-2A9A521B1DD9}">
      <dsp:nvSpPr>
        <dsp:cNvPr id="0" name=""/>
        <dsp:cNvSpPr/>
      </dsp:nvSpPr>
      <dsp:spPr>
        <a:xfrm>
          <a:off x="11340191" y="3147785"/>
          <a:ext cx="759469" cy="4822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B506BE-2DC1-4B95-A37D-357479319400}">
      <dsp:nvSpPr>
        <dsp:cNvPr id="0" name=""/>
        <dsp:cNvSpPr/>
      </dsp:nvSpPr>
      <dsp:spPr>
        <a:xfrm>
          <a:off x="11424576" y="3227951"/>
          <a:ext cx="759469" cy="4822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Mixed evaluation</a:t>
          </a:r>
          <a:endParaRPr lang="th-TH" sz="1000" kern="12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sp:txBody>
      <dsp:txXfrm>
        <a:off x="11438701" y="3242076"/>
        <a:ext cx="731219" cy="45401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8E5FFF-76CA-48F6-B017-2EDDDA6F2B7D}">
      <dsp:nvSpPr>
        <dsp:cNvPr id="0" name=""/>
        <dsp:cNvSpPr/>
      </dsp:nvSpPr>
      <dsp:spPr>
        <a:xfrm>
          <a:off x="9176610" y="2523457"/>
          <a:ext cx="1494556" cy="337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252"/>
              </a:lnTo>
              <a:lnTo>
                <a:pt x="1494556" y="230252"/>
              </a:lnTo>
              <a:lnTo>
                <a:pt x="1494556" y="337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F032CB-9A72-4D0E-B796-51EB376C0401}">
      <dsp:nvSpPr>
        <dsp:cNvPr id="0" name=""/>
        <dsp:cNvSpPr/>
      </dsp:nvSpPr>
      <dsp:spPr>
        <a:xfrm>
          <a:off x="9130890" y="2523457"/>
          <a:ext cx="91440" cy="3378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7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AAB9B4-5FC0-4627-87F7-3E1F7BFA90BC}">
      <dsp:nvSpPr>
        <dsp:cNvPr id="0" name=""/>
        <dsp:cNvSpPr/>
      </dsp:nvSpPr>
      <dsp:spPr>
        <a:xfrm>
          <a:off x="7682053" y="2523457"/>
          <a:ext cx="1494556" cy="337876"/>
        </a:xfrm>
        <a:custGeom>
          <a:avLst/>
          <a:gdLst/>
          <a:ahLst/>
          <a:cxnLst/>
          <a:rect l="0" t="0" r="0" b="0"/>
          <a:pathLst>
            <a:path>
              <a:moveTo>
                <a:pt x="1494556" y="0"/>
              </a:moveTo>
              <a:lnTo>
                <a:pt x="1494556" y="230252"/>
              </a:lnTo>
              <a:lnTo>
                <a:pt x="0" y="230252"/>
              </a:lnTo>
              <a:lnTo>
                <a:pt x="0" y="337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4245B5-27E4-493B-A54D-868D6F1E0C20}">
      <dsp:nvSpPr>
        <dsp:cNvPr id="0" name=""/>
        <dsp:cNvSpPr/>
      </dsp:nvSpPr>
      <dsp:spPr>
        <a:xfrm>
          <a:off x="3422293" y="2523457"/>
          <a:ext cx="2839840" cy="337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252"/>
              </a:lnTo>
              <a:lnTo>
                <a:pt x="2839840" y="230252"/>
              </a:lnTo>
              <a:lnTo>
                <a:pt x="2839840" y="337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362A26-D5DF-4DAE-8DBC-7D68F82B9923}">
      <dsp:nvSpPr>
        <dsp:cNvPr id="0" name=""/>
        <dsp:cNvSpPr/>
      </dsp:nvSpPr>
      <dsp:spPr>
        <a:xfrm>
          <a:off x="3422293" y="2523457"/>
          <a:ext cx="1419920" cy="337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252"/>
              </a:lnTo>
              <a:lnTo>
                <a:pt x="1419920" y="230252"/>
              </a:lnTo>
              <a:lnTo>
                <a:pt x="1419920" y="337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A9576A-95A2-491A-A675-D906C97E0503}">
      <dsp:nvSpPr>
        <dsp:cNvPr id="0" name=""/>
        <dsp:cNvSpPr/>
      </dsp:nvSpPr>
      <dsp:spPr>
        <a:xfrm>
          <a:off x="3376573" y="2523457"/>
          <a:ext cx="91440" cy="3378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7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9453DF-0EBB-419E-BD49-626107D76D46}">
      <dsp:nvSpPr>
        <dsp:cNvPr id="0" name=""/>
        <dsp:cNvSpPr/>
      </dsp:nvSpPr>
      <dsp:spPr>
        <a:xfrm>
          <a:off x="2002373" y="2523457"/>
          <a:ext cx="1419920" cy="337876"/>
        </a:xfrm>
        <a:custGeom>
          <a:avLst/>
          <a:gdLst/>
          <a:ahLst/>
          <a:cxnLst/>
          <a:rect l="0" t="0" r="0" b="0"/>
          <a:pathLst>
            <a:path>
              <a:moveTo>
                <a:pt x="1419920" y="0"/>
              </a:moveTo>
              <a:lnTo>
                <a:pt x="1419920" y="230252"/>
              </a:lnTo>
              <a:lnTo>
                <a:pt x="0" y="230252"/>
              </a:lnTo>
              <a:lnTo>
                <a:pt x="0" y="337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A75C69-359A-4686-8B0D-A49A42561027}">
      <dsp:nvSpPr>
        <dsp:cNvPr id="0" name=""/>
        <dsp:cNvSpPr/>
      </dsp:nvSpPr>
      <dsp:spPr>
        <a:xfrm>
          <a:off x="582453" y="2523457"/>
          <a:ext cx="2839840" cy="337876"/>
        </a:xfrm>
        <a:custGeom>
          <a:avLst/>
          <a:gdLst/>
          <a:ahLst/>
          <a:cxnLst/>
          <a:rect l="0" t="0" r="0" b="0"/>
          <a:pathLst>
            <a:path>
              <a:moveTo>
                <a:pt x="2839840" y="0"/>
              </a:moveTo>
              <a:lnTo>
                <a:pt x="2839840" y="230252"/>
              </a:lnTo>
              <a:lnTo>
                <a:pt x="0" y="230252"/>
              </a:lnTo>
              <a:lnTo>
                <a:pt x="0" y="337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10C082-4646-4203-9CE6-81FD2BFE624A}">
      <dsp:nvSpPr>
        <dsp:cNvPr id="0" name=""/>
        <dsp:cNvSpPr/>
      </dsp:nvSpPr>
      <dsp:spPr>
        <a:xfrm>
          <a:off x="2493158" y="1785744"/>
          <a:ext cx="1858270" cy="7377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3C8C68-B90D-42C9-94AA-E5E817B430B9}">
      <dsp:nvSpPr>
        <dsp:cNvPr id="0" name=""/>
        <dsp:cNvSpPr/>
      </dsp:nvSpPr>
      <dsp:spPr>
        <a:xfrm>
          <a:off x="2622241" y="1908373"/>
          <a:ext cx="1858270" cy="7377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200" b="1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ค่าในเชิงปริมาณ</a:t>
          </a:r>
          <a:endParaRPr lang="th-TH" sz="1200" b="1" kern="12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sp:txBody>
      <dsp:txXfrm>
        <a:off x="2643848" y="1929980"/>
        <a:ext cx="1815056" cy="694499"/>
      </dsp:txXfrm>
    </dsp:sp>
    <dsp:sp modelId="{E7F2B3A8-3C21-465E-A492-9CB91DD0BF27}">
      <dsp:nvSpPr>
        <dsp:cNvPr id="0" name=""/>
        <dsp:cNvSpPr/>
      </dsp:nvSpPr>
      <dsp:spPr>
        <a:xfrm>
          <a:off x="1576" y="2861333"/>
          <a:ext cx="1161752" cy="7377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F5F751-C81A-4548-87F9-C76C0C3E78B7}">
      <dsp:nvSpPr>
        <dsp:cNvPr id="0" name=""/>
        <dsp:cNvSpPr/>
      </dsp:nvSpPr>
      <dsp:spPr>
        <a:xfrm>
          <a:off x="130660" y="2983963"/>
          <a:ext cx="1161752" cy="7377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200" b="1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จำนวน (</a:t>
          </a:r>
          <a:r>
            <a:rPr lang="en-US" sz="1200" b="1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number)</a:t>
          </a:r>
          <a:endParaRPr lang="th-TH" sz="1200" b="1" kern="12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sp:txBody>
      <dsp:txXfrm>
        <a:off x="152267" y="3005570"/>
        <a:ext cx="1118538" cy="694499"/>
      </dsp:txXfrm>
    </dsp:sp>
    <dsp:sp modelId="{6A3119AA-D468-4B6C-BFF3-66307BE6B1FF}">
      <dsp:nvSpPr>
        <dsp:cNvPr id="0" name=""/>
        <dsp:cNvSpPr/>
      </dsp:nvSpPr>
      <dsp:spPr>
        <a:xfrm>
          <a:off x="1421496" y="2861333"/>
          <a:ext cx="1161752" cy="7377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D093A9-89DF-410C-8229-9B2FD641DC5E}">
      <dsp:nvSpPr>
        <dsp:cNvPr id="0" name=""/>
        <dsp:cNvSpPr/>
      </dsp:nvSpPr>
      <dsp:spPr>
        <a:xfrm>
          <a:off x="1550580" y="2983963"/>
          <a:ext cx="1161752" cy="7377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200" b="1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ร้อยละ (</a:t>
          </a:r>
          <a:r>
            <a:rPr lang="en-US" sz="1200" b="1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percentage</a:t>
          </a:r>
          <a:r>
            <a:rPr lang="th-TH" sz="1200" b="1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)</a:t>
          </a:r>
          <a:endParaRPr lang="th-TH" sz="1200" b="1" kern="12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sp:txBody>
      <dsp:txXfrm>
        <a:off x="1572187" y="3005570"/>
        <a:ext cx="1118538" cy="694499"/>
      </dsp:txXfrm>
    </dsp:sp>
    <dsp:sp modelId="{C2039BF9-E3D4-481A-AE88-86435900B228}">
      <dsp:nvSpPr>
        <dsp:cNvPr id="0" name=""/>
        <dsp:cNvSpPr/>
      </dsp:nvSpPr>
      <dsp:spPr>
        <a:xfrm>
          <a:off x="2841416" y="2861333"/>
          <a:ext cx="1161752" cy="7377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2DA0AC-D43A-42C4-A067-0A0B9A35E8EC}">
      <dsp:nvSpPr>
        <dsp:cNvPr id="0" name=""/>
        <dsp:cNvSpPr/>
      </dsp:nvSpPr>
      <dsp:spPr>
        <a:xfrm>
          <a:off x="2970500" y="2983963"/>
          <a:ext cx="1161752" cy="7377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200" b="1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อัตราส่วน (</a:t>
          </a:r>
          <a:r>
            <a:rPr lang="en-US" sz="1200" b="1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ratio</a:t>
          </a:r>
          <a:r>
            <a:rPr lang="th-TH" sz="1200" b="1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)</a:t>
          </a:r>
          <a:endParaRPr lang="th-TH" sz="1200" b="1" kern="12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sp:txBody>
      <dsp:txXfrm>
        <a:off x="2992107" y="3005570"/>
        <a:ext cx="1118538" cy="694499"/>
      </dsp:txXfrm>
    </dsp:sp>
    <dsp:sp modelId="{4D91AA62-D749-40C6-8832-59D6507ED11A}">
      <dsp:nvSpPr>
        <dsp:cNvPr id="0" name=""/>
        <dsp:cNvSpPr/>
      </dsp:nvSpPr>
      <dsp:spPr>
        <a:xfrm>
          <a:off x="4261336" y="2861333"/>
          <a:ext cx="1161752" cy="7377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EC3DDC-598C-4DBE-8FE3-309C029B6E81}">
      <dsp:nvSpPr>
        <dsp:cNvPr id="0" name=""/>
        <dsp:cNvSpPr/>
      </dsp:nvSpPr>
      <dsp:spPr>
        <a:xfrm>
          <a:off x="4390420" y="2983963"/>
          <a:ext cx="1161752" cy="7377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200" b="1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สัดส่วน (</a:t>
          </a:r>
          <a:r>
            <a:rPr lang="en-US" sz="1200" b="1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proportion</a:t>
          </a:r>
          <a:r>
            <a:rPr lang="th-TH" sz="1200" b="1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)</a:t>
          </a:r>
          <a:endParaRPr lang="th-TH" sz="1200" b="1" kern="12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sp:txBody>
      <dsp:txXfrm>
        <a:off x="4412027" y="3005570"/>
        <a:ext cx="1118538" cy="694499"/>
      </dsp:txXfrm>
    </dsp:sp>
    <dsp:sp modelId="{BDC134C7-2710-48A2-8283-38DA6396AD41}">
      <dsp:nvSpPr>
        <dsp:cNvPr id="0" name=""/>
        <dsp:cNvSpPr/>
      </dsp:nvSpPr>
      <dsp:spPr>
        <a:xfrm>
          <a:off x="5681257" y="2861333"/>
          <a:ext cx="1161752" cy="7377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B73B16-9EFD-4625-9DDB-309333D0EF18}">
      <dsp:nvSpPr>
        <dsp:cNvPr id="0" name=""/>
        <dsp:cNvSpPr/>
      </dsp:nvSpPr>
      <dsp:spPr>
        <a:xfrm>
          <a:off x="5810340" y="2983963"/>
          <a:ext cx="1161752" cy="7377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200" b="1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อัตรา (</a:t>
          </a:r>
          <a:r>
            <a:rPr lang="en-US" sz="1200" b="1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rate</a:t>
          </a:r>
          <a:r>
            <a:rPr lang="th-TH" sz="1200" b="1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)</a:t>
          </a:r>
          <a:endParaRPr lang="th-TH" sz="1200" b="1" kern="12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sp:txBody>
      <dsp:txXfrm>
        <a:off x="5831947" y="3005570"/>
        <a:ext cx="1118538" cy="694499"/>
      </dsp:txXfrm>
    </dsp:sp>
    <dsp:sp modelId="{4F4A18F3-0950-49EF-9C5C-A385FD3EA6CC}">
      <dsp:nvSpPr>
        <dsp:cNvPr id="0" name=""/>
        <dsp:cNvSpPr/>
      </dsp:nvSpPr>
      <dsp:spPr>
        <a:xfrm>
          <a:off x="7919274" y="1785744"/>
          <a:ext cx="2514671" cy="7377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73A546-A20C-4EA8-BC55-D611C825E738}">
      <dsp:nvSpPr>
        <dsp:cNvPr id="0" name=""/>
        <dsp:cNvSpPr/>
      </dsp:nvSpPr>
      <dsp:spPr>
        <a:xfrm>
          <a:off x="8048358" y="1908373"/>
          <a:ext cx="2514671" cy="7377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200" b="1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คุณค่าในเชิงคุณลักษณะ</a:t>
          </a:r>
          <a:endParaRPr lang="th-TH" sz="1200" b="1" kern="12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sp:txBody>
      <dsp:txXfrm>
        <a:off x="8069965" y="1929980"/>
        <a:ext cx="2471457" cy="694499"/>
      </dsp:txXfrm>
    </dsp:sp>
    <dsp:sp modelId="{32194C6B-BBB5-4EF2-A841-C8B76994D499}">
      <dsp:nvSpPr>
        <dsp:cNvPr id="0" name=""/>
        <dsp:cNvSpPr/>
      </dsp:nvSpPr>
      <dsp:spPr>
        <a:xfrm>
          <a:off x="7101177" y="2861333"/>
          <a:ext cx="1161752" cy="7377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4D5B2C-CD6E-44ED-99DC-48A4AF0240B6}">
      <dsp:nvSpPr>
        <dsp:cNvPr id="0" name=""/>
        <dsp:cNvSpPr/>
      </dsp:nvSpPr>
      <dsp:spPr>
        <a:xfrm>
          <a:off x="7230260" y="2983963"/>
          <a:ext cx="1161752" cy="7377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200" b="1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ประสิทธิภาพ (</a:t>
          </a:r>
          <a:r>
            <a:rPr lang="en-US" sz="1200" b="1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efficiency</a:t>
          </a:r>
          <a:r>
            <a:rPr lang="th-TH" sz="1200" b="1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)</a:t>
          </a:r>
          <a:endParaRPr lang="th-TH" sz="1200" b="1" kern="12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sp:txBody>
      <dsp:txXfrm>
        <a:off x="7251867" y="3005570"/>
        <a:ext cx="1118538" cy="694499"/>
      </dsp:txXfrm>
    </dsp:sp>
    <dsp:sp modelId="{B44B6B88-6734-4710-887B-9261DF9D8530}">
      <dsp:nvSpPr>
        <dsp:cNvPr id="0" name=""/>
        <dsp:cNvSpPr/>
      </dsp:nvSpPr>
      <dsp:spPr>
        <a:xfrm>
          <a:off x="8521097" y="2861333"/>
          <a:ext cx="1311026" cy="7377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A7D618-E88F-4E6B-9B6D-F8312924EDCC}">
      <dsp:nvSpPr>
        <dsp:cNvPr id="0" name=""/>
        <dsp:cNvSpPr/>
      </dsp:nvSpPr>
      <dsp:spPr>
        <a:xfrm>
          <a:off x="8650180" y="2983963"/>
          <a:ext cx="1311026" cy="7377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200" b="1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ประสิทธิผล (</a:t>
          </a:r>
          <a:r>
            <a:rPr lang="en-US" sz="1200" b="1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effectiveness</a:t>
          </a:r>
          <a:r>
            <a:rPr lang="th-TH" sz="1200" b="1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)</a:t>
          </a:r>
          <a:endParaRPr lang="th-TH" sz="1200" b="1" kern="12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sp:txBody>
      <dsp:txXfrm>
        <a:off x="8671787" y="3005570"/>
        <a:ext cx="1267812" cy="694499"/>
      </dsp:txXfrm>
    </dsp:sp>
    <dsp:sp modelId="{D84CD2EF-FCC8-4995-BAA7-3D071FA89614}">
      <dsp:nvSpPr>
        <dsp:cNvPr id="0" name=""/>
        <dsp:cNvSpPr/>
      </dsp:nvSpPr>
      <dsp:spPr>
        <a:xfrm>
          <a:off x="10090290" y="2861333"/>
          <a:ext cx="1161752" cy="7377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055164-9192-49D5-80BB-24F0C3A4B397}">
      <dsp:nvSpPr>
        <dsp:cNvPr id="0" name=""/>
        <dsp:cNvSpPr/>
      </dsp:nvSpPr>
      <dsp:spPr>
        <a:xfrm>
          <a:off x="10219374" y="2983963"/>
          <a:ext cx="1161752" cy="7377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200" b="1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ความสอดคล้อง (</a:t>
          </a:r>
          <a:r>
            <a:rPr lang="en-US" sz="1200" b="1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relevance</a:t>
          </a:r>
          <a:r>
            <a:rPr lang="th-TH" sz="1200" b="1" kern="1200" dirty="0" smtClean="0">
              <a:latin typeface="Leelawadee UI" panose="020B0502040204020203" pitchFamily="34" charset="-34"/>
              <a:cs typeface="Leelawadee UI" panose="020B0502040204020203" pitchFamily="34" charset="-34"/>
            </a:rPr>
            <a:t>)</a:t>
          </a:r>
          <a:endParaRPr lang="th-TH" sz="1200" b="1" kern="1200" dirty="0">
            <a:latin typeface="Leelawadee UI" panose="020B0502040204020203" pitchFamily="34" charset="-34"/>
            <a:cs typeface="Leelawadee UI" panose="020B0502040204020203" pitchFamily="34" charset="-34"/>
          </a:endParaRPr>
        </a:p>
      </dsp:txBody>
      <dsp:txXfrm>
        <a:off x="10240981" y="3005570"/>
        <a:ext cx="1118538" cy="6944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8A966F7-797A-4260-8A7E-EA5ADA1E4B16}" type="datetime1">
              <a:rPr lang="th-TH" smtClean="0">
                <a:latin typeface="Leelawadee" panose="020B0502040204020203" pitchFamily="34" charset="-34"/>
                <a:cs typeface="Leelawadee" panose="020B0502040204020203" pitchFamily="34" charset="-34"/>
              </a:rPr>
              <a:t>26/08/63</a:t>
            </a:fld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BAE14B8-3CC9-472D-9BC5-A84D80684DE2}" type="slidenum">
              <a:rPr lang="th-TH">
                <a:latin typeface="Leelawadee" panose="020B0502040204020203" pitchFamily="34" charset="-34"/>
                <a:cs typeface="Leelawadee" panose="020B0502040204020203" pitchFamily="34" charset="-34"/>
              </a:rPr>
              <a:t>‹#›</a:t>
            </a:fld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endParaRPr lang="th-TH" dirty="0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fld id="{D83DDB94-34F5-40DF-B3FE-AF7C3F412E88}" type="datetime1">
              <a:rPr lang="th-TH" smtClean="0"/>
              <a:pPr/>
              <a:t>26/08/63</a:t>
            </a:fld>
            <a:endParaRPr lang="th-TH" dirty="0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th-TH" dirty="0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th-TH" dirty="0"/>
              <a:t>คลิกเพื่อแก้ไขสไตล์ของข้อความต้นแบบ</a:t>
            </a:r>
          </a:p>
          <a:p>
            <a:pPr lvl="1" rtl="0"/>
            <a:r>
              <a:rPr lang="th-TH" dirty="0"/>
              <a:t>ระดับที่สอง</a:t>
            </a:r>
          </a:p>
          <a:p>
            <a:pPr lvl="2" rtl="0"/>
            <a:r>
              <a:rPr lang="th-TH" dirty="0"/>
              <a:t>ระดับที่สาม</a:t>
            </a:r>
          </a:p>
          <a:p>
            <a:pPr lvl="3" rtl="0"/>
            <a:r>
              <a:rPr lang="th-TH" dirty="0"/>
              <a:t>ระดับที่สี่</a:t>
            </a:r>
          </a:p>
          <a:p>
            <a:pPr lvl="4" rtl="0"/>
            <a:r>
              <a:rPr lang="th-TH" dirty="0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endParaRPr lang="th-TH" dirty="0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fld id="{7FB667E1-E601-4AAF-B95C-B25720D70A60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Leelawadee" panose="020B0502040204020203" pitchFamily="34" charset="-34"/>
        <a:ea typeface="+mn-ea"/>
        <a:cs typeface="Leelawadee" panose="020B0502040204020203" pitchFamily="34" charset="-34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Leelawadee" panose="020B0502040204020203" pitchFamily="34" charset="-34"/>
        <a:ea typeface="+mn-ea"/>
        <a:cs typeface="Leelawadee" panose="020B0502040204020203" pitchFamily="34" charset="-34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Leelawadee" panose="020B0502040204020203" pitchFamily="34" charset="-34"/>
        <a:ea typeface="+mn-ea"/>
        <a:cs typeface="Leelawadee" panose="020B0502040204020203" pitchFamily="34" charset="-34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Leelawadee" panose="020B0502040204020203" pitchFamily="34" charset="-34"/>
        <a:ea typeface="+mn-ea"/>
        <a:cs typeface="Leelawadee" panose="020B0502040204020203" pitchFamily="34" charset="-34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Leelawadee" panose="020B0502040204020203" pitchFamily="34" charset="-34"/>
        <a:ea typeface="+mn-ea"/>
        <a:cs typeface="Leelawadee" panose="020B0502040204020203" pitchFamily="34" charset="-34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th-TH" smtClean="0"/>
              <a:pPr/>
              <a:t>1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0546819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th-TH" smtClean="0"/>
              <a:pPr/>
              <a:t>11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5635002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th-TH" smtClean="0"/>
              <a:pPr/>
              <a:t>14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670080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th-TH" smtClean="0"/>
              <a:pPr/>
              <a:t>2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117942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th-TH" smtClean="0"/>
              <a:pPr/>
              <a:t>4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117942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th-TH" smtClean="0"/>
              <a:pPr/>
              <a:t>5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563500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th-TH" smtClean="0"/>
              <a:pPr/>
              <a:t>6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563500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th-TH" smtClean="0"/>
              <a:pPr/>
              <a:t>7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1179428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th-TH" smtClean="0"/>
              <a:pPr/>
              <a:t>8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1179428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th-TH" smtClean="0"/>
              <a:pPr/>
              <a:t>9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1179428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th-TH" smtClean="0"/>
              <a:pPr/>
              <a:t>10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117942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กลุ่มที่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รูปแบบอิสระ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" name="รูปแบบอิสระ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" name="รูปแบบอิสระ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" name="รูปแบบอิสระ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" name="รูปแบบอิสระ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" name="รูปแบบอิสระ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" name="รูปแบบอิสระ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" name="รูปแบบอิสระ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" name="รูปแบบอิสระ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" name="รูปแบบอิสระ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" name="รูปแบบอิสระ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" name="รูปแบบอิสระ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" name="รูปแบบอิสระ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" name="รูปแบบอิสระ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" name="รูปแบบอิสระ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" name="รูปแบบอิสระ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" name="รูปแบบอิสระ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" name="รูปแบบอิสระ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" name="รูปแบบอิสระ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" name="รูปแบบอิสระ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" name="รูปแบบอิสระ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" name="รูปแบบอิสระ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" name="รูปแบบอิสระ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" name="รูปแบบอิสระ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" name="รูปแบบอิสระ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" name="รูปแบบอิสระ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1" name="รูปแบบอิสระ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" name="รูปแบบอิสระ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" name="รูปแบบอิสระ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4" name="รูปแบบอิสระ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5" name="รูปแบบอิสระ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6" name="รูปแบบอิสระ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7" name="รูปแบบอิสระ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8" name="รูปแบบอิสระ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9" name="รูปแบบอิสระ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40" name="กลุ่ม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รูปแบบอิสระ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2" name="รูปแบบอิสระ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3" name="รูปแบบอิสระ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4" name="รูปแบบอิสระ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5" name="รูปแบบอิสระ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6" name="รูปแบบอิสระ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7" name="รูปแบบอิสระ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8" name="รูปแบบอิสระ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sp>
        <p:nvSpPr>
          <p:cNvPr id="49" name="รูปแบบอิสระ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50" name="กลุ่ม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รูปแบบอิสระ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2" name="รูปแบบอิสระ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3" name="รูปแบบอิสระ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4" name="รูปแบบอิสระ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5" name="รูปแบบอิสระ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6" name="รูปแบบอิสระ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7" name="รูปแบบอิสระ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8" name="รูปแบบอิสระ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sp>
        <p:nvSpPr>
          <p:cNvPr id="59" name="รูปแบบอิสระ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60" name="รูปแบบอิสระ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61" name="กลุ่ม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รูปแบบอิสระ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3" name="รูปแบบอิสระ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4" name="รูปแบบอิสระ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5" name="รูปแบบอิสระ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6" name="รูปแบบอิสระ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7" name="รูปแบบอิสระ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8" name="รูปแบบอิสระ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9" name="รูปแบบอิสระ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0" name="รูปแบบอิสระ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1" name="รูปแบบอิสระ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2" name="รูปแบบอิสระ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3" name="รูปแบบอิสระ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4" name="รูปแบบอิสระ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5" name="รูปแบบอิสระ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6" name="รูปแบบอิสระ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7" name="รูปแบบอิสระ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8" name="รูปแบบอิสระ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9" name="รูปแบบอิสระ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0" name="รูปแบบอิสระ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81" name="กลุ่ม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รูปแบบอิสระ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3" name="รูปแบบอิสระ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4" name="รูปแบบอิสระ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5" name="รูปแบบอิสระ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6" name="รูปแบบอิสระ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87" name="กลุ่ม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รูปแบบอิสระ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9" name="รูปแบบอิสระ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0" name="รูปแบบอิสระ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1" name="รูปแบบอิสระ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2" name="รูปแบบอิสระ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3" name="รูปแบบอิสระ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94" name="กลุ่ม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รูปแบบอิสระ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6" name="รูปแบบอิสระ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7" name="รูปแบบอิสระ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8" name="รูปแบบอิสระ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99" name="กลุ่ม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รูปแบบอิสระ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1" name="รูปแบบอิสระ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2" name="รูปแบบอิสระ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3" name="รูปแบบอิสระ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4" name="รูปแบบอิสระ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5" name="รูปแบบอิสระ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106" name="กลุ่ม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รูปแบบอิสระ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8" name="รูปแบบอิสระ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9" name="รูปแบบอิสระ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0" name="รูปแบบอิสระ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1" name="รูปแบบอิสระ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2" name="รูปแบบอิสระ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3" name="รูปแบบอิสระ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4" name="รูปแบบอิสระ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sp>
        <p:nvSpPr>
          <p:cNvPr id="115" name="รูปแบบอิสระ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16" name="รูปแบบอิสระ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117" name="กลุ่ม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รูปแบบอิสระ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9" name="รูปแบบอิสระ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0" name="รูปแบบอิสระ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1" name="รูปแบบอิสระ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2" name="รูปแบบอิสระ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3" name="รูปแบบอิสระ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4" name="รูปแบบอิสระ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5" name="รูปแบบอิสระ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6" name="รูปแบบอิสระ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7" name="รูปแบบอิสระ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8" name="รูปแบบอิสระ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9" name="รูปแบบอิสระ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0" name="รูปแบบอิสระ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1" name="รูปแบบอิสระ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2" name="รูปแบบอิสระ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3" name="รูปแบบอิสระ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4" name="รูปแบบอิสระ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5" name="รูปแบบอิสระ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6" name="รูปแบบอิสระ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7" name="รูปแบบอิสระ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8" name="รูปแบบอิสระ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9" name="รูปแบบอิสระ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0" name="รูปแบบอิสระ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1" name="รูปแบบอิสระ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2" name="รูปแบบอิสระ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3" name="รูปแบบอิสระ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4" name="รูปแบบอิสระ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5" name="รูปแบบอิสระ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146" name="กลุ่ม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รูปแบบอิสระ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8" name="รูปแบบอิสระ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9" name="รูปแบบอิสระ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0" name="รูปแบบอิสระ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1" name="รูปแบบอิสระ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2" name="รูปแบบอิสระ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3" name="รูปแบบอิสระ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4" name="รูปแบบอิสระ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5" name="รูปแบบอิสระ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6" name="รูปแบบอิสระ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7" name="รูปแบบอิสระ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8" name="รูปแบบอิสระ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9" name="รูปแบบอิสระ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0" name="รูปแบบอิสระ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1" name="รูปแบบอิสระ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2" name="รูปแบบอิสระ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3" name="รูปแบบอิสระ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4" name="รูปแบบอิสระ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5" name="รูปแบบอิสระ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6" name="รูปแบบอิสระ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7" name="รูปแบบอิสระ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8" name="รูปแบบอิสระ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9" name="รูปแบบอิสระ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0" name="รูปแบบอิสระ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171" name="กลุ่ม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รูปแบบอิสระ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3" name="รูปแบบอิสระ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4" name="รูปแบบอิสระ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5" name="รูปแบบอิสระ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6" name="รูปแบบอิสระ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7" name="รูปแบบอิสระ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8" name="รูปแบบอิสระ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9" name="รูปแบบอิสระ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rtlCol="0" anchor="b">
            <a:normAutofit/>
          </a:bodyPr>
          <a:lstStyle>
            <a:lvl1pPr algn="ctr">
              <a:defRPr sz="6600"/>
            </a:lvl1pPr>
          </a:lstStyle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th-TH" smtClean="0"/>
              <a:t>คลิกเพื่อแก้ไขลักษณะชื่อเรื่องรองต้นแบบ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rtl="0"/>
            <a:r>
              <a:rPr lang="th-TH" smtClean="0"/>
              <a:t>ระดับที่สอง</a:t>
            </a:r>
          </a:p>
          <a:p>
            <a:pPr lvl="2" rtl="0"/>
            <a:r>
              <a:rPr lang="th-TH" smtClean="0"/>
              <a:t>ระดับที่สาม</a:t>
            </a:r>
          </a:p>
          <a:p>
            <a:pPr lvl="3" rtl="0"/>
            <a:r>
              <a:rPr lang="th-TH" smtClean="0"/>
              <a:t>ระดับที่สี่</a:t>
            </a:r>
          </a:p>
          <a:p>
            <a:pPr lvl="4" rtl="0"/>
            <a:r>
              <a:rPr lang="th-TH" smtClean="0"/>
              <a:t>ระดับที่ห้า</a:t>
            </a:r>
            <a:endParaRPr lang="th-TH" dirty="0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494C8E9-3131-46DB-AACC-183BF7EA4E52}" type="datetime1">
              <a:rPr lang="th-TH" smtClean="0"/>
              <a:pPr/>
              <a:t>26/08/63</a:t>
            </a:fld>
            <a:endParaRPr lang="th-TH" dirty="0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th-TH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ชื่อเรื่องแนวตั้งและข้อควา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 rtlCol="0"/>
          <a:lstStyle/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 rtlCol="0"/>
          <a:lstStyle/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rtl="0"/>
            <a:r>
              <a:rPr lang="th-TH" smtClean="0"/>
              <a:t>ระดับที่สอง</a:t>
            </a:r>
          </a:p>
          <a:p>
            <a:pPr lvl="2" rtl="0"/>
            <a:r>
              <a:rPr lang="th-TH" smtClean="0"/>
              <a:t>ระดับที่สาม</a:t>
            </a:r>
          </a:p>
          <a:p>
            <a:pPr lvl="3" rtl="0"/>
            <a:r>
              <a:rPr lang="th-TH" smtClean="0"/>
              <a:t>ระดับที่สี่</a:t>
            </a:r>
          </a:p>
          <a:p>
            <a:pPr lvl="4" rtl="0"/>
            <a:r>
              <a:rPr lang="th-TH" smtClean="0"/>
              <a:t>ระดับที่ห้า</a:t>
            </a:r>
            <a:endParaRPr lang="th-TH" dirty="0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6B190C9-91AC-4467-8D86-4FE802370602}" type="datetime1">
              <a:rPr lang="th-TH" smtClean="0"/>
              <a:pPr/>
              <a:t>26/08/63</a:t>
            </a:fld>
            <a:endParaRPr lang="th-TH" dirty="0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th-TH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rtl="0"/>
            <a:r>
              <a:rPr lang="th-TH" smtClean="0"/>
              <a:t>ระดับที่สอง</a:t>
            </a:r>
          </a:p>
          <a:p>
            <a:pPr lvl="2" rtl="0"/>
            <a:r>
              <a:rPr lang="th-TH" smtClean="0"/>
              <a:t>ระดับที่สาม</a:t>
            </a:r>
          </a:p>
          <a:p>
            <a:pPr lvl="3" rtl="0"/>
            <a:r>
              <a:rPr lang="th-TH" smtClean="0"/>
              <a:t>ระดับที่สี่</a:t>
            </a:r>
          </a:p>
          <a:p>
            <a:pPr lvl="4" rtl="0"/>
            <a:r>
              <a:rPr lang="th-TH" smtClean="0"/>
              <a:t>ระดับที่ห้า</a:t>
            </a:r>
            <a:endParaRPr lang="th-TH" dirty="0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1096937A-7625-4D7F-BCFA-B922FAFAB6C7}" type="datetime1">
              <a:rPr lang="th-TH" smtClean="0"/>
              <a:pPr/>
              <a:t>26/08/63</a:t>
            </a:fld>
            <a:endParaRPr lang="th-TH" dirty="0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th-TH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rtlCol="0" anchor="b">
            <a:normAutofit/>
          </a:bodyPr>
          <a:lstStyle>
            <a:lvl1pPr algn="l">
              <a:defRPr sz="5200" b="0"/>
            </a:lvl1pPr>
          </a:lstStyle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rtlCol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DA45875-FC53-4899-AC0E-E9DED250360A}" type="datetime1">
              <a:rPr lang="th-TH" smtClean="0"/>
              <a:pPr/>
              <a:t>26/08/63</a:t>
            </a:fld>
            <a:endParaRPr lang="th-TH" dirty="0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th-TH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ส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rtl="0"/>
            <a:r>
              <a:rPr lang="th-TH" smtClean="0"/>
              <a:t>ระดับที่สอง</a:t>
            </a:r>
          </a:p>
          <a:p>
            <a:pPr lvl="2" rtl="0"/>
            <a:r>
              <a:rPr lang="th-TH" smtClean="0"/>
              <a:t>ระดับที่สาม</a:t>
            </a:r>
          </a:p>
          <a:p>
            <a:pPr lvl="3" rtl="0"/>
            <a:r>
              <a:rPr lang="th-TH" smtClean="0"/>
              <a:t>ระดับที่สี่</a:t>
            </a:r>
          </a:p>
          <a:p>
            <a:pPr lvl="4" rtl="0"/>
            <a:r>
              <a:rPr lang="th-TH" smtClean="0"/>
              <a:t>ระดับที่ห้า</a:t>
            </a:r>
            <a:endParaRPr lang="th-TH" dirty="0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rtl="0"/>
            <a:r>
              <a:rPr lang="th-TH" smtClean="0"/>
              <a:t>ระดับที่สอง</a:t>
            </a:r>
          </a:p>
          <a:p>
            <a:pPr lvl="2" rtl="0"/>
            <a:r>
              <a:rPr lang="th-TH" smtClean="0"/>
              <a:t>ระดับที่สาม</a:t>
            </a:r>
          </a:p>
          <a:p>
            <a:pPr lvl="3" rtl="0"/>
            <a:r>
              <a:rPr lang="th-TH" smtClean="0"/>
              <a:t>ระดับที่สี่</a:t>
            </a:r>
          </a:p>
          <a:p>
            <a:pPr lvl="4" rtl="0"/>
            <a:r>
              <a:rPr lang="th-TH" smtClean="0"/>
              <a:t>ระดับที่ห้า</a:t>
            </a:r>
            <a:endParaRPr lang="th-TH" dirty="0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AEF6C91-A20E-441C-BBBC-1346212D2075}" type="datetime1">
              <a:rPr lang="th-TH" smtClean="0"/>
              <a:pPr/>
              <a:t>26/08/63</a:t>
            </a:fld>
            <a:endParaRPr lang="th-TH" dirty="0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th-TH" smtClean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ชื่อเรื่อง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rtl="0"/>
            <a:r>
              <a:rPr lang="th-TH" smtClean="0"/>
              <a:t>ระดับที่สอง</a:t>
            </a:r>
          </a:p>
          <a:p>
            <a:pPr lvl="2" rtl="0"/>
            <a:r>
              <a:rPr lang="th-TH" smtClean="0"/>
              <a:t>ระดับที่สาม</a:t>
            </a:r>
          </a:p>
          <a:p>
            <a:pPr lvl="3" rtl="0"/>
            <a:r>
              <a:rPr lang="th-TH" smtClean="0"/>
              <a:t>ระดับที่สี่</a:t>
            </a:r>
          </a:p>
          <a:p>
            <a:pPr lvl="4" rtl="0"/>
            <a:r>
              <a:rPr lang="th-TH" smtClean="0"/>
              <a:t>ระดับที่ห้า</a:t>
            </a:r>
            <a:endParaRPr lang="th-TH" dirty="0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rtl="0"/>
            <a:r>
              <a:rPr lang="th-TH" smtClean="0"/>
              <a:t>ระดับที่สอง</a:t>
            </a:r>
          </a:p>
          <a:p>
            <a:pPr lvl="2" rtl="0"/>
            <a:r>
              <a:rPr lang="th-TH" smtClean="0"/>
              <a:t>ระดับที่สาม</a:t>
            </a:r>
          </a:p>
          <a:p>
            <a:pPr lvl="3" rtl="0"/>
            <a:r>
              <a:rPr lang="th-TH" smtClean="0"/>
              <a:t>ระดับที่สี่</a:t>
            </a:r>
          </a:p>
          <a:p>
            <a:pPr lvl="4" rtl="0"/>
            <a:r>
              <a:rPr lang="th-TH" smtClean="0"/>
              <a:t>ระดับที่ห้า</a:t>
            </a:r>
            <a:endParaRPr lang="th-TH" dirty="0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3AFC127-C3E2-43B7-B106-C39B85A5FAF8}" type="datetime1">
              <a:rPr lang="th-TH" smtClean="0"/>
              <a:pPr/>
              <a:t>26/08/63</a:t>
            </a:fld>
            <a:endParaRPr lang="th-TH" dirty="0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th-TH" smtClean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ชื่อเรื่องเท่านั้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รูปแบบอิสระ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7" name="รูปแบบอิสระ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8" name="รูปแบบอิสระ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9" name="กลุ่ม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รูปแบบอิสระ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" name="รูปแบบอิสระ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" name="รูปแบบอิสระ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" name="รูปแบบอิสระ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" name="รูปแบบอิสระ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" name="รูปแบบอิสระ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" name="รูปแบบอิสระ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" name="รูปแบบอิสระ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" name="รูปแบบอิสระ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" name="รูปแบบอิสระ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" name="รูปแบบอิสระ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" name="รูปแบบอิสระ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" name="รูปแบบอิสระ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" name="รูปแบบอิสระ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" name="รูปแบบอิสระ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" name="รูปแบบอิสระ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" name="รูปแบบอิสระ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" name="รูปแบบอิสระ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" name="รูปแบบอิสระ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" name="รูปแบบอิสระ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" name="รูปแบบอิสระ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1" name="รูปแบบอิสระ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" name="รูปแบบอิสระ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" name="รูปแบบอิสระ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4" name="รูปแบบอิสระ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5" name="รูปแบบอิสระ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6" name="รูปแบบอิสระ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7" name="รูปแบบอิสระ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8" name="รูปแบบอิสระ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9" name="รูปแบบอิสระ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0" name="รูปแบบอิสระ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1" name="รูปแบบอิสระ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2" name="รูปแบบอิสระ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3" name="รูปแบบอิสระ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4" name="รูปแบบอิสระ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5" name="รูปแบบอิสระ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6" name="รูปแบบอิสระ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7" name="รูปแบบอิสระ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8" name="รูปแบบอิสระ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9" name="รูปแบบอิสระ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0" name="รูปแบบอิสระ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1" name="รูปแบบอิสระ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2" name="รูปแบบอิสระ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3" name="รูปแบบอิสระ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4" name="รูปแบบอิสระ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5" name="รูปแบบอิสระ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6" name="รูปแบบอิสระ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7" name="รูปแบบอิสระ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8" name="รูปแบบอิสระ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9" name="รูปแบบอิสระ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0" name="รูปแบบอิสระ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1" name="รูปแบบอิสระ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2" name="รูปแบบอิสระ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3" name="รูปแบบอิสระ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4" name="รูปแบบอิสระ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5" name="รูปแบบอิสระ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6" name="รูปแบบอิสระ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7" name="รูปแบบอิสระ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8" name="รูปแบบอิสระ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9" name="รูปแบบอิสระ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0" name="รูปแบบอิสระ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1" name="รูปแบบอิสระ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2" name="รูปแบบอิสระ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3" name="รูปแบบอิสระ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4" name="รูปแบบอิสระ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5" name="รูปแบบอิสระ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6" name="รูปแบบอิสระ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7" name="รูปแบบอิสระ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8" name="รูปแบบอิสระ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9" name="รูปแบบอิสระ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0" name="รูปแบบอิสระ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1" name="รูปแบบอิสระ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2" name="รูปแบบอิสระ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3" name="รูปแบบอิสระ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4" name="รูปแบบอิสระ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5" name="รูปแบบอิสระ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6" name="รูปแบบอิสระ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7" name="รูปแบบอิสระ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8" name="รูปแบบอิสระ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9" name="รูปแบบอิสระ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0" name="รูปแบบอิสระ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1" name="รูปแบบอิสระ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2" name="รูปแบบอิสระ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93" name="กลุ่ม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รูปแบบอิสระ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5" name="รูปแบบอิสระ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6" name="รูปแบบอิสระ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7" name="รูปแบบอิสระ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8" name="รูปแบบอิสระ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9" name="รูปแบบอิสระ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0" name="รูปแบบอิสระ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1" name="รูปแบบอิสระ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2" name="รูปแบบอิสระ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3" name="รูปแบบอิสระ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4" name="รูปแบบอิสระ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5" name="รูปแบบอิสระ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6" name="รูปแบบอิสระ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7" name="รูปแบบอิสระ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8" name="รูปแบบอิสระ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9" name="รูปแบบอิสระ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0" name="รูปแบบอิสระ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1" name="รูปแบบอิสระ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2" name="รูปแบบอิสระ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3" name="รูปแบบอิสระ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4" name="รูปแบบอิสระ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5" name="รูปแบบอิสระ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6" name="รูปแบบอิสระ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7" name="รูปแบบอิสระ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8" name="รูปแบบอิสระ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9" name="รูปแบบอิสระ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0" name="รูปแบบอิสระ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1" name="รูปแบบอิสระ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2" name="รูปแบบอิสระ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3" name="รูปแบบอิสระ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4" name="รูปแบบอิสระ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5" name="รูปแบบอิสระ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6" name="รูปแบบอิสระ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7" name="รูปแบบอิสระ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8" name="รูปแบบอิสระ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9" name="รูปแบบอิสระ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0" name="รูปแบบอิสระ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1" name="รูปแบบอิสระ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2" name="รูปแบบอิสระ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3" name="รูปแบบอิสระ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4" name="รูปแบบอิสระ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5" name="รูปแบบอิสระ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6" name="รูปแบบอิสระ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7" name="รูปแบบอิสระ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8" name="รูปแบบอิสระ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9" name="รูปแบบอิสระ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0" name="รูปแบบอิสระ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1" name="รูปแบบอิสระ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2" name="รูปแบบอิสระ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3" name="รูปแบบอิสระ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4" name="รูปแบบอิสระ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5" name="รูปแบบอิสระ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6" name="รูปแบบอิสระ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7" name="รูปแบบอิสระ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8" name="รูปแบบอิสระ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9" name="รูปแบบอิสระ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0" name="รูปแบบอิสระ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1" name="รูปแบบอิสระ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2" name="รูปแบบอิสระ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3" name="รูปแบบอิสระ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4" name="รูปแบบอิสระ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5" name="รูปแบบอิสระ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6" name="รูปแบบอิสระ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7" name="รูปแบบอิสระ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8" name="รูปแบบอิสระ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9" name="รูปแบบอิสระ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0" name="รูปแบบอิสระ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1" name="รูปแบบอิสระ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2" name="รูปแบบอิสระ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3" name="รูปแบบอิสระ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4" name="รูปแบบอิสระ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5" name="รูปแบบอิสระ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6" name="รูปแบบอิสระ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7" name="รูปแบบอิสระ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8" name="รูปแบบอิสระ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9" name="รูปแบบอิสระ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0" name="รูปแบบอิสระ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1" name="รูปแบบอิสระ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2" name="รูปแบบอิสระ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3" name="รูปแบบอิสระ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4" name="รูปแบบอิสระ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5" name="รูปแบบอิสระ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6" name="รูปแบบอิสระ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177" name="กลุ่ม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รูปแบบอิสระ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9" name="รูปแบบอิสระ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0" name="รูปแบบอิสระ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1" name="รูปแบบอิสระ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2" name="รูปแบบอิสระ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3" name="รูปแบบอิสระ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4" name="รูปแบบอิสระ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5" name="รูปแบบอิสระ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6" name="รูปแบบอิสระ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7" name="รูปแบบอิสระ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8" name="รูปแบบอิสระ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9" name="รูปแบบอิสระ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0" name="รูปแบบอิสระ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1" name="รูปแบบอิสระ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2" name="รูปแบบอิสระ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3" name="รูปแบบอิสระ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4" name="รูปแบบอิสระ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5" name="รูปแบบอิสระ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6" name="รูปแบบอิสระ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7" name="รูปแบบอิสระ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8" name="รูปแบบอิสระ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9" name="รูปแบบอิสระ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0" name="รูปแบบอิสระ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1" name="รูปแบบอิสระ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2" name="รูปแบบอิสระ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3" name="รูปแบบอิสระ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4" name="รูปแบบอิสระ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5" name="รูปแบบอิสระ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6" name="รูปแบบอิสระ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7" name="รูปแบบอิสระ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8" name="รูปแบบอิสระ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9" name="รูปแบบอิสระ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0" name="รูปแบบอิสระ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1" name="รูปแบบอิสระ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2" name="รูปแบบอิสระ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3" name="รูปแบบอิสระ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4" name="รูปแบบอิสระ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5" name="รูปแบบอิสระ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6" name="รูปแบบอิสระ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7" name="รูปแบบอิสระ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8" name="รูปแบบอิสระ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9" name="รูปแบบอิสระ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0" name="รูปแบบอิสระ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1" name="รูปแบบอิสระ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2" name="รูปแบบอิสระ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3" name="รูปแบบอิสระ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4" name="รูปแบบอิสระ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5" name="รูปแบบอิสระ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6" name="รูปแบบอิสระ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7" name="รูปแบบอิสระ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8" name="รูปแบบอิสระ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9" name="รูปแบบอิสระ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0" name="รูปแบบอิสระ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1" name="รูปแบบอิสระ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2" name="รูปแบบอิสระ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3" name="รูปแบบอิสระ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4" name="รูปแบบอิสระ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5" name="รูปแบบอิสระ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6" name="รูปแบบอิสระ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7" name="รูปแบบอิสระ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8" name="รูปแบบอิสระ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9" name="รูปแบบอิสระ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0" name="รูปแบบอิสระ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1" name="รูปแบบอิสระ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2" name="รูปแบบอิสระ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3" name="รูปแบบอิสระ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4" name="รูปแบบอิสระ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5" name="รูปแบบอิสระ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6" name="รูปแบบอิสระ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7" name="รูปแบบอิสระ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8" name="รูปแบบอิสระ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9" name="รูปแบบอิสระ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0" name="รูปแบบอิสระ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1" name="รูปแบบอิสระ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2" name="รูปแบบอิสระ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3" name="รูปแบบอิสระ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4" name="รูปแบบอิสระ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5" name="รูปแบบอิสระ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6" name="รูปแบบอิสระ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7" name="รูปแบบอิสระ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8" name="รูปแบบอิสระ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9" name="รูปแบบอิสระ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260" name="กลุ่ม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รูปแบบอิสระ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2" name="รูปแบบอิสระ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3" name="รูปแบบอิสระ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4" name="รูปแบบอิสระ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5" name="รูปแบบอิสระ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6" name="รูปแบบอิสระ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7" name="รูปแบบอิสระ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8" name="รูปแบบอิสระ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9" name="รูปแบบอิสระ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0" name="รูปแบบอิสระ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1" name="รูปแบบอิสระ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2" name="รูปแบบอิสระ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3" name="รูปแบบอิสระ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solidFill>
                  <a:schemeClr val="accent6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4" name="รูปแบบอิสระ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5" name="รูปแบบอิสระ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6" name="รูปแบบอิสระ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7" name="รูปแบบอิสระ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solidFill>
                  <a:schemeClr val="accent6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8" name="รูปแบบอิสระ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9" name="รูปแบบอิสระ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0" name="รูปแบบอิสระ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1" name="รูปแบบอิสระ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2" name="รูปแบบอิสระ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3" name="รูปแบบอิสระ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4" name="รูปแบบอิสระ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solidFill>
                  <a:schemeClr val="accent6">
                    <a:lumMod val="7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5" name="รูปแบบอิสระ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solidFill>
                  <a:schemeClr val="accent6">
                    <a:lumMod val="7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6" name="รูปแบบอิสระ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7" name="รูปแบบอิสระ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8" name="รูปแบบอิสระ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289" name="กลุ่ม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รูปแบบอิสระ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1" name="วงรี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2" name="รูปแบบอิสระ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3" name="รูปแบบอิสระ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4" name="รูปแบบอิสระ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5" name="รูปแบบอิสระ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6" name="รูปแบบอิสระ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7" name="รูปแบบอิสระ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8" name="รูปแบบอิสระ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9" name="รูปแบบอิสระ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0" name="รูปแบบอิสระ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1" name="รูปแบบอิสระ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2" name="รูปแบบอิสระ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3" name="รูปแบบอิสระ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4" name="รูปแบบอิสระ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5" name="รูปแบบอิสระ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6" name="รูปแบบอิสระ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7" name="รูปแบบอิสระ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8" name="รูปแบบอิสระ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9" name="รูปแบบอิสระ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sp>
        <p:nvSpPr>
          <p:cNvPr id="310" name="รูปแบบอิสระ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311" name="กลุ่ม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รูปแบบอิสระ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13" name="รูปแบบอิสระ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14" name="รูปแบบอิสระ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15" name="รูปแบบอิสระ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16" name="รูปแบบอิสระ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17" name="รูปแบบอิสระ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18" name="รูปแบบอิสระ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19" name="รูปแบบอิสระ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0" name="รูปแบบอิสระ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1" name="รูปแบบอิสระ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2" name="รูปแบบอิสระ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3" name="รูปแบบอิสระ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4" name="รูปแบบอิสระ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5" name="รูปแบบอิสระ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6" name="รูปแบบอิสระ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7" name="รูปแบบอิสระ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8" name="รูปแบบอิสระ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9" name="รูปแบบอิสระ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0" name="รูปแบบอิสระ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1" name="รูปแบบอิสระ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2" name="รูปแบบอิสระ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3" name="รูปแบบอิสระ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4" name="รูปแบบอิสระ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5" name="รูปแบบอิสระ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6" name="รูปแบบอิสระ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7" name="รูปแบบอิสระ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8" name="รูปแบบอิสระ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9" name="รูปแบบอิสระ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40" name="รูปแบบอิสระ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41" name="รูปแบบอิสระ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42" name="รูปแบบอิสระ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43" name="รูปแบบอิสระ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44" name="รูปแบบอิสระ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45" name="รูปแบบอิสระ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46" name="รูปแบบอิสระ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47" name="รูปแบบอิสระ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348" name="กลุ่ม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กลุ่ม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รูปแบบอิสระ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6" name="รูปแบบอิสระ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7" name="รูปแบบอิสระ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8" name="รูปแบบอิสระ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9" name="รูปแบบอิสระ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80" name="รูปแบบอิสระ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81" name="รูปแบบอิสระ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82" name="รูปแบบอิสระ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83" name="รูปแบบอิสระ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84" name="รูปแบบอิสระ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85" name="รูปแบบอิสระ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86" name="รูปแบบอิสระ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87" name="รูปแบบอิสระ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88" name="รูปแบบอิสระ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89" name="รูปแบบอิสระ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90" name="รูปแบบอิสระ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91" name="รูปแบบอิสระ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92" name="รูปแบบอิสระ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93" name="รูปแบบอิสระ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94" name="รูปแบบอิสระ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95" name="รูปแบบอิสระ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96" name="รูปแบบอิสระ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97" name="รูปแบบอิสระ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98" name="รูปแบบอิสระ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99" name="รูปแบบอิสระ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00" name="รูปแบบอิสระ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01" name="รูปแบบอิสระ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02" name="รูปแบบอิสระ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03" name="รูปแบบอิสระ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04" name="รูปแบบอิสระ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05" name="รูปแบบอิสระ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06" name="รูปแบบอิสระ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07" name="รูปแบบอิสระ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08" name="รูปแบบอิสระ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09" name="รูปแบบอิสระ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10" name="รูปแบบอิสระ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11" name="รูปแบบอิสระ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12" name="รูปแบบอิสระ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13" name="รูปแบบอิสระ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14" name="รูปแบบอิสระ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15" name="รูปแบบอิสระ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16" name="รูปแบบอิสระ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17" name="รูปแบบอิสระ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18" name="รูปแบบอิสระ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19" name="รูปแบบอิสระ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20" name="รูปแบบอิสระ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21" name="รูปแบบอิสระ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grpSp>
          <p:nvGrpSpPr>
            <p:cNvPr id="350" name="กลุ่ม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รูปแบบอิสระ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67" name="รูปแบบอิสระ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68" name="รูปแบบอิสระ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69" name="รูปแบบอิสระ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0" name="รูปแบบอิสระ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1" name="รูปแบบอิสระ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2" name="รูปแบบอิสระ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3" name="รูปแบบอิสระ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4" name="รูปแบบอิสระ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grpSp>
          <p:nvGrpSpPr>
            <p:cNvPr id="351" name="กลุ่ม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รูปแบบอิสระ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60" name="รูปแบบอิสระ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61" name="รูปแบบอิสระ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62" name="รูปแบบอิสระ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63" name="รูปแบบอิสระ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64" name="รูปแบบอิสระ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65" name="รูปแบบอิสระ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grpSp>
          <p:nvGrpSpPr>
            <p:cNvPr id="352" name="กลุ่ม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รูปแบบอิสระ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54" name="รูปแบบอิสระ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55" name="รูปแบบอิสระ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56" name="รูปแบบอิสระ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57" name="รูปแบบอิสระ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58" name="รูปแบบอิสระ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</p:grpSp>
      <p:grpSp>
        <p:nvGrpSpPr>
          <p:cNvPr id="422" name="กลุ่ม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รูปแบบอิสระ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24" name="รูปแบบอิสระ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25" name="รูปแบบอิสระ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26" name="รูปแบบอิสระ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27" name="รูปแบบอิสระ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28" name="รูปแบบอิสระ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29" name="รูปแบบอิสระ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30" name="รูปแบบอิสระ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431" name="กลุ่ม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รูปแบบอิสระ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33" name="รูปแบบอิสระ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34" name="รูปแบบอิสระ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35" name="รูปแบบอิสระ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36" name="รูปแบบอิสระ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37" name="รูปแบบอิสระ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38" name="รูปแบบอิสระ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39" name="รูปแบบอิสระ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440" name="กลุ่ม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รูปแบบอิสระ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42" name="รูปแบบอิสระ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43" name="รูปแบบอิสระ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44" name="รูปแบบอิสระ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45" name="รูปแบบอิสระ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46" name="รูปแบบอิสระ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47" name="รูปแบบอิสระ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48" name="รูปแบบอิสระ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rtlCol="0" anchor="ctr">
            <a:normAutofit/>
          </a:bodyPr>
          <a:lstStyle>
            <a:lvl1pPr algn="ctr">
              <a:defRPr sz="6000"/>
            </a:lvl1pPr>
          </a:lstStyle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CFF9BE2-6CC1-4714-B60A-C80046669A32}" type="datetime1">
              <a:rPr lang="th-TH" smtClean="0"/>
              <a:pPr/>
              <a:t>26/08/63</a:t>
            </a:fld>
            <a:endParaRPr lang="th-TH" dirty="0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th-TH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B2D9756-4C48-443F-9A6C-8C408812A141}" type="datetime1">
              <a:rPr lang="th-TH" smtClean="0"/>
              <a:pPr/>
              <a:t>26/08/63</a:t>
            </a:fld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th-TH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ที่มี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rtl="0"/>
            <a:r>
              <a:rPr lang="th-TH" smtClean="0"/>
              <a:t>ระดับที่สอง</a:t>
            </a:r>
          </a:p>
          <a:p>
            <a:pPr lvl="2" rtl="0"/>
            <a:r>
              <a:rPr lang="th-TH" smtClean="0"/>
              <a:t>ระดับที่สาม</a:t>
            </a:r>
          </a:p>
          <a:p>
            <a:pPr lvl="3" rtl="0"/>
            <a:r>
              <a:rPr lang="th-TH" smtClean="0"/>
              <a:t>ระดับที่สี่</a:t>
            </a:r>
          </a:p>
          <a:p>
            <a:pPr lvl="4" rtl="0"/>
            <a:r>
              <a:rPr lang="th-TH" smtClean="0"/>
              <a:t>ระดับที่ห้า</a:t>
            </a:r>
            <a:endParaRPr lang="th-TH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0CD4C77-7488-43A2-9708-19E8F9E1A769}" type="datetime1">
              <a:rPr lang="th-TH" smtClean="0"/>
              <a:pPr/>
              <a:t>26/08/63</a:t>
            </a:fld>
            <a:endParaRPr lang="th-TH" dirty="0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th-TH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ที่มี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รูปภาพ 2" descr="พื้นที่สำรองเปล่าสำหรับเพิ่มรูปภาพ คลิกบนพื้นที่สำรองแล้วเลือกรูปภาพที่คุณต้องการเพิ่ม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th-TH" smtClean="0"/>
              <a:t>คลิกไอคอนเพื่อเพิ่มรูปภาพ</a:t>
            </a:r>
            <a:endParaRPr lang="th-TH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170408D-E49C-40D6-B64A-2272441A11EB}" type="datetime1">
              <a:rPr lang="th-TH" smtClean="0"/>
              <a:pPr/>
              <a:t>26/08/63</a:t>
            </a:fld>
            <a:endParaRPr lang="th-TH" dirty="0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th-TH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รูปแบบอิสระ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8" name="รูปแบบอิสระ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9" name="รูปแบบอิสระ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10" name="กลุ่ม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รูปแบบอิสระ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" name="รูปแบบอิสระ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" name="รูปแบบอิสระ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" name="รูปแบบอิสระ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" name="รูปแบบอิสระ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" name="รูปแบบอิสระ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" name="รูปแบบอิสระ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" name="รูปแบบอิสระ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19" name="กลุ่ม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รูปแบบอิสระ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" name="รูปแบบอิสระ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" name="รูปแบบอิสระ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" name="รูปแบบอิสระ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" name="รูปแบบอิสระ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" name="รูปแบบอิสระ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26" name="กลุ่ม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รูปแบบอิสระ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" name="รูปแบบอิสระ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" name="รูปแบบอิสระ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" name="รูปแบบอิสระ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1" name="รูปแบบอิสระ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" name="รูปแบบอิสระ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" name="รูปแบบอิสระ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34" name="กลุ่ม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รูปแบบอิสระ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6" name="รูปแบบอิสระ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7" name="รูปแบบอิสระ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8" name="รูปแบบอิสระ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9" name="รูปแบบอิสระ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0" name="รูปแบบอิสระ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1" name="รูปแบบอิสระ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2" name="รูปแบบอิสระ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43" name="กลุ่ม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รูปแบบอิสระ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5" name="รูปแบบอิสระ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6" name="รูปแบบอิสระ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7" name="รูปแบบอิสระ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8" name="รูปแบบอิสระ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9" name="รูปแบบอิสระ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0" name="รูปแบบอิสระ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1" name="รูปแบบอิสระ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52" name="กลุ่ม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รูปแบบอิสระ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4" name="รูปแบบอิสระ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5" name="รูปแบบอิสระ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6" name="รูปแบบอิสระ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7" name="รูปแบบอิสระ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8" name="รูปแบบอิสระ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9" name="รูปแบบอิสระ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0" name="รูปแบบอิสระ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61" name="กลุ่ม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รูปแบบอิสระ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3" name="รูปแบบอิสระ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4" name="รูปแบบอิสระ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5" name="รูปแบบอิสระ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6" name="รูปแบบอิสระ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7" name="รูปแบบอิสระ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8" name="รูปแบบอิสระ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9" name="รูปแบบอิสระ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th-TH" dirty="0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th-TH" dirty="0"/>
              <a:t>คลิกเพื่อแก้ไขสไตล์ของข้อความต้นแบบ</a:t>
            </a:r>
          </a:p>
          <a:p>
            <a:pPr lvl="1" rtl="0"/>
            <a:r>
              <a:rPr lang="th-TH" dirty="0"/>
              <a:t>ระดับที่สอง</a:t>
            </a:r>
          </a:p>
          <a:p>
            <a:pPr lvl="2" rtl="0"/>
            <a:r>
              <a:rPr lang="th-TH" dirty="0"/>
              <a:t>ระดับที่สาม</a:t>
            </a:r>
          </a:p>
          <a:p>
            <a:pPr lvl="3" rtl="0"/>
            <a:r>
              <a:rPr lang="th-TH" dirty="0"/>
              <a:t>ระดับที่สี่</a:t>
            </a:r>
          </a:p>
          <a:p>
            <a:pPr lvl="4" rtl="0"/>
            <a:r>
              <a:rPr lang="th-TH" dirty="0"/>
              <a:t>ระดับที่ห้า</a:t>
            </a: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baseline="0">
                <a:solidFill>
                  <a:schemeClr val="tx1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r>
              <a:rPr lang="th-TH" dirty="0"/>
              <a:t>เพิ่มท้ายกระดาษ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1063198" cy="193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fld id="{FF39BEC7-CB92-4F77-BFD8-402AF45E9251}" type="datetime1">
              <a:rPr lang="th-TH" smtClean="0"/>
              <a:pPr/>
              <a:t>26/08/63</a:t>
            </a:fld>
            <a:endParaRPr lang="th-TH" dirty="0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fld id="{CA8D9AD5-F248-4919-864A-CFD76CC027D6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Leelawadee" panose="020B0502040204020203" pitchFamily="34" charset="-34"/>
          <a:ea typeface="+mj-ea"/>
          <a:cs typeface="Leelawadee" panose="020B0502040204020203" pitchFamily="34" charset="-34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Leelawadee" panose="020B0502040204020203" pitchFamily="34" charset="-34"/>
          <a:ea typeface="+mn-ea"/>
          <a:cs typeface="Leelawadee" panose="020B0502040204020203" pitchFamily="34" charset="-34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Leelawadee" panose="020B0502040204020203" pitchFamily="34" charset="-34"/>
          <a:ea typeface="+mn-ea"/>
          <a:cs typeface="Leelawadee" panose="020B0502040204020203" pitchFamily="34" charset="-34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Leelawadee" panose="020B0502040204020203" pitchFamily="34" charset="-34"/>
          <a:ea typeface="+mn-ea"/>
          <a:cs typeface="Leelawadee" panose="020B0502040204020203" pitchFamily="34" charset="-34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Leelawadee" panose="020B0502040204020203" pitchFamily="34" charset="-34"/>
          <a:ea typeface="+mn-ea"/>
          <a:cs typeface="Leelawadee" panose="020B0502040204020203" pitchFamily="34" charset="-34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Leelawadee" panose="020B0502040204020203" pitchFamily="34" charset="-34"/>
          <a:ea typeface="+mn-ea"/>
          <a:cs typeface="Leelawadee" panose="020B0502040204020203" pitchFamily="34" charset="-34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13" Type="http://schemas.openxmlformats.org/officeDocument/2006/relationships/diagramData" Target="../diagrams/data9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17" Type="http://schemas.microsoft.com/office/2007/relationships/diagramDrawing" Target="../diagrams/drawing9.xml"/><Relationship Id="rId2" Type="http://schemas.openxmlformats.org/officeDocument/2006/relationships/notesSlide" Target="../notesSlides/notesSlide10.xml"/><Relationship Id="rId16" Type="http://schemas.openxmlformats.org/officeDocument/2006/relationships/diagramColors" Target="../diagrams/colors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5" Type="http://schemas.openxmlformats.org/officeDocument/2006/relationships/diagramQuickStyle" Target="../diagrams/quickStyle9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Relationship Id="rId14" Type="http://schemas.openxmlformats.org/officeDocument/2006/relationships/diagramLayout" Target="../diagrams/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13" Type="http://schemas.openxmlformats.org/officeDocument/2006/relationships/diagramData" Target="../diagrams/data6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17" Type="http://schemas.microsoft.com/office/2007/relationships/diagramDrawing" Target="../diagrams/drawing6.xml"/><Relationship Id="rId2" Type="http://schemas.openxmlformats.org/officeDocument/2006/relationships/notesSlide" Target="../notesSlides/notesSlide5.xml"/><Relationship Id="rId16" Type="http://schemas.openxmlformats.org/officeDocument/2006/relationships/diagramColors" Target="../diagrams/colors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Relationship Id="rId14" Type="http://schemas.openxmlformats.org/officeDocument/2006/relationships/diagramLayout" Target="../diagrams/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2670778" y="312165"/>
            <a:ext cx="9360418" cy="2263258"/>
          </a:xfrm>
        </p:spPr>
        <p:txBody>
          <a:bodyPr rtlCol="0">
            <a:normAutofit/>
          </a:bodyPr>
          <a:lstStyle/>
          <a:p>
            <a:pPr rtl="0"/>
            <a:r>
              <a:rPr lang="th-TH" sz="6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หลักการติดตามประเมินผล</a:t>
            </a:r>
            <a:endParaRPr lang="th-TH" sz="6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ชื่อเรื่องรอง 4"/>
          <p:cNvSpPr>
            <a:spLocks noGrp="1"/>
          </p:cNvSpPr>
          <p:nvPr>
            <p:ph type="subTitle" idx="1"/>
          </p:nvPr>
        </p:nvSpPr>
        <p:spPr>
          <a:xfrm>
            <a:off x="4050473" y="4677102"/>
            <a:ext cx="6916336" cy="643469"/>
          </a:xfrm>
        </p:spPr>
        <p:txBody>
          <a:bodyPr rtlCol="0">
            <a:normAutofit/>
          </a:bodyPr>
          <a:lstStyle/>
          <a:p>
            <a:pPr rtl="0"/>
            <a:r>
              <a:rPr lang="th-TH" sz="1400" dirty="0" smtClean="0"/>
              <a:t>โดย</a:t>
            </a:r>
          </a:p>
          <a:p>
            <a:pPr rtl="0"/>
            <a:r>
              <a:rPr lang="th-TH" sz="1400" dirty="0" smtClean="0"/>
              <a:t>นายเกียรติยศ ทรง</a:t>
            </a:r>
            <a:r>
              <a:rPr lang="th-TH" sz="1400" dirty="0" smtClean="0"/>
              <a:t>สง่า</a:t>
            </a:r>
            <a:endParaRPr lang="th-TH" sz="1400" dirty="0" smtClean="0"/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ชื่อเรื่อง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/>
            <a:r>
              <a:rPr lang="th-TH" dirty="0" smtClean="0"/>
              <a:t>ประเภทของตัวชี้วัด</a:t>
            </a:r>
            <a:endParaRPr lang="th-TH" dirty="0"/>
          </a:p>
        </p:txBody>
      </p:sp>
      <p:sp>
        <p:nvSpPr>
          <p:cNvPr id="14" name="ตัวแทนเนื้อหา 13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502920" indent="-457200">
              <a:buAutoNum type="arabicPeriod"/>
            </a:pPr>
            <a:r>
              <a:rPr lang="th-TH" dirty="0" smtClean="0"/>
              <a:t>ตัวชี้วัดปัจจัยนำเข้า (</a:t>
            </a:r>
            <a:r>
              <a:rPr lang="en-US" dirty="0" smtClean="0"/>
              <a:t>input indicators</a:t>
            </a:r>
            <a:r>
              <a:rPr lang="th-TH" dirty="0" smtClean="0"/>
              <a:t>) หมายถึง ตัวชี้วัดที่ชี้ให้เห็นว่าปัจจัยต่างๆที่นำเข้าสู่การดำเนินงานมีความเหมาะสมเพียงใด</a:t>
            </a:r>
          </a:p>
          <a:p>
            <a:pPr marL="502920" indent="-457200">
              <a:buAutoNum type="arabicPeriod"/>
            </a:pPr>
            <a:r>
              <a:rPr lang="th-TH" dirty="0" smtClean="0"/>
              <a:t>ตัวชี้วัดกระบวนการ (</a:t>
            </a:r>
            <a:r>
              <a:rPr lang="en-US" dirty="0" smtClean="0"/>
              <a:t>process indicators</a:t>
            </a:r>
            <a:r>
              <a:rPr lang="th-TH" dirty="0" smtClean="0"/>
              <a:t>) หมายถึง ตัวชี้วัดการดำเนินงานในช่วงต่างๆว่าควรต้องปรับปรุงหรือแก้ไขในส่วนใดบ้าง เพื่อเพิ่มประสิทธิภาพหรือทำให้การดำเนินงานนั้นบรรลุเป้าหมายที่กำหนดไว้</a:t>
            </a:r>
          </a:p>
          <a:p>
            <a:pPr marL="502920" indent="-457200">
              <a:buAutoNum type="arabicPeriod"/>
            </a:pPr>
            <a:r>
              <a:rPr lang="th-TH" dirty="0" smtClean="0"/>
              <a:t>ตัวชี้วัดผลผลิตหรือผลการดำเนินงาน (</a:t>
            </a:r>
            <a:r>
              <a:rPr lang="en-US" dirty="0" smtClean="0"/>
              <a:t>output indicators</a:t>
            </a:r>
            <a:r>
              <a:rPr lang="th-TH" dirty="0" smtClean="0"/>
              <a:t>) หมายถึง ตัวชี้วัดที่สามารถบอกได้ว่าผลผลิตที่ได้ตรงตามเป้าหมายหรือวัตถุประสงค์หรือไม่</a:t>
            </a:r>
          </a:p>
          <a:p>
            <a:pPr marL="502920" indent="-457200">
              <a:buAutoNum type="arabicPeriod"/>
            </a:pPr>
            <a:r>
              <a:rPr lang="th-TH" dirty="0" smtClean="0"/>
              <a:t>ตัวชี้วัดผลลัทธ์ (</a:t>
            </a:r>
            <a:r>
              <a:rPr lang="en-US" dirty="0" smtClean="0"/>
              <a:t>outcome indicators</a:t>
            </a:r>
            <a:r>
              <a:rPr lang="th-TH" dirty="0" smtClean="0"/>
              <a:t>) หมายถึง ตัวชี้วัดผลอันเนื่องมาจากผลผลิตหรือผลผลิตจากผลการดำเนินงาน ทั้งที่คาดหวังว่าจะเกิดขึ้นหรือไม่เกิดขึ้นก็ตาม</a:t>
            </a:r>
          </a:p>
          <a:p>
            <a:pPr marL="502920" indent="-457200">
              <a:buAutoNum type="arabicPeriod"/>
            </a:pPr>
            <a:r>
              <a:rPr lang="th-TH" dirty="0" smtClean="0"/>
              <a:t>ตัวชี้วัดผลกระทบ (</a:t>
            </a:r>
            <a:r>
              <a:rPr lang="en-US" dirty="0" smtClean="0"/>
              <a:t>impact indicators</a:t>
            </a:r>
            <a:r>
              <a:rPr lang="th-TH" dirty="0" smtClean="0"/>
              <a:t>) หมายถึง ตัวชี้วัดผลที่เกิดขึ้นทั้งในทางบวกและทางลบของการดำเนินงานซึ่งอาจจะต้องใช้เวลาระยะเวลาหนึ่งเพื่อให้เห็นผลนั้นๆ</a:t>
            </a:r>
          </a:p>
        </p:txBody>
      </p:sp>
    </p:spTree>
    <p:extLst>
      <p:ext uri="{BB962C8B-B14F-4D97-AF65-F5344CB8AC3E}">
        <p14:creationId xmlns:p14="http://schemas.microsoft.com/office/powerpoint/2010/main" val="420982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/>
            <a:r>
              <a:rPr lang="th-TH" dirty="0" smtClean="0"/>
              <a:t>ค่าของตัวชี้วัด</a:t>
            </a:r>
            <a:endParaRPr lang="th-TH" dirty="0"/>
          </a:p>
        </p:txBody>
      </p:sp>
      <p:graphicFrame>
        <p:nvGraphicFramePr>
          <p:cNvPr id="4" name="ตัวแทนเนื้อหา 3" descr="กระบวนการการเน้นแสดงกลุ่ม 3 กลุ่ม เรียงจากซ้ายไปขวาพร้อมคำอธิบายงานภายใต้แต่ละกลุ่ม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4730125"/>
              </p:ext>
            </p:extLst>
          </p:nvPr>
        </p:nvGraphicFramePr>
        <p:xfrm>
          <a:off x="1276515" y="2032438"/>
          <a:ext cx="9134475" cy="4152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ไดอะแกรม 2"/>
          <p:cNvGraphicFramePr/>
          <p:nvPr>
            <p:extLst>
              <p:ext uri="{D42A27DB-BD31-4B8C-83A1-F6EECF244321}">
                <p14:modId xmlns:p14="http://schemas.microsoft.com/office/powerpoint/2010/main" val="2276610545"/>
              </p:ext>
            </p:extLst>
          </p:nvPr>
        </p:nvGraphicFramePr>
        <p:xfrm>
          <a:off x="2032000" y="1902372"/>
          <a:ext cx="8128000" cy="48035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5" name="ไดอะแกรม 4"/>
          <p:cNvGraphicFramePr/>
          <p:nvPr>
            <p:extLst>
              <p:ext uri="{D42A27DB-BD31-4B8C-83A1-F6EECF244321}">
                <p14:modId xmlns:p14="http://schemas.microsoft.com/office/powerpoint/2010/main" val="3301590196"/>
              </p:ext>
            </p:extLst>
          </p:nvPr>
        </p:nvGraphicFramePr>
        <p:xfrm>
          <a:off x="136634" y="283779"/>
          <a:ext cx="11382704" cy="5507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3936227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ค่าของตัวชี้วัด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1946" y="1317735"/>
            <a:ext cx="11077902" cy="462061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1. ค่า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ในเชิงปริมาณ หมายถึง ค่าของตัวชี้วัดที่แสดงเป็นตัวเลขลักษณะ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ของจำนวน 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ร้อยละ อัตราส่วน สัดส่วน และ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อัตรา</a:t>
            </a:r>
          </a:p>
          <a:p>
            <a:pPr marL="45720" indent="0">
              <a:buNone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1) จำนวน (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number)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หมายถึง ตัวเลขที่แสดงถึงจำนวนสิ่งของหนึ่งๆ </a:t>
            </a:r>
          </a:p>
          <a:p>
            <a:pPr marL="45720" indent="0">
              <a:buNone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2) ร้อยละ (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percentage)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หมายถึง จำนวนของเลขกลุ่มหนึ่งซึ่งนำมาเปรียบเทียบกับ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เลขอีก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หนึ่งหลัง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ค่า เท่ากับ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100</a:t>
            </a:r>
          </a:p>
          <a:p>
            <a:pPr marL="45720" indent="0">
              <a:buNone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3) อัตราส่วน (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ratio)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หมายถึงข้อมูลที่แสดงความสัมพันธ์เปรียบเทียบระหว่างจำนวน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ของเลข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กลุ่มหนึ่งกับจำนวนของเลข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อีก</a:t>
            </a:r>
          </a:p>
          <a:p>
            <a:pPr marL="45720" indent="0">
              <a:buNone/>
            </a:pP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กลุ่ม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หนึ่ง ซึ่งอยู่ในเหตุการณ์เดียวกันหรือเกี่ยวข้องกัน</a:t>
            </a:r>
          </a:p>
          <a:p>
            <a:pPr marL="45720" indent="0">
              <a:buNone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4) สัดส่วน (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proportion)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หมายถึง ข้อมูลที่แสดงความสัมพันธ์ระหว่างจำนวนของเลข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หนึ่งกับจำนวนของเลขอีก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</a:t>
            </a:r>
          </a:p>
          <a:p>
            <a:pPr marL="45720" indent="0">
              <a:buNone/>
            </a:pP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หนึ่ง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โดยที่จำนวนของเลขกลุ่มแรกนั้น เป็นส่วนหนึ่ง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หรือรวมอยู่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ในจำนวนของเลขกลุ่มหลังด้วย</a:t>
            </a:r>
          </a:p>
          <a:p>
            <a:pPr marL="45720" indent="0">
              <a:buNone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5) อัตรา (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rate)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หมายถึง อัตราส่วนระหว่างเลขจำนวนหนึ่งกับเลขอีกจำนวนหนึ่ง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ภายในระยะเวลา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หนึ่ง</a:t>
            </a:r>
          </a:p>
          <a:p>
            <a:pPr marL="45720" indent="0">
              <a:buNone/>
            </a:pPr>
            <a:endParaRPr lang="th-TH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91899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ค่าของตัวชี้วัด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" lvl="0" indent="0">
              <a:buNone/>
            </a:pPr>
            <a:r>
              <a:rPr lang="th-TH" altLang="ko-KR" sz="3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 ค่าในเชิงคุณลักษณะ หมายถึง ค่าของตัวชี้วัดที่บรรยายเป็นข้อความ </a:t>
            </a:r>
            <a:br>
              <a:rPr lang="th-TH" altLang="ko-KR" sz="3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altLang="ko-KR" sz="3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ซึ่งไม่สามารถกำหนดเป็นตัวเลข</a:t>
            </a:r>
            <a:r>
              <a:rPr lang="th-TH" altLang="ko-KR" sz="3200" b="1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ได้</a:t>
            </a:r>
          </a:p>
          <a:p>
            <a:pPr marL="45720" lvl="0" indent="0">
              <a:buNone/>
            </a:pPr>
            <a:r>
              <a:rPr lang="th-TH" altLang="ko-KR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1) ประสิทธิภาพ (</a:t>
            </a:r>
            <a:r>
              <a:rPr lang="en-US" altLang="ko-KR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efficiency) </a:t>
            </a:r>
            <a:r>
              <a:rPr lang="th-TH" altLang="ko-KR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หมายถึง ผลสำเร็จในการดำเนินกิจกรรมของโครงการหรือ </a:t>
            </a:r>
            <a:br>
              <a:rPr lang="th-TH" altLang="ko-KR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altLang="ko-KR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กระบวนการเปลี่ยนปัจจัยการผลิตไปเป็นการผลิตใช้เวลาหรือต้นทุนต่อหน่วยต่ำที่สุด หรือ</a:t>
            </a:r>
            <a:br>
              <a:rPr lang="th-TH" altLang="ko-KR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altLang="ko-KR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กระบวนการเปลี่ยนปัจจัยการผลิตไปเป็นผลผลิตใช้เวลาหรือต้นทุนต่อหน่วยต่ำที่สุดหรือไม่ </a:t>
            </a:r>
            <a:br>
              <a:rPr lang="th-TH" altLang="ko-KR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altLang="ko-KR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ซึ่งประสิทธิภาพจะเกี่ยวข้องกับค่าใช้จ่าย </a:t>
            </a:r>
          </a:p>
          <a:p>
            <a:pPr marL="45720" lvl="0" indent="0">
              <a:buNone/>
            </a:pPr>
            <a:r>
              <a:rPr lang="th-TH" altLang="ko-KR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2) ประสิทธิผล (</a:t>
            </a:r>
            <a:r>
              <a:rPr lang="en-US" altLang="ko-KR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effectiveness) </a:t>
            </a:r>
            <a:r>
              <a:rPr lang="th-TH" altLang="ko-KR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หมายถึง ผลสำเร็จที่บรรลุเป้าหมายตามวัตถุประสงค์ระยะสั้น </a:t>
            </a:r>
            <a:br>
              <a:rPr lang="th-TH" altLang="ko-KR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altLang="ko-KR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หรือระยะยาวหรือไม่</a:t>
            </a:r>
          </a:p>
          <a:p>
            <a:pPr marL="45720" lvl="0" indent="0">
              <a:buNone/>
            </a:pPr>
            <a:r>
              <a:rPr lang="th-TH" altLang="ko-KR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3) ความสอดคล้อง (</a:t>
            </a:r>
            <a:r>
              <a:rPr lang="en-US" altLang="ko-KR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relevance) </a:t>
            </a:r>
            <a:r>
              <a:rPr lang="th-TH" altLang="ko-KR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หมายถึง</a:t>
            </a:r>
            <a:r>
              <a:rPr lang="th-TH" altLang="ko-KR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altLang="ko-KR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กิจกรรมต่างๆ ที่มีการดำเนินงานในโครงการมีความ</a:t>
            </a:r>
            <a:br>
              <a:rPr lang="th-TH" altLang="ko-KR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altLang="ko-KR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สอดคล้องกับความต้องการของกลุ่มเป้าหมาย และนโยบายของหน่วยงานในระดับต่างๆ หรือไม่</a:t>
            </a:r>
          </a:p>
          <a:p>
            <a:pPr marL="45720" lvl="0" indent="0">
              <a:buNone/>
            </a:pPr>
            <a:endParaRPr lang="en-US" altLang="ko-KR" sz="32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24679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dirty="0" smtClean="0"/>
              <a:t>Thank you for your attention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17014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ชื่อเรื่อง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ความหมายการติดตามและการประเมินผลโครงการ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4" name="ตัวแทนเนื้อหา 13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rtl="0"/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ติดตามผล </a:t>
            </a:r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Monitoring</a:t>
            </a:r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กระบวนการเก็บข้อมูลตัวชี้วัดสำคัญของงานโครงการอย่างต่อเนื่อง เพื่อเป็นเครื่องบ่งชี้ความคืบหน้าและระดับความสำเร็จของงาน/โครงการ ให้กับผู้มีส่วนได้ส่วนเสียได้รับทราบ รวมทั้งความก้าวหน้าและงบประมาณควบคู่ไปด้วย (สำนักงานงบประมาณของรัฐสภา, </a:t>
            </a:r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2559)</a:t>
            </a:r>
            <a:endParaRPr lang="th-TH" sz="32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ประเมินผลโครงการ (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Project Evaluation) 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หมายถึงการใช้วิธีการทางวิทยาศาสตร์ เพื่อให้ได้มาซึ่งสารสนเทศ อันจะนำไปสู่การตัดสินใจ (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Decision- Based) 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หรือการวินิจฉัยคุณค่า (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Value Based) 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ของโครงการ  </a:t>
            </a:r>
          </a:p>
        </p:txBody>
      </p:sp>
    </p:spTree>
    <p:extLst>
      <p:ext uri="{BB962C8B-B14F-4D97-AF65-F5344CB8AC3E}">
        <p14:creationId xmlns:p14="http://schemas.microsoft.com/office/powerpoint/2010/main" val="1403866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ประเด็นหลักในการติดตามผล 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1. ด้านปัจจัยหรือทรัพยากร (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Resource) 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เพื่อตรวจสอบงาน /โครงการได้รับปัจจัยหรือ ทรัพยากรทั้งในด้านปริมาณและคุณภาพตามเวลา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ที่ก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ำ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หนด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ไว้หรือไม่ โดยจะเน้นติดตามเรื่องบุคลากร งบประมาณ วัสดุ อุปกรณ์ ว่ามีความเหมาะสมและพอเพียงตามที่ก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ำ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หนดไว้หรือไม่อย่างไร </a:t>
            </a:r>
          </a:p>
          <a:p>
            <a:pPr marL="0" indent="0">
              <a:buNone/>
            </a:pP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2. ด้านโครงการ (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Project) 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กิจกรรม (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Activity) 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เพื่อตรวจสอบว่าได้รับการปฏิบัติตามแผนที่ กำหนดไว้หรือไม่ โดยเน้นการติดตามว่าแต่ละกิจกรรมเป็นไปตามก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ำ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หนดเวลา หรือเป็นไปตามขั้นตอน ตามแผนหรือไม่อย่างไร </a:t>
            </a:r>
          </a:p>
          <a:p>
            <a:pPr marL="0" indent="0">
              <a:buNone/>
            </a:pP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3. ด้านผลการดำเนินงาน (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Output) 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เพื่อตรวจสอบว่าได้ผลตรงตามเป้าหมายที่กำหนดไว้ หรือไม่ เน้นติดตามผลการดำเนินงานเพื่อเปรียบเทียบกับเป้าหมายหรือมาตรฐานที่ก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ำ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หนดไว้ โดยต้องให้ หน่วยวัดการติดตามผลและเป้าหมายเป็นหน่วยเดียวกัน</a:t>
            </a:r>
            <a:endParaRPr lang="th-TH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13029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ชื่อเรื่อง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องค์ประกอบของการประเมิน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4" name="ตัวแทนเนื้อหา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th-TH" dirty="0" smtClean="0">
                <a:latin typeface="Leelawadee UI" panose="020B0502040204020203" pitchFamily="34" charset="-34"/>
                <a:cs typeface="Leelawadee UI" panose="020B0502040204020203" pitchFamily="34" charset="-34"/>
              </a:rPr>
              <a:t>การวัด (</a:t>
            </a:r>
            <a:r>
              <a:rPr lang="en-US" dirty="0" smtClean="0">
                <a:latin typeface="Leelawadee UI" panose="020B0502040204020203" pitchFamily="34" charset="-34"/>
                <a:cs typeface="Leelawadee UI" panose="020B0502040204020203" pitchFamily="34" charset="-34"/>
              </a:rPr>
              <a:t>Measurement</a:t>
            </a:r>
            <a:r>
              <a:rPr lang="th-TH" dirty="0" smtClean="0">
                <a:latin typeface="Leelawadee UI" panose="020B0502040204020203" pitchFamily="34" charset="-34"/>
                <a:cs typeface="Leelawadee UI" panose="020B0502040204020203" pitchFamily="34" charset="-34"/>
              </a:rPr>
              <a:t>) รวบรวมข้อมูลสารสนเทศที่ต้องการศึกษา โดยมีการกำหนดค่าเป็นตัวเลข ปริมาณ  เช่น การใช้แบบทดสอบ การสัมภาษณ์</a:t>
            </a:r>
          </a:p>
          <a:p>
            <a:pPr rtl="0"/>
            <a:r>
              <a:rPr lang="th-TH" dirty="0" smtClean="0">
                <a:latin typeface="Leelawadee UI" panose="020B0502040204020203" pitchFamily="34" charset="-34"/>
                <a:cs typeface="Leelawadee UI" panose="020B0502040204020203" pitchFamily="34" charset="-34"/>
              </a:rPr>
              <a:t>การเปรียบเทียบกับเกณฑ์ เพื่อการตัดสินใจตามมาตรฐานหรือเกณฑ์ที่วางไว้</a:t>
            </a:r>
          </a:p>
          <a:p>
            <a:r>
              <a:rPr lang="th-TH" dirty="0" smtClean="0">
                <a:latin typeface="Leelawadee UI" panose="020B0502040204020203" pitchFamily="34" charset="-34"/>
                <a:cs typeface="Leelawadee UI" panose="020B0502040204020203" pitchFamily="34" charset="-34"/>
              </a:rPr>
              <a:t>การตัดสินคุณค่า (</a:t>
            </a:r>
            <a:r>
              <a:rPr lang="en-US" dirty="0" smtClean="0">
                <a:latin typeface="Leelawadee UI" panose="020B0502040204020203" pitchFamily="34" charset="-34"/>
                <a:cs typeface="Leelawadee UI" panose="020B0502040204020203" pitchFamily="34" charset="-34"/>
              </a:rPr>
              <a:t>Worth or value</a:t>
            </a:r>
            <a:r>
              <a:rPr lang="th-TH" dirty="0" smtClean="0">
                <a:latin typeface="Leelawadee UI" panose="020B0502040204020203" pitchFamily="34" charset="-34"/>
                <a:cs typeface="Leelawadee UI" panose="020B0502040204020203" pitchFamily="34" charset="-34"/>
              </a:rPr>
              <a:t>) เป็นส่วนหนึ่งของกระบวนการตัดสินใจเกี่ยวกับความแตกต่างในการเปรียบเทียบ</a:t>
            </a:r>
            <a:endParaRPr lang="th-TH" dirty="0">
              <a:latin typeface="Leelawadee UI" panose="020B0502040204020203" pitchFamily="34" charset="-34"/>
              <a:cs typeface="Leelawadee UI" panose="020B0502040204020203" pitchFamily="34" charset="-34"/>
            </a:endParaRPr>
          </a:p>
        </p:txBody>
      </p:sp>
      <p:graphicFrame>
        <p:nvGraphicFramePr>
          <p:cNvPr id="2" name="ไดอะแกรม 1"/>
          <p:cNvGraphicFramePr/>
          <p:nvPr>
            <p:extLst>
              <p:ext uri="{D42A27DB-BD31-4B8C-83A1-F6EECF244321}">
                <p14:modId xmlns:p14="http://schemas.microsoft.com/office/powerpoint/2010/main" val="4124667239"/>
              </p:ext>
            </p:extLst>
          </p:nvPr>
        </p:nvGraphicFramePr>
        <p:xfrm>
          <a:off x="2032000" y="3247697"/>
          <a:ext cx="8128000" cy="2890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74322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ความแตกต่างระหว่างการติดตามและการประเมินโครงการ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4" name="ตัวแทนเนื้อหา 3" descr="กระบวนการการเน้นแสดงกลุ่ม 3 กลุ่ม เรียงจากซ้ายไปขวาพร้อมคำอธิบายงานภายใต้แต่ละกลุ่ม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6723192"/>
              </p:ext>
            </p:extLst>
          </p:nvPr>
        </p:nvGraphicFramePr>
        <p:xfrm>
          <a:off x="1276515" y="2032438"/>
          <a:ext cx="9134475" cy="4152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ไดอะแกรม 2"/>
          <p:cNvGraphicFramePr/>
          <p:nvPr>
            <p:extLst>
              <p:ext uri="{D42A27DB-BD31-4B8C-83A1-F6EECF244321}">
                <p14:modId xmlns:p14="http://schemas.microsoft.com/office/powerpoint/2010/main" val="770037847"/>
              </p:ext>
            </p:extLst>
          </p:nvPr>
        </p:nvGraphicFramePr>
        <p:xfrm>
          <a:off x="557048" y="1902372"/>
          <a:ext cx="11098924" cy="48035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564025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/>
            <a:r>
              <a:rPr lang="th-TH" dirty="0" smtClean="0"/>
              <a:t>ประเภทของการประเมินโครงการ</a:t>
            </a:r>
            <a:endParaRPr lang="th-TH" dirty="0"/>
          </a:p>
        </p:txBody>
      </p:sp>
      <p:graphicFrame>
        <p:nvGraphicFramePr>
          <p:cNvPr id="4" name="ตัวแทนเนื้อหา 3" descr="กระบวนการการเน้นแสดงกลุ่ม 3 กลุ่ม เรียงจากซ้ายไปขวาพร้อมคำอธิบายงานภายใต้แต่ละกลุ่ม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7714309"/>
              </p:ext>
            </p:extLst>
          </p:nvPr>
        </p:nvGraphicFramePr>
        <p:xfrm>
          <a:off x="1276515" y="2032438"/>
          <a:ext cx="9134475" cy="4152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ไดอะแกรม 2"/>
          <p:cNvGraphicFramePr/>
          <p:nvPr>
            <p:extLst>
              <p:ext uri="{D42A27DB-BD31-4B8C-83A1-F6EECF244321}">
                <p14:modId xmlns:p14="http://schemas.microsoft.com/office/powerpoint/2010/main" val="4202806936"/>
              </p:ext>
            </p:extLst>
          </p:nvPr>
        </p:nvGraphicFramePr>
        <p:xfrm>
          <a:off x="2032000" y="1902372"/>
          <a:ext cx="8128000" cy="48035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5" name="ไดอะแกรม 4"/>
          <p:cNvGraphicFramePr/>
          <p:nvPr>
            <p:extLst>
              <p:ext uri="{D42A27DB-BD31-4B8C-83A1-F6EECF244321}">
                <p14:modId xmlns:p14="http://schemas.microsoft.com/office/powerpoint/2010/main" val="48842602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334890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ชื่อเรื่อง 1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th-TH" sz="3200" b="1" dirty="0" smtClean="0">
                <a:latin typeface="Leelawadee UI" panose="020B0502040204020203" pitchFamily="34" charset="-34"/>
                <a:cs typeface="Leelawadee UI" panose="020B0502040204020203" pitchFamily="34" charset="-34"/>
              </a:rPr>
              <a:t>เกณฑ์ ดัชนี และตัวชี้วัด</a:t>
            </a:r>
            <a:endParaRPr lang="th-TH" sz="3200" b="1" dirty="0">
              <a:latin typeface="Leelawadee UI" panose="020B0502040204020203" pitchFamily="34" charset="-34"/>
              <a:cs typeface="Leelawadee UI" panose="020B0502040204020203" pitchFamily="34" charset="-34"/>
            </a:endParaRPr>
          </a:p>
        </p:txBody>
      </p:sp>
      <p:sp>
        <p:nvSpPr>
          <p:cNvPr id="14" name="ตัวแทนเนื้อหา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>
              <a:lnSpc>
                <a:spcPct val="90000"/>
              </a:lnSpc>
            </a:pPr>
            <a:r>
              <a:rPr lang="th-TH" u="sng" dirty="0">
                <a:solidFill>
                  <a:srgbClr val="FF0000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เกณฑ์ </a:t>
            </a:r>
            <a:r>
              <a:rPr lang="th-TH" sz="1600" u="sng" dirty="0">
                <a:solidFill>
                  <a:srgbClr val="FF0000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(</a:t>
            </a:r>
            <a:r>
              <a:rPr lang="en-US" sz="1600" u="sng" dirty="0">
                <a:solidFill>
                  <a:srgbClr val="FF0000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Criteria</a:t>
            </a:r>
            <a:r>
              <a:rPr lang="th-TH" sz="1600" u="sng" dirty="0">
                <a:solidFill>
                  <a:srgbClr val="FF0000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)</a:t>
            </a:r>
            <a:r>
              <a:rPr lang="th-TH" dirty="0">
                <a:solidFill>
                  <a:srgbClr val="FF0000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 </a:t>
            </a:r>
            <a:r>
              <a:rPr lang="th-TH" dirty="0">
                <a:latin typeface="Leelawadee UI" panose="020B0502040204020203" pitchFamily="34" charset="-34"/>
                <a:cs typeface="Leelawadee UI" panose="020B0502040204020203" pitchFamily="34" charset="-34"/>
              </a:rPr>
              <a:t>หมายถึง ระดับ </a:t>
            </a:r>
            <a:r>
              <a:rPr lang="th-TH" sz="1600" dirty="0">
                <a:latin typeface="Leelawadee UI" panose="020B0502040204020203" pitchFamily="34" charset="-34"/>
                <a:cs typeface="Leelawadee UI" panose="020B0502040204020203" pitchFamily="34" charset="-34"/>
              </a:rPr>
              <a:t>(</a:t>
            </a:r>
            <a:r>
              <a:rPr lang="en-US" sz="1600" dirty="0">
                <a:latin typeface="Leelawadee UI" panose="020B0502040204020203" pitchFamily="34" charset="-34"/>
                <a:cs typeface="Leelawadee UI" panose="020B0502040204020203" pitchFamily="34" charset="-34"/>
              </a:rPr>
              <a:t>Degree</a:t>
            </a:r>
            <a:r>
              <a:rPr lang="th-TH" sz="1600" dirty="0">
                <a:latin typeface="Leelawadee UI" panose="020B0502040204020203" pitchFamily="34" charset="-34"/>
                <a:cs typeface="Leelawadee UI" panose="020B0502040204020203" pitchFamily="34" charset="-34"/>
              </a:rPr>
              <a:t>)</a:t>
            </a:r>
            <a:r>
              <a:rPr lang="th-TH" dirty="0">
                <a:latin typeface="Leelawadee UI" panose="020B0502040204020203" pitchFamily="34" charset="-34"/>
                <a:cs typeface="Leelawadee UI" panose="020B0502040204020203" pitchFamily="34" charset="-34"/>
              </a:rPr>
              <a:t> ของสิ่งที่จะวัดหรือตัวชี้วัดว่าแค่ไหนถึงจะเป็นที่พอใจหรือได้มาตรฐาน เช่น การ</a:t>
            </a:r>
            <a:r>
              <a:rPr lang="th-TH" dirty="0" smtClean="0">
                <a:latin typeface="Leelawadee UI" panose="020B0502040204020203" pitchFamily="34" charset="-34"/>
                <a:cs typeface="Leelawadee UI" panose="020B0502040204020203" pitchFamily="34" charset="-34"/>
              </a:rPr>
              <a:t>เข้ามาทำงานต้องไม่ช้ากว่า 8.30 น.</a:t>
            </a:r>
          </a:p>
          <a:p>
            <a:pPr>
              <a:lnSpc>
                <a:spcPct val="90000"/>
              </a:lnSpc>
            </a:pPr>
            <a:r>
              <a:rPr lang="th-TH" u="sng" dirty="0" smtClean="0">
                <a:solidFill>
                  <a:srgbClr val="FF0000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ดัชนี </a:t>
            </a:r>
            <a:r>
              <a:rPr lang="th-TH" sz="1400" u="sng" dirty="0">
                <a:solidFill>
                  <a:srgbClr val="FF0000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(</a:t>
            </a:r>
            <a:r>
              <a:rPr lang="en-US" sz="1400" u="sng" dirty="0">
                <a:solidFill>
                  <a:srgbClr val="FF0000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Index</a:t>
            </a:r>
            <a:r>
              <a:rPr lang="th-TH" sz="1400" u="sng" dirty="0">
                <a:solidFill>
                  <a:srgbClr val="FF0000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)</a:t>
            </a:r>
            <a:r>
              <a:rPr lang="th-TH" u="sng" dirty="0">
                <a:solidFill>
                  <a:srgbClr val="FF0000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 </a:t>
            </a:r>
            <a:r>
              <a:rPr lang="th-TH" dirty="0">
                <a:latin typeface="Leelawadee UI" panose="020B0502040204020203" pitchFamily="34" charset="-34"/>
                <a:cs typeface="Leelawadee UI" panose="020B0502040204020203" pitchFamily="34" charset="-34"/>
              </a:rPr>
              <a:t>หมายถึง ชุดของตัวชี้วัดของสภาพการณ์ทางธรรมชาติ ความรู้สึกนึกคิดและพฤติกรรมมนุษย์ เช่น ดัชนี </a:t>
            </a:r>
            <a:r>
              <a:rPr lang="th-TH" dirty="0" err="1">
                <a:latin typeface="Leelawadee UI" panose="020B0502040204020203" pitchFamily="34" charset="-34"/>
                <a:cs typeface="Leelawadee UI" panose="020B0502040204020203" pitchFamily="34" charset="-34"/>
              </a:rPr>
              <a:t>จปฐ</a:t>
            </a:r>
            <a:r>
              <a:rPr lang="th-TH" dirty="0">
                <a:latin typeface="Leelawadee UI" panose="020B0502040204020203" pitchFamily="34" charset="-34"/>
                <a:cs typeface="Leelawadee UI" panose="020B0502040204020203" pitchFamily="34" charset="-34"/>
              </a:rPr>
              <a:t>. ประกอบด้วยชุดของตัวชี้วัดความจำเป็นพื้นฐาน</a:t>
            </a:r>
          </a:p>
          <a:p>
            <a:pPr>
              <a:lnSpc>
                <a:spcPct val="90000"/>
              </a:lnSpc>
            </a:pPr>
            <a:r>
              <a:rPr lang="th-TH" u="sng" dirty="0">
                <a:solidFill>
                  <a:srgbClr val="FF0000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ตัวชี้วัด </a:t>
            </a:r>
            <a:r>
              <a:rPr lang="th-TH" sz="1600" u="sng" dirty="0">
                <a:solidFill>
                  <a:srgbClr val="FF0000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(</a:t>
            </a:r>
            <a:r>
              <a:rPr lang="en-US" sz="1600" u="sng" dirty="0">
                <a:solidFill>
                  <a:srgbClr val="FF0000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Indicator</a:t>
            </a:r>
            <a:r>
              <a:rPr lang="th-TH" sz="1600" dirty="0">
                <a:solidFill>
                  <a:srgbClr val="FF0000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)</a:t>
            </a:r>
            <a:r>
              <a:rPr lang="th-TH" dirty="0">
                <a:solidFill>
                  <a:srgbClr val="FF0000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 </a:t>
            </a:r>
            <a:r>
              <a:rPr lang="th-TH" dirty="0">
                <a:latin typeface="Leelawadee UI" panose="020B0502040204020203" pitchFamily="34" charset="-34"/>
                <a:cs typeface="Leelawadee UI" panose="020B0502040204020203" pitchFamily="34" charset="-34"/>
              </a:rPr>
              <a:t>หมายถึง ค่าตัวเลขที่มาจากการสังเกต </a:t>
            </a:r>
            <a:r>
              <a:rPr lang="th-TH" sz="1600" dirty="0">
                <a:latin typeface="Leelawadee UI" panose="020B0502040204020203" pitchFamily="34" charset="-34"/>
                <a:cs typeface="Leelawadee UI" panose="020B0502040204020203" pitchFamily="34" charset="-34"/>
              </a:rPr>
              <a:t>(</a:t>
            </a:r>
            <a:r>
              <a:rPr lang="en-US" sz="1600" dirty="0">
                <a:latin typeface="Leelawadee UI" panose="020B0502040204020203" pitchFamily="34" charset="-34"/>
                <a:cs typeface="Leelawadee UI" panose="020B0502040204020203" pitchFamily="34" charset="-34"/>
              </a:rPr>
              <a:t>Observation</a:t>
            </a:r>
            <a:r>
              <a:rPr lang="th-TH" sz="1600" dirty="0">
                <a:latin typeface="Leelawadee UI" panose="020B0502040204020203" pitchFamily="34" charset="-34"/>
                <a:cs typeface="Leelawadee UI" panose="020B0502040204020203" pitchFamily="34" charset="-34"/>
              </a:rPr>
              <a:t>)</a:t>
            </a:r>
            <a:r>
              <a:rPr lang="th-TH" dirty="0">
                <a:latin typeface="Leelawadee UI" panose="020B0502040204020203" pitchFamily="34" charset="-34"/>
                <a:cs typeface="Leelawadee UI" panose="020B0502040204020203" pitchFamily="34" charset="-34"/>
              </a:rPr>
              <a:t> ซึ่งพิจารณาแล้วว่าสามารถจะวัดหรือสะท้อนสิ่งที่นักประเมินต้องการทราบได้อย่างเป็นรูปธรรม เช่น ในต่างประเทศถือว่าความสม่ำเสมอในการเข้าโบสถ์เป็นตัวชี้วัดของความเคร่งศาสนา</a:t>
            </a:r>
          </a:p>
          <a:p>
            <a:pPr marL="45720" indent="0" rtl="0">
              <a:buNone/>
            </a:pPr>
            <a:endParaRPr lang="th-TH" dirty="0">
              <a:latin typeface="Leelawadee UI" panose="020B0502040204020203" pitchFamily="34" charset="-34"/>
              <a:cs typeface="Leelawadee UI" panose="020B0502040204020203" pitchFamily="34" charset="-3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36579" y="4553918"/>
            <a:ext cx="5013435" cy="36933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latin typeface="Leelawadee" panose="020B0502040204020203" pitchFamily="34" charset="-34"/>
                <a:cs typeface="Leelawadee" panose="020B0502040204020203" pitchFamily="34" charset="-34"/>
              </a:rPr>
              <a:t>ตัวชี้วัด  ตัวบ่งชี้  ตัวชี้นำ  ดัชนี เครื่องชี้วัด  </a:t>
            </a:r>
            <a:endParaRPr lang="th-TH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61297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ชื่อเรื่อง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/>
            <a:r>
              <a:rPr lang="th-TH" dirty="0" smtClean="0"/>
              <a:t>ลักษณะของตัวชี้วัด</a:t>
            </a:r>
            <a:endParaRPr lang="th-TH" dirty="0"/>
          </a:p>
        </p:txBody>
      </p:sp>
      <p:sp>
        <p:nvSpPr>
          <p:cNvPr id="14" name="ตัวแทนเนื้อหา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502920" indent="-457200">
              <a:buAutoNum type="arabicPeriod"/>
            </a:pPr>
            <a:r>
              <a:rPr lang="th-TH" dirty="0" smtClean="0"/>
              <a:t>มีความตรง (</a:t>
            </a:r>
            <a:r>
              <a:rPr lang="en-US" dirty="0" smtClean="0"/>
              <a:t>validity</a:t>
            </a:r>
            <a:r>
              <a:rPr lang="th-TH" dirty="0" smtClean="0"/>
              <a:t>) สามารถวัดในสิ่งที่ต้องการได้อย่างถูกต้อง ตรงประเด็น</a:t>
            </a:r>
          </a:p>
          <a:p>
            <a:pPr marL="502920" indent="-457200">
              <a:buAutoNum type="arabicPeriod"/>
            </a:pPr>
            <a:r>
              <a:rPr lang="th-TH" dirty="0" smtClean="0"/>
              <a:t>มีความชัดเจนเฉพาะเจาะจงไม่คลุมเครือ (</a:t>
            </a:r>
            <a:r>
              <a:rPr lang="en-US" dirty="0" smtClean="0"/>
              <a:t>specific</a:t>
            </a:r>
            <a:r>
              <a:rPr lang="th-TH" dirty="0" smtClean="0"/>
              <a:t>)</a:t>
            </a:r>
          </a:p>
          <a:p>
            <a:pPr marL="502920" indent="-457200">
              <a:buAutoNum type="arabicPeriod"/>
            </a:pPr>
            <a:r>
              <a:rPr lang="th-TH" dirty="0" smtClean="0"/>
              <a:t>สามารถสะท้อนสภาพที่แท้จริงของสิ่งที่ต้องการวัดได้อย่างครบถ้วน(</a:t>
            </a:r>
            <a:r>
              <a:rPr lang="en-US" dirty="0" smtClean="0"/>
              <a:t>complete</a:t>
            </a:r>
            <a:r>
              <a:rPr lang="th-TH" dirty="0" smtClean="0"/>
              <a:t>)</a:t>
            </a:r>
          </a:p>
          <a:p>
            <a:pPr marL="502920" indent="-457200">
              <a:buAutoNum type="arabicPeriod"/>
            </a:pPr>
            <a:r>
              <a:rPr lang="th-TH" dirty="0" smtClean="0"/>
              <a:t>มีความไว (</a:t>
            </a:r>
            <a:r>
              <a:rPr lang="en-US" dirty="0" smtClean="0"/>
              <a:t>sensitivity</a:t>
            </a:r>
            <a:r>
              <a:rPr lang="th-TH" dirty="0" smtClean="0"/>
              <a:t>) สามารถแสดงความแตกต่างได้ แม้สถานการณ์ที่วัดจะเปลี่ยนไป</a:t>
            </a:r>
          </a:p>
          <a:p>
            <a:pPr marL="502920" indent="-457200">
              <a:buAutoNum type="arabicPeriod"/>
            </a:pPr>
            <a:r>
              <a:rPr lang="th-TH" dirty="0" smtClean="0"/>
              <a:t>มีความเชื่อถือได้ (</a:t>
            </a:r>
            <a:r>
              <a:rPr lang="en-US" dirty="0" smtClean="0"/>
              <a:t>reliability</a:t>
            </a:r>
            <a:r>
              <a:rPr lang="th-TH" dirty="0" smtClean="0"/>
              <a:t>) วัดในสิ่งเดียวกันได้ตรงกันหรือใกล้เคียงกันทุกครั้ง</a:t>
            </a:r>
          </a:p>
          <a:p>
            <a:pPr marL="502920" indent="-457200">
              <a:buAutoNum type="arabicPeriod"/>
            </a:pPr>
            <a:r>
              <a:rPr lang="th-TH" dirty="0" smtClean="0"/>
              <a:t>ใช้ง่าย (</a:t>
            </a:r>
            <a:r>
              <a:rPr lang="en-US" dirty="0" smtClean="0"/>
              <a:t>practicality</a:t>
            </a:r>
            <a:r>
              <a:rPr lang="th-TH" dirty="0" smtClean="0"/>
              <a:t>) นำไปวัดหรือเก็บข้อมูลได้จริง</a:t>
            </a:r>
          </a:p>
          <a:p>
            <a:pPr marL="502920" indent="-457200">
              <a:buAutoNum type="arabicPeriod"/>
            </a:pPr>
            <a:r>
              <a:rPr lang="th-TH" dirty="0" smtClean="0"/>
              <a:t>ได้รับการนิยามและเป็นที่ยอมรับของทุกฝ่าย (</a:t>
            </a:r>
            <a:r>
              <a:rPr lang="en-US" dirty="0" smtClean="0"/>
              <a:t>acceptable</a:t>
            </a:r>
            <a:r>
              <a:rPr lang="th-TH" dirty="0" smtClean="0"/>
              <a:t>)</a:t>
            </a:r>
          </a:p>
          <a:p>
            <a:pPr marL="502920" indent="-457200">
              <a:buAutoNum type="arabicPeriod"/>
            </a:pPr>
            <a:r>
              <a:rPr lang="th-TH" dirty="0" smtClean="0"/>
              <a:t>มีความเป็นกลาง (</a:t>
            </a:r>
            <a:r>
              <a:rPr lang="en-US" dirty="0" smtClean="0"/>
              <a:t>neutrality</a:t>
            </a:r>
            <a:r>
              <a:rPr lang="th-TH" dirty="0" smtClean="0"/>
              <a:t>)  </a:t>
            </a:r>
            <a:endParaRPr lang="th-TH" dirty="0"/>
          </a:p>
        </p:txBody>
      </p:sp>
      <p:sp>
        <p:nvSpPr>
          <p:cNvPr id="2" name="TextBox 1"/>
          <p:cNvSpPr txBox="1"/>
          <p:nvPr/>
        </p:nvSpPr>
        <p:spPr>
          <a:xfrm>
            <a:off x="7598979" y="4183118"/>
            <a:ext cx="3615559" cy="13849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SMART model</a:t>
            </a:r>
          </a:p>
          <a:p>
            <a:r>
              <a:rPr lang="en-US" sz="1400" dirty="0" smtClean="0">
                <a:latin typeface="Leelawadee UI" panose="020B0502040204020203" pitchFamily="34" charset="-34"/>
                <a:cs typeface="Leelawadee UI" panose="020B0502040204020203" pitchFamily="34" charset="-34"/>
              </a:rPr>
              <a:t>Specific</a:t>
            </a:r>
            <a:r>
              <a:rPr lang="th-TH" sz="1400" dirty="0" smtClean="0">
                <a:latin typeface="Leelawadee UI" panose="020B0502040204020203" pitchFamily="34" charset="-34"/>
                <a:cs typeface="Leelawadee UI" panose="020B0502040204020203" pitchFamily="34" charset="-34"/>
              </a:rPr>
              <a:t>	  มีความเฉพาะเจาะจงที่ชัดเจน</a:t>
            </a:r>
            <a:endParaRPr lang="en-US" sz="1400" dirty="0" smtClean="0">
              <a:latin typeface="Leelawadee UI" panose="020B0502040204020203" pitchFamily="34" charset="-34"/>
              <a:cs typeface="Leelawadee UI" panose="020B0502040204020203" pitchFamily="34" charset="-34"/>
            </a:endParaRPr>
          </a:p>
          <a:p>
            <a:r>
              <a:rPr lang="en-US" sz="1400" dirty="0" smtClean="0">
                <a:latin typeface="Leelawadee UI" panose="020B0502040204020203" pitchFamily="34" charset="-34"/>
                <a:cs typeface="Leelawadee UI" panose="020B0502040204020203" pitchFamily="34" charset="-34"/>
              </a:rPr>
              <a:t>Measurable</a:t>
            </a:r>
            <a:r>
              <a:rPr lang="th-TH" sz="1400" dirty="0">
                <a:latin typeface="Leelawadee UI" panose="020B0502040204020203" pitchFamily="34" charset="-34"/>
                <a:cs typeface="Leelawadee UI" panose="020B0502040204020203" pitchFamily="34" charset="-34"/>
              </a:rPr>
              <a:t> </a:t>
            </a:r>
            <a:r>
              <a:rPr lang="th-TH" sz="1400" dirty="0" smtClean="0">
                <a:latin typeface="Leelawadee UI" panose="020B0502040204020203" pitchFamily="34" charset="-34"/>
                <a:cs typeface="Leelawadee UI" panose="020B0502040204020203" pitchFamily="34" charset="-34"/>
              </a:rPr>
              <a:t> สามารถวัดได้</a:t>
            </a:r>
            <a:endParaRPr lang="en-US" sz="1400" dirty="0" smtClean="0">
              <a:latin typeface="Leelawadee UI" panose="020B0502040204020203" pitchFamily="34" charset="-34"/>
              <a:cs typeface="Leelawadee UI" panose="020B0502040204020203" pitchFamily="34" charset="-34"/>
            </a:endParaRPr>
          </a:p>
          <a:p>
            <a:r>
              <a:rPr lang="en-US" sz="1400" dirty="0" smtClean="0">
                <a:latin typeface="Leelawadee UI" panose="020B0502040204020203" pitchFamily="34" charset="-34"/>
                <a:cs typeface="Leelawadee UI" panose="020B0502040204020203" pitchFamily="34" charset="-34"/>
              </a:rPr>
              <a:t>Achievable  </a:t>
            </a:r>
            <a:r>
              <a:rPr lang="th-TH" sz="1400" dirty="0" smtClean="0">
                <a:latin typeface="Leelawadee UI" panose="020B0502040204020203" pitchFamily="34" charset="-34"/>
                <a:cs typeface="Leelawadee UI" panose="020B0502040204020203" pitchFamily="34" charset="-34"/>
              </a:rPr>
              <a:t>  สามารถบรรลุได้</a:t>
            </a:r>
            <a:endParaRPr lang="en-US" sz="1400" dirty="0" smtClean="0">
              <a:latin typeface="Leelawadee UI" panose="020B0502040204020203" pitchFamily="34" charset="-34"/>
              <a:cs typeface="Leelawadee UI" panose="020B0502040204020203" pitchFamily="34" charset="-34"/>
            </a:endParaRPr>
          </a:p>
          <a:p>
            <a:r>
              <a:rPr lang="en-US" sz="1400" dirty="0" smtClean="0">
                <a:latin typeface="Leelawadee UI" panose="020B0502040204020203" pitchFamily="34" charset="-34"/>
                <a:cs typeface="Leelawadee UI" panose="020B0502040204020203" pitchFamily="34" charset="-34"/>
              </a:rPr>
              <a:t>Realistic        </a:t>
            </a:r>
            <a:r>
              <a:rPr lang="th-TH" sz="1400" dirty="0" smtClean="0">
                <a:latin typeface="Leelawadee UI" panose="020B0502040204020203" pitchFamily="34" charset="-34"/>
                <a:cs typeface="Leelawadee UI" panose="020B0502040204020203" pitchFamily="34" charset="-34"/>
              </a:rPr>
              <a:t>สอดคล้องกับความเป็นจริง</a:t>
            </a:r>
            <a:endParaRPr lang="en-US" sz="1400" dirty="0" smtClean="0">
              <a:latin typeface="Leelawadee UI" panose="020B0502040204020203" pitchFamily="34" charset="-34"/>
              <a:cs typeface="Leelawadee UI" panose="020B0502040204020203" pitchFamily="34" charset="-34"/>
            </a:endParaRPr>
          </a:p>
          <a:p>
            <a:r>
              <a:rPr lang="en-US" sz="1400" dirty="0" smtClean="0">
                <a:latin typeface="Leelawadee UI" panose="020B0502040204020203" pitchFamily="34" charset="-34"/>
                <a:cs typeface="Leelawadee UI" panose="020B0502040204020203" pitchFamily="34" charset="-34"/>
              </a:rPr>
              <a:t>Timely  </a:t>
            </a:r>
            <a:r>
              <a:rPr lang="th-TH" sz="1400" dirty="0" smtClean="0">
                <a:latin typeface="Leelawadee UI" panose="020B0502040204020203" pitchFamily="34" charset="-34"/>
                <a:cs typeface="Leelawadee UI" panose="020B0502040204020203" pitchFamily="34" charset="-34"/>
              </a:rPr>
              <a:t>         วัดได้เหมาะสมในช่วงเวลาที่กำหนด</a:t>
            </a:r>
            <a:endParaRPr lang="th-TH" sz="1400" dirty="0">
              <a:latin typeface="Leelawadee UI" panose="020B0502040204020203" pitchFamily="34" charset="-34"/>
              <a:cs typeface="Leelawadee UI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36186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ชื่อเรื่อง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/>
            <a:r>
              <a:rPr lang="th-TH" dirty="0" smtClean="0"/>
              <a:t>แหล่งที่มาของตัวชี้วัด</a:t>
            </a:r>
            <a:endParaRPr lang="th-TH" dirty="0"/>
          </a:p>
        </p:txBody>
      </p:sp>
      <p:sp>
        <p:nvSpPr>
          <p:cNvPr id="14" name="ตัวแทนเนื้อหา 1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02920" indent="-457200">
              <a:buAutoNum type="arabicPeriod"/>
            </a:pPr>
            <a:r>
              <a:rPr lang="th-TH" dirty="0" smtClean="0"/>
              <a:t>แนวทางการประเมิน</a:t>
            </a:r>
          </a:p>
          <a:p>
            <a:pPr marL="502920" indent="-457200">
              <a:buAutoNum type="arabicPeriod"/>
            </a:pPr>
            <a:r>
              <a:rPr lang="th-TH" dirty="0" smtClean="0"/>
              <a:t>วัตถุประสงค์หรือองค์ประกอบของโครงการ</a:t>
            </a:r>
          </a:p>
          <a:p>
            <a:pPr marL="502920" indent="-457200">
              <a:buAutoNum type="arabicPeriod"/>
            </a:pPr>
            <a:r>
              <a:rPr lang="th-TH" dirty="0" smtClean="0"/>
              <a:t>ความต้องการของผู้ใช้ผลการประเมินหรือผู้เกี่ยวข้อง</a:t>
            </a:r>
          </a:p>
          <a:p>
            <a:pPr marL="502920" indent="-457200">
              <a:buAutoNum type="arabicPeriod"/>
            </a:pPr>
            <a:r>
              <a:rPr lang="th-TH" dirty="0" smtClean="0"/>
              <a:t>ประสบการณ์ของนักประเมิน</a:t>
            </a:r>
          </a:p>
          <a:p>
            <a:pPr marL="502920" indent="-457200">
              <a:buAutoNum type="arabicPeriod"/>
            </a:pPr>
            <a:r>
              <a:rPr lang="th-TH" dirty="0" smtClean="0"/>
              <a:t>การพิจารณาร่วมกันของผู้เกี่ยวข้อง</a:t>
            </a:r>
          </a:p>
          <a:p>
            <a:pPr marL="502920" indent="-457200">
              <a:buAutoNum type="arabicPeriod"/>
            </a:pPr>
            <a:r>
              <a:rPr lang="th-TH" dirty="0" smtClean="0"/>
              <a:t>แหล่งตัวชี้วัดที่มีอยู่แล้ว</a:t>
            </a:r>
          </a:p>
        </p:txBody>
      </p:sp>
    </p:spTree>
    <p:extLst>
      <p:ext uri="{BB962C8B-B14F-4D97-AF65-F5344CB8AC3E}">
        <p14:creationId xmlns:p14="http://schemas.microsoft.com/office/powerpoint/2010/main" val="142206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f0289526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_14352288_TF02895269" id="{B869576B-291F-4462-AF69-5FE1678BCFB6}" vid="{C5FF767E-E7AA-4E1B-8634-8EEA61FB20DB}"/>
    </a:ext>
  </a:extLst>
</a:theme>
</file>

<file path=ppt/theme/theme2.xml><?xml version="1.0" encoding="utf-8"?>
<a:theme xmlns:a="http://schemas.openxmlformats.org/drawingml/2006/main" name="ธีมของ Offic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ธีมของ Offic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D59B8A7B-DB68-4625-86A7-7FECB4C2AE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CC9A7CA-BEC5-41E5-AAE1-C9D7FC518E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F5AFAE-B80F-42D3-94B4-729362BC1BCB}">
  <ds:schemaRefs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40262f94-9f35-4ac3-9a90-690165a166b7"/>
    <ds:schemaRef ds:uri="http://www.w3.org/XML/1998/namespace"/>
    <ds:schemaRef ds:uri="http://purl.org/dc/elements/1.1/"/>
    <ds:schemaRef ds:uri="a4f35948-e619-41b3-aa29-22878b09cfd2"/>
    <ds:schemaRef ds:uri="http://schemas.microsoft.com/office/2006/metadata/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tf02895269</Template>
  <TotalTime>1272</TotalTime>
  <Words>1138</Words>
  <Application>Microsoft Office PowerPoint</Application>
  <PresentationFormat>กำหนดเอง</PresentationFormat>
  <Paragraphs>122</Paragraphs>
  <Slides>14</Slides>
  <Notes>11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14</vt:i4>
      </vt:variant>
    </vt:vector>
  </HeadingPairs>
  <TitlesOfParts>
    <vt:vector size="15" baseType="lpstr">
      <vt:lpstr>tf02895269</vt:lpstr>
      <vt:lpstr>หลักการติดตามประเมินผล</vt:lpstr>
      <vt:lpstr>ความหมายการติดตามและการประเมินผลโครงการ</vt:lpstr>
      <vt:lpstr>ประเด็นหลักในการติดตามผล </vt:lpstr>
      <vt:lpstr>องค์ประกอบของการประเมิน</vt:lpstr>
      <vt:lpstr>ความแตกต่างระหว่างการติดตามและการประเมินโครงการ</vt:lpstr>
      <vt:lpstr>ประเภทของการประเมินโครงการ</vt:lpstr>
      <vt:lpstr>เกณฑ์ ดัชนี และตัวชี้วัด</vt:lpstr>
      <vt:lpstr>ลักษณะของตัวชี้วัด</vt:lpstr>
      <vt:lpstr>แหล่งที่มาของตัวชี้วัด</vt:lpstr>
      <vt:lpstr>ประเภทของตัวชี้วัด</vt:lpstr>
      <vt:lpstr>ค่าของตัวชี้วัด</vt:lpstr>
      <vt:lpstr>ค่าของตัวชี้วัด</vt:lpstr>
      <vt:lpstr>ค่าของตัวชี้วัด</vt:lpstr>
      <vt:lpstr>Thank you for your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เค้าโครงชื่อเรื่อง</dc:title>
  <dc:creator>Windows User</dc:creator>
  <cp:lastModifiedBy>user</cp:lastModifiedBy>
  <cp:revision>30</cp:revision>
  <dcterms:created xsi:type="dcterms:W3CDTF">2018-02-27T06:49:00Z</dcterms:created>
  <dcterms:modified xsi:type="dcterms:W3CDTF">2020-08-26T07:51:55Z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