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327" r:id="rId2"/>
    <p:sldId id="373" r:id="rId3"/>
    <p:sldId id="374" r:id="rId4"/>
    <p:sldId id="375" r:id="rId5"/>
    <p:sldId id="328" r:id="rId6"/>
    <p:sldId id="266" r:id="rId7"/>
    <p:sldId id="365" r:id="rId8"/>
    <p:sldId id="356" r:id="rId9"/>
    <p:sldId id="358" r:id="rId10"/>
    <p:sldId id="359" r:id="rId11"/>
    <p:sldId id="360" r:id="rId12"/>
    <p:sldId id="267" r:id="rId13"/>
    <p:sldId id="282" r:id="rId14"/>
    <p:sldId id="268" r:id="rId15"/>
    <p:sldId id="362" r:id="rId16"/>
    <p:sldId id="361" r:id="rId17"/>
    <p:sldId id="368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63" r:id="rId27"/>
    <p:sldId id="366" r:id="rId28"/>
    <p:sldId id="367" r:id="rId29"/>
    <p:sldId id="370" r:id="rId30"/>
    <p:sldId id="283" r:id="rId31"/>
    <p:sldId id="284" r:id="rId32"/>
    <p:sldId id="285" r:id="rId33"/>
    <p:sldId id="291" r:id="rId34"/>
    <p:sldId id="298" r:id="rId35"/>
    <p:sldId id="269" r:id="rId36"/>
    <p:sldId id="271" r:id="rId37"/>
    <p:sldId id="326" r:id="rId38"/>
    <p:sldId id="354" r:id="rId39"/>
    <p:sldId id="371" r:id="rId40"/>
    <p:sldId id="335" r:id="rId41"/>
    <p:sldId id="346" r:id="rId42"/>
    <p:sldId id="348" r:id="rId43"/>
    <p:sldId id="372" r:id="rId44"/>
    <p:sldId id="349" r:id="rId45"/>
    <p:sldId id="350" r:id="rId46"/>
    <p:sldId id="351" r:id="rId47"/>
    <p:sldId id="352" r:id="rId48"/>
    <p:sldId id="353" r:id="rId49"/>
    <p:sldId id="35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ลักษณะ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ลักษณะ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649;&#3612;&#3609;&#3616;&#3641;&#3617;&#3636;%20&#3651;&#3609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'Sheet1'!$D$1</c:f>
              <c:strCache>
                <c:ptCount val="1"/>
                <c:pt idx="0">
                  <c:v>ชุดข้อมูล 3</c:v>
                </c:pt>
              </c:strCache>
            </c:strRef>
          </c:tx>
          <c:invertIfNegative val="0"/>
          <c:cat>
            <c:strRef>
              <c:f>'Sheet1'!$A$2:$A$5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864448"/>
        <c:axId val="378816768"/>
      </c:barChart>
      <c:catAx>
        <c:axId val="38186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378816768"/>
        <c:crosses val="autoZero"/>
        <c:auto val="1"/>
        <c:lblAlgn val="ctr"/>
        <c:lblOffset val="100"/>
        <c:noMultiLvlLbl val="0"/>
      </c:catAx>
      <c:valAx>
        <c:axId val="37881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86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'[แผนภูมิ ใน Microsoft Office Word]Sheet1'!$B$1</c:f>
              <c:strCache>
                <c:ptCount val="1"/>
                <c:pt idx="0">
                  <c:v>ชุดข้อมูล 1</c:v>
                </c:pt>
              </c:strCache>
            </c:strRef>
          </c:tx>
          <c:cat>
            <c:strRef>
              <c:f>'[แผนภูมิ ใน Microsoft Office Word]Sheet1'!$A$2:$A$5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'[แผนภูมิ ใน Microsoft Office Word]Sheet1'!$B$2:$B$5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'[แผนภูมิ ใน Microsoft Office Word]Sheet1'!$C$1</c:f>
              <c:strCache>
                <c:ptCount val="1"/>
                <c:pt idx="0">
                  <c:v>ชุดข้อมูล 2</c:v>
                </c:pt>
              </c:strCache>
            </c:strRef>
          </c:tx>
          <c:cat>
            <c:strRef>
              <c:f>'[แผนภูมิ ใน Microsoft Office Word]Sheet1'!$A$2:$A$5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'[แผนภูมิ ใน Microsoft Office Word]Sheet1'!$C$2:$C$5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'[แผนภูมิ ใน Microsoft Office Word]Sheet1'!$D$1</c:f>
              <c:strCache>
                <c:ptCount val="1"/>
                <c:pt idx="0">
                  <c:v>ชุดข้อมูล 3</c:v>
                </c:pt>
              </c:strCache>
            </c:strRef>
          </c:tx>
          <c:cat>
            <c:strRef>
              <c:f>'[แผนภูมิ ใน Microsoft Office Word]Sheet1'!$A$2:$A$5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'[แผนภูมิ ใน Microsoft Office Word]Sheet1'!$D$2:$D$5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632384"/>
        <c:axId val="378818496"/>
      </c:lineChart>
      <c:catAx>
        <c:axId val="34363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78818496"/>
        <c:crosses val="autoZero"/>
        <c:auto val="1"/>
        <c:lblAlgn val="ctr"/>
        <c:lblOffset val="100"/>
        <c:noMultiLvlLbl val="0"/>
      </c:catAx>
      <c:valAx>
        <c:axId val="37881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63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35DF6-0FDD-4B42-972B-EF97C7332E6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AU"/>
        </a:p>
      </dgm:t>
    </dgm:pt>
    <dgm:pt modelId="{42F3C496-CA85-4D9C-AD91-3B6594047BF1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สมมติฐานการวิจัย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7FCA9CFC-A223-4B65-803E-2AA498A3FA57}" type="parTrans" cxnId="{62BD6A9B-54DB-4275-A077-C44D71702FA6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BA2229A5-E975-4A3C-B2C1-14196A6D1B4F}" type="sibTrans" cxnId="{62BD6A9B-54DB-4275-A077-C44D71702FA6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1F8DE98C-BB73-488F-8F39-868AAD45A29B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ความแตกต่าง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772FAFFE-AB48-40D7-9851-7FA420AC3A8A}" type="parTrans" cxnId="{58F425A1-A768-4A7F-AEEB-3D1D62750BCF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D55ED212-CB91-40D5-AB43-3D4D21A4C365}" type="sibTrans" cxnId="{58F425A1-A768-4A7F-AEEB-3D1D62750BCF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A84136E5-A62B-4A8C-B073-16973800351E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ค่าเฉลี่ย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 mean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4A64CB70-00A6-497E-B297-A2AA6E695A51}" type="parTrans" cxnId="{F6E6C578-AC68-41A0-8A52-6ADD84342187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E511A2FF-180F-4FBD-B88C-2B6572AF6C98}" type="sibTrans" cxnId="{F6E6C578-AC68-41A0-8A52-6ADD84342187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F12B28C7-5AC6-4D95-8A3B-C76485225296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จำนวนนับ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 proportion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A6B8BC88-535B-40E7-8EA0-89132B90DBE0}" type="parTrans" cxnId="{95EA35B1-6F9D-4F40-ABAB-012F7A2EF89C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AE01994-C375-4A13-A7C2-977D4EB847DA}" type="sibTrans" cxnId="{95EA35B1-6F9D-4F40-ABAB-012F7A2EF89C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98AC3BFA-C57D-4A06-A5B2-46C4F5A13944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จำนวนกลุ่ม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27948839-5100-48E1-9534-65C7D27227AB}" type="parTrans" cxnId="{42F86917-9DF5-428E-A6A1-0E64BB164388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A7D2668-EA12-433E-BDD6-490D60CA4C13}" type="sibTrans" cxnId="{42F86917-9DF5-428E-A6A1-0E64BB164388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6B149854-21EF-4957-AA2F-C7A1857895B9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1 </a:t>
          </a:r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กลุ่ม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F240E5A1-B438-453C-BEF3-C165252F9B54}" type="parTrans" cxnId="{FA2A5123-0FF0-4EBC-91D2-46F08C19EBA2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779B6FEB-54CA-49B4-B4E6-D34572552CAF}" type="sibTrans" cxnId="{FA2A5123-0FF0-4EBC-91D2-46F08C19EBA2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8CE3633E-9D3A-46C2-BE4C-EBED9F6178E5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t-test 1 sample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3F1C7EFF-BC69-46DA-9C5F-3FAF03011C28}" type="parTrans" cxnId="{7D6DA128-C4BB-4368-9A56-4DC6D1160285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2DD8A341-07F8-409A-97B7-E69BA4FAF1A4}" type="sibTrans" cxnId="{7D6DA128-C4BB-4368-9A56-4DC6D1160285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494985AC-E10D-488B-9555-B8E83E3C813A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2 </a:t>
          </a:r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กลุ่ม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1CCD258D-CC5B-4C4F-965E-BFCA1DC2FCD8}" type="parTrans" cxnId="{311FF722-1151-410A-B9D3-87501897DD80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BE34E584-A685-4879-A453-D7EBF2135EF3}" type="sibTrans" cxnId="{311FF722-1151-410A-B9D3-87501897DD80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C1E71774-3424-4E85-807A-C97B73A14590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อิสระ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2ACF5FB7-F146-437B-BA68-D14F776CA36D}" type="parTrans" cxnId="{E4DC1527-FD60-43C2-B4D6-1237225D3220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C3A08EC5-CC11-4A21-A802-53D96D932066}" type="sibTrans" cxnId="{E4DC1527-FD60-43C2-B4D6-1237225D3220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6C22A5F9-1893-4162-A06A-C56A87020B0D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อิสระ 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CC907F6F-7BFB-495C-8F6B-A9E2B8092DDC}" type="parTrans" cxnId="{40DDF1AA-C223-4420-80F2-977B6BE4186D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E2088394-1620-48C0-8DF7-9C4CB1FF84DF}" type="sibTrans" cxnId="{40DDF1AA-C223-4420-80F2-977B6BE4186D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560EA22-07AD-4D5B-919E-66AC33BAA2F7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t-test 1 sample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1FE70AF5-ED28-49B0-B46A-B619B217B954}" type="parTrans" cxnId="{85DC8E2B-6C8F-4282-9FBE-F9F56BDC566A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6FDE0CC1-DD7D-4FC0-9994-2EE487F16995}" type="sibTrans" cxnId="{85DC8E2B-6C8F-4282-9FBE-F9F56BDC566A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D2CBEC8E-3B77-4B28-AD14-6A8F7228F360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สัมพันธ์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6AFB2596-9485-41EB-BC4B-7517C8D338DD}" type="parTrans" cxnId="{346A0B19-BAAB-44AF-BCF0-D25DA325A417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3B2CB889-19FF-4DC7-AFE3-126D14F73C8E}" type="sibTrans" cxnId="{346A0B19-BAAB-44AF-BCF0-D25DA325A417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3B2908C4-33DF-4387-9535-4F8279466429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Pair t-test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650F92FB-F29B-4E7F-B6FC-AFF33250133B}" type="parTrans" cxnId="{7A503A93-81BA-4756-8A74-479B24743B25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65555AE-8CAF-4EBC-8636-E429F5CD8558}" type="sibTrans" cxnId="{7A503A93-81BA-4756-8A74-479B24743B25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F729379-998B-40DF-883A-F8A73A92A607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มากกว่า 1 กลุ่ม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DAFD967F-8B53-4338-91A9-2FF5EFBE74F4}" type="parTrans" cxnId="{0141294A-BDDA-4F71-846D-AD5B6EA43BC2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8A9AA98C-8506-4D71-8D5F-FF97F1C4151A}" type="sibTrans" cxnId="{0141294A-BDDA-4F71-846D-AD5B6EA43BC2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39877798-F938-4225-8742-4D7AFF2F9600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F-test, ANOVA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9A12610C-1C15-4185-8A99-E886DA94ADAD}" type="parTrans" cxnId="{D39F2ED9-C19B-4B90-92F1-32FACFC548F2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E70EDE8-47E3-4F19-8478-5251623F85F1}" type="sibTrans" cxnId="{D39F2ED9-C19B-4B90-92F1-32FACFC548F2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AF59E48-6FD1-49C4-9025-C28E0D0EC49E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จำนวนกลุ่ม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F5F93A19-880C-4118-BC9D-37E5CF0E63B4}" type="parTrans" cxnId="{07667A1A-2C18-40AD-A9E6-3C760E630D1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3CBAE928-F8D8-4175-B77D-26C444E42CF2}" type="sibTrans" cxnId="{07667A1A-2C18-40AD-A9E6-3C760E630D1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B5C6DB56-38E7-4211-8647-11691C6A7707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1 กลุ่ม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B8F896DD-F292-4F9F-B704-E3415AFED4D2}" type="parTrans" cxnId="{FC68F45E-4A02-4A21-9F62-7D6C59786D56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4DA46761-506B-43CA-90EF-FF911D52A7FD}" type="sibTrans" cxnId="{FC68F45E-4A02-4A21-9F62-7D6C59786D56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9AB5E79C-81A1-42FD-AA4F-2119958D43C6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จำนวนค่าที่เป็นไปได้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051B89FC-4842-45EB-A307-828F694D5FB1}" type="parTrans" cxnId="{CF31981A-A9A2-4211-B213-5741257EDF8C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DB176103-CCCA-4F8F-981B-913A95951A71}" type="sibTrans" cxnId="{CF31981A-A9A2-4211-B213-5741257EDF8C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2851558B-B66E-4C2E-8C4C-F2A3C96C34B9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2 ค่า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0BB713CE-6E8D-449D-A363-EA2D360A3059}" type="parTrans" cxnId="{93992106-9761-433F-851F-42BEBC58B91A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7042A601-8674-460C-A039-627CB1014353}" type="sibTrans" cxnId="{93992106-9761-433F-851F-42BEBC58B91A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1EE478EA-968C-4CF8-8BCA-2AC084570D1B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Binomial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3947593A-DCFF-4A4F-B22B-96A4AD20B35E}" type="parTrans" cxnId="{37EAF528-269D-4069-B9C8-E91D67160BFE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E02A7DB3-2A5A-451B-93A0-E76F5B698CF9}" type="sibTrans" cxnId="{37EAF528-269D-4069-B9C8-E91D67160BFE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C3B497D-DD05-4845-88DA-81A3175244B7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มากกว่า 2 ค่า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EAED1521-BC24-48D0-8157-A11B54044EAD}" type="parTrans" cxnId="{79AC384E-3E45-4862-9814-1E7A4A5342A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92F955A4-8F61-4FEF-823A-F0C377D98F41}" type="sibTrans" cxnId="{79AC384E-3E45-4862-9814-1E7A4A5342A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BC5046BA-F5A9-4401-ABB0-6D6714F47408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Chi square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8C78C685-8675-4025-83D4-491A8CE8F14D}" type="parTrans" cxnId="{D320B801-8E7C-4E0A-BBB6-B69334156089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7BA8809B-DCF9-4DD0-85B1-E2645793EF7C}" type="sibTrans" cxnId="{D320B801-8E7C-4E0A-BBB6-B69334156089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A2BDAAB4-CC0B-445F-8C10-46AD62D5A1D6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มากกว่า 1 กลุ่ม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728A0453-7554-4A1D-9453-41AB249CBFFA}" type="parTrans" cxnId="{01C7C6A9-85B4-4B32-96F7-0C2853B4D044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D378A666-D3C3-45A7-A258-16B95175F323}" type="sibTrans" cxnId="{01C7C6A9-85B4-4B32-96F7-0C2853B4D044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C87FFA7-C324-4E3F-81F9-1D23B562E17C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อิสระ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6D4C9F1B-6BF3-43AA-99EF-16EB2E8FD0FC}" type="parTrans" cxnId="{1F809CF4-07D2-46EC-9619-33749D465FD0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43F54153-2AD1-4550-9B2D-AF237A738747}" type="sibTrans" cxnId="{1F809CF4-07D2-46EC-9619-33749D465FD0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B6A1D65B-8D38-4719-9E7F-764296B14AB8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อิสระ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BBE63406-7A25-40BC-A413-E79D4611A63C}" type="parTrans" cxnId="{EC0EAC0D-1026-4176-994D-053AB145F33F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81D6453C-A0D3-4311-9C20-63E5D3B10FB9}" type="sibTrans" cxnId="{EC0EAC0D-1026-4176-994D-053AB145F33F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A530B7A7-B547-42FD-AB62-272547A02EB7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Chi square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56E4AF86-7EE1-4D32-9B14-D30B82BA7738}" type="parTrans" cxnId="{903227EE-18A0-4C6E-BA67-D480FC31282B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2112F904-6292-4666-AB22-C50F6DCA7E43}" type="sibTrans" cxnId="{903227EE-18A0-4C6E-BA67-D480FC31282B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99861B2B-1394-4B68-B4FB-6B517F647137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สัมพันธ์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3FDA5D7E-52A9-4F91-B1AB-A93E4EECBB4A}" type="parTrans" cxnId="{716E98BC-C74D-4089-9873-E9EE0F0EFA4F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DBE4E3F-2C90-450E-B65A-6A7E8DD64485}" type="sibTrans" cxnId="{716E98BC-C74D-4089-9873-E9EE0F0EFA4F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32C2CCD-DC17-475A-AA8D-39BBC984E912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ความสัมพันธ์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 2 </a:t>
          </a:r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ตัวแปร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FBA1CFA4-037D-4214-8CBC-1B72ADC2A057}" type="sibTrans" cxnId="{CFD7DA02-C82E-4FF1-B109-25CB382FB224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FBF58439-FDBB-4C7B-BF50-69C8E96F1026}" type="parTrans" cxnId="{CFD7DA02-C82E-4FF1-B109-25CB382FB224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3CF3C837-6475-4D96-980D-026D0E8D6FC4}">
      <dgm:prSet phldrT="[ข้อความ]" custT="1"/>
      <dgm:spPr/>
      <dgm:t>
        <a:bodyPr/>
        <a:lstStyle/>
        <a:p>
          <a:r>
            <a:rPr lang="en-US" sz="1100" b="1" dirty="0" err="1" smtClean="0">
              <a:latin typeface="TH SarabunPSK" pitchFamily="34" charset="-34"/>
              <a:cs typeface="TH SarabunPSK" pitchFamily="34" charset="-34"/>
            </a:rPr>
            <a:t>MacNemar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CF8FDBB1-CB38-4AFA-AD7E-4C6A7AC0EC89}" type="parTrans" cxnId="{6528F3A8-F860-43F4-8C9F-26D7D823CAE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6E03513C-E51B-48A6-8FF8-9F25E1C0C957}" type="sibTrans" cxnId="{6528F3A8-F860-43F4-8C9F-26D7D823CAE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8152752C-01AA-4E19-9E4E-CD3075B91B9F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ข้อมูลคำนวณได้</a:t>
          </a:r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BAB2AA0F-FC94-4659-86BE-08C0683AFCF8}" type="parTrans" cxnId="{F5FD4A3F-312C-4DE8-BC26-67CBC9106B03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81B413DD-0E32-45D6-A38B-F14A0AC67FD4}" type="sibTrans" cxnId="{F5FD4A3F-312C-4DE8-BC26-67CBC9106B03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8BDC9350-0F46-4FD9-B762-345F4B85AE71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คำนวณได้ 1 ตัวแปร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93A54AE6-7B35-48B0-B03C-FB8FC0642CD3}" type="parTrans" cxnId="{9BCD6B78-FD10-4267-8F28-E7B67DFA77DA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A9E2F51-A7B4-49CA-B93D-D6E3B890CACC}" type="sibTrans" cxnId="{9BCD6B78-FD10-4267-8F28-E7B67DFA77DA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263801EF-7739-4988-A14C-F57AA83181FD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คำนวณได้ทั้ง 2 ตัวแปร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D9198A08-937A-4808-B049-E276309D7570}" type="parTrans" cxnId="{FC6B1AC9-FE26-4624-A9CD-18D13AEEF70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40237285-4CA0-49AC-BCC0-B594F8CC718E}" type="sibTrans" cxnId="{FC6B1AC9-FE26-4624-A9CD-18D13AEEF70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48A9A126-A0FF-4D54-A6EC-3F9CF5F9D76A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Pearson r </a:t>
          </a:r>
          <a:endParaRPr lang="th-TH" sz="1100" b="1" dirty="0" smtClean="0">
            <a:latin typeface="TH SarabunPSK" pitchFamily="34" charset="-34"/>
            <a:cs typeface="TH SarabunPSK" pitchFamily="34" charset="-34"/>
          </a:endParaRPr>
        </a:p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t-test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5FF84A9B-AB52-4066-B261-3419402DDBA0}" type="parTrans" cxnId="{F95E12E1-A0C3-4A28-835E-8530D9B61B83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32DDE3AC-8BA5-4AE1-B8EA-EED56BA3FD31}" type="sibTrans" cxnId="{F95E12E1-A0C3-4A28-835E-8530D9B61B83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2339A559-44D1-49DF-9977-09A5E5A2A802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Eta</a:t>
          </a:r>
          <a:endParaRPr lang="th-TH" sz="1100" b="1" dirty="0" smtClean="0">
            <a:latin typeface="TH SarabunPSK" pitchFamily="34" charset="-34"/>
            <a:cs typeface="TH SarabunPSK" pitchFamily="34" charset="-34"/>
          </a:endParaRPr>
        </a:p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 t-test F-test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4ED725A9-444B-4BC5-A460-3148665F43C7}" type="parTrans" cxnId="{2BD9F697-8B48-4B8C-8868-671B39E02116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C0F967E-93F2-4B77-8F64-618D5866D044}" type="sibTrans" cxnId="{2BD9F697-8B48-4B8C-8868-671B39E02116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D68E4282-55DB-4C76-BA46-7D3A3D6E046D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คำนวณไม่ได้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48B70DA1-7459-43EF-8B15-16487AC29FB0}" type="parTrans" cxnId="{AE629773-E39F-4877-BBF5-D8DAA366C14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5E9942E-AD13-45FC-AAE0-75078D424E96}" type="sibTrans" cxnId="{AE629773-E39F-4877-BBF5-D8DAA366C141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9F4502D-830F-4FF6-8B5A-A02848668D75}">
      <dgm:prSet phldrT="[ข้อความ]" custT="1"/>
      <dgm:spPr/>
      <dgm:t>
        <a:bodyPr/>
        <a:lstStyle/>
        <a:p>
          <a:r>
            <a:rPr lang="en-US" sz="1100" b="1" dirty="0" smtClean="0">
              <a:latin typeface="TH SarabunPSK" pitchFamily="34" charset="-34"/>
              <a:cs typeface="TH SarabunPSK" pitchFamily="34" charset="-34"/>
            </a:rPr>
            <a:t>Chi square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8C3023D3-FB50-49E3-B8B1-D3AB00146F19}" type="parTrans" cxnId="{128AEBBB-EEA7-405D-B2BB-A7F31DF8D2E8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5AAFC23D-106D-4995-9947-8278733D01D7}" type="sibTrans" cxnId="{128AEBBB-EEA7-405D-B2BB-A7F31DF8D2E8}">
      <dgm:prSet/>
      <dgm:spPr/>
      <dgm:t>
        <a:bodyPr/>
        <a:lstStyle/>
        <a:p>
          <a:endParaRPr lang="en-AU" sz="1100" b="1">
            <a:latin typeface="TH SarabunPSK" pitchFamily="34" charset="-34"/>
            <a:cs typeface="TH SarabunPSK" pitchFamily="34" charset="-34"/>
          </a:endParaRPr>
        </a:p>
      </dgm:t>
    </dgm:pt>
    <dgm:pt modelId="{06282475-1896-480F-A85A-E12E6C4186C3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1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AEC6AF3C-52A3-456E-9EAC-F63D63EB9C0E}" type="parTrans" cxnId="{3E586029-352C-407A-AC08-687BF89E2DE2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2F3A0EA7-84A3-4FC5-9194-F7B71ED52F07}" type="sibTrans" cxnId="{3E586029-352C-407A-AC08-687BF89E2DE2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85BAD6E2-8823-459E-8629-EF8AAA7DF407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2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E2FBEB43-A963-4C70-BB23-077BC2FEF9F3}" type="parTrans" cxnId="{37BB1982-3D10-425B-B27C-E092591D6948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0883BCFE-1F7F-4FD8-97F3-34E3C1147116}" type="sibTrans" cxnId="{37BB1982-3D10-425B-B27C-E092591D6948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A669956F-0955-485A-BCCA-DB4213BC8065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3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DBDFCEDB-117B-41CB-AD44-3584129AB76A}" type="parTrans" cxnId="{44A705B2-CA07-40D7-B18F-314D7D8CAAB0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E8048744-9D16-4F91-BAC6-DBEF0CAAE90D}" type="sibTrans" cxnId="{44A705B2-CA07-40D7-B18F-314D7D8CAAB0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FBDBFA29-1576-4141-9DCE-2591D33FAAC2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4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E7AD4DEA-13F3-43C0-8D73-E44E84417865}" type="parTrans" cxnId="{86C261FD-1A0C-4464-AB05-BDFCBFCF6AB8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919DEBDC-2BCB-4F26-9EBD-20FFF75E0D55}" type="sibTrans" cxnId="{86C261FD-1A0C-4464-AB05-BDFCBFCF6AB8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1A35A205-60E7-4D1A-8197-69AFE797AB9C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26CB008A-D602-48BC-A98C-9270822B9C37}" type="parTrans" cxnId="{8EC5943A-FF66-40F5-A2AC-0F6681CF5120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C437D826-3160-43D5-8523-BD0BA8C3E161}" type="sibTrans" cxnId="{8EC5943A-FF66-40F5-A2AC-0F6681CF5120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74DE1DCF-DCF6-4A9B-9B64-5408AD78FBC3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6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733F2B88-0F68-40AF-AAFF-D888ECBC8C58}" type="parTrans" cxnId="{DCFC7B5E-2C79-4C2F-8CD0-1FAED2C22383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28D5CED7-6723-49FB-861E-A3F166BFDD26}" type="sibTrans" cxnId="{DCFC7B5E-2C79-4C2F-8CD0-1FAED2C22383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4AFA2409-274C-4F16-BEF8-8B65F2F72236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7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1354AC7E-3DCF-445E-B04C-E48867AFD75E}" type="parTrans" cxnId="{B173026C-12BD-44F3-8A91-4156B37C9B6B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3C6ED86D-ECAF-4A35-90BA-B7C496D86759}" type="sibTrans" cxnId="{B173026C-12BD-44F3-8A91-4156B37C9B6B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B4DCA0B6-CF35-488E-9536-9D3B87099A27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8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F11DF54C-8E44-4A06-8725-5C23A80A954A}" type="parTrans" cxnId="{EAB70B03-3BFD-4EF8-A2E9-83B274CD8836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FFA52CE3-0C61-4C82-A9B9-EF33DC3BABCD}" type="sibTrans" cxnId="{EAB70B03-3BFD-4EF8-A2E9-83B274CD8836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4CC31C46-E15F-43F5-8FC0-86867F38CF11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9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194A44C0-CBE5-4CAB-83CC-0BFFBEAC98EF}" type="parTrans" cxnId="{603578E2-498B-4A03-AAF7-5BE6E7EA8825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2E46236C-BE10-4A51-A443-37859F708578}" type="sibTrans" cxnId="{603578E2-498B-4A03-AAF7-5BE6E7EA8825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C3280215-5992-40DB-B731-022F9E238248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10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5A4958D7-5236-4A9E-B7D9-7CE14CB216EC}" type="parTrans" cxnId="{E3172DE0-1BA6-4EC1-81ED-5AE3D7417CA5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BE9DCCC3-71FB-4232-BC85-107F414C12F3}" type="sibTrans" cxnId="{E3172DE0-1BA6-4EC1-81ED-5AE3D7417CA5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333860E9-2941-45F7-BE32-312EC1BDBE4D}">
      <dgm:prSet phldrT="[ข้อความ]"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11</a:t>
          </a:r>
          <a:endParaRPr lang="en-AU" sz="1100" b="1" dirty="0">
            <a:latin typeface="TH SarabunPSK" pitchFamily="34" charset="-34"/>
            <a:cs typeface="TH SarabunPSK" pitchFamily="34" charset="-34"/>
          </a:endParaRPr>
        </a:p>
      </dgm:t>
    </dgm:pt>
    <dgm:pt modelId="{6C02428D-F1DB-4628-AF54-AC2E16DB9AF3}" type="parTrans" cxnId="{826E1FCE-D09B-4474-948C-B06E622DFF9A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F2DAB245-B96F-4D16-BEE5-C168C38FE73C}" type="sibTrans" cxnId="{826E1FCE-D09B-4474-948C-B06E622DFF9A}">
      <dgm:prSet/>
      <dgm:spPr/>
      <dgm:t>
        <a:bodyPr/>
        <a:lstStyle/>
        <a:p>
          <a:endParaRPr lang="en-AU">
            <a:latin typeface="TH SarabunPSK" pitchFamily="34" charset="-34"/>
            <a:cs typeface="TH SarabunPSK" pitchFamily="34" charset="-34"/>
          </a:endParaRPr>
        </a:p>
      </dgm:t>
    </dgm:pt>
    <dgm:pt modelId="{4DE064E9-844E-493B-9017-81C6664C5745}" type="pres">
      <dgm:prSet presAssocID="{5F635DF6-0FDD-4B42-972B-EF97C7332E6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5532AE6-422E-40D2-894C-246194B6DB59}" type="pres">
      <dgm:prSet presAssocID="{5F635DF6-0FDD-4B42-972B-EF97C7332E69}" presName="hierFlow" presStyleCnt="0"/>
      <dgm:spPr/>
      <dgm:t>
        <a:bodyPr/>
        <a:lstStyle/>
        <a:p>
          <a:endParaRPr lang="en-AU"/>
        </a:p>
      </dgm:t>
    </dgm:pt>
    <dgm:pt modelId="{26452145-C09E-4E03-BBE6-A40E10FCE9C2}" type="pres">
      <dgm:prSet presAssocID="{5F635DF6-0FDD-4B42-972B-EF97C7332E6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937CD2CA-54F9-4107-9E21-29E8D59044FD}" type="pres">
      <dgm:prSet presAssocID="{42F3C496-CA85-4D9C-AD91-3B6594047BF1}" presName="Name14" presStyleCnt="0"/>
      <dgm:spPr/>
      <dgm:t>
        <a:bodyPr/>
        <a:lstStyle/>
        <a:p>
          <a:endParaRPr lang="en-AU"/>
        </a:p>
      </dgm:t>
    </dgm:pt>
    <dgm:pt modelId="{3388AE9A-4E20-444F-8230-34F5A7E08EDC}" type="pres">
      <dgm:prSet presAssocID="{42F3C496-CA85-4D9C-AD91-3B6594047BF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EC979AF-4CD5-4A7A-B79A-F157F5106CAA}" type="pres">
      <dgm:prSet presAssocID="{42F3C496-CA85-4D9C-AD91-3B6594047BF1}" presName="hierChild2" presStyleCnt="0"/>
      <dgm:spPr/>
      <dgm:t>
        <a:bodyPr/>
        <a:lstStyle/>
        <a:p>
          <a:endParaRPr lang="en-AU"/>
        </a:p>
      </dgm:t>
    </dgm:pt>
    <dgm:pt modelId="{825C29B5-1DBF-4126-B961-4BD36C543501}" type="pres">
      <dgm:prSet presAssocID="{772FAFFE-AB48-40D7-9851-7FA420AC3A8A}" presName="Name19" presStyleLbl="parChTrans1D2" presStyleIdx="0" presStyleCnt="2"/>
      <dgm:spPr/>
      <dgm:t>
        <a:bodyPr/>
        <a:lstStyle/>
        <a:p>
          <a:endParaRPr lang="en-AU"/>
        </a:p>
      </dgm:t>
    </dgm:pt>
    <dgm:pt modelId="{5D65FCEB-50EB-407D-870F-0AC29D96A7E3}" type="pres">
      <dgm:prSet presAssocID="{1F8DE98C-BB73-488F-8F39-868AAD45A29B}" presName="Name21" presStyleCnt="0"/>
      <dgm:spPr/>
      <dgm:t>
        <a:bodyPr/>
        <a:lstStyle/>
        <a:p>
          <a:endParaRPr lang="en-AU"/>
        </a:p>
      </dgm:t>
    </dgm:pt>
    <dgm:pt modelId="{1EEE6038-D14A-46E4-B12A-69C5ECDF3D87}" type="pres">
      <dgm:prSet presAssocID="{1F8DE98C-BB73-488F-8F39-868AAD45A29B}" presName="level2Shape" presStyleLbl="node2" presStyleIdx="0" presStyleCnt="2" custScaleX="204629"/>
      <dgm:spPr/>
      <dgm:t>
        <a:bodyPr/>
        <a:lstStyle/>
        <a:p>
          <a:endParaRPr lang="en-AU"/>
        </a:p>
      </dgm:t>
    </dgm:pt>
    <dgm:pt modelId="{9317B6E0-AE34-45FC-8CC2-8A54D6A1A8F4}" type="pres">
      <dgm:prSet presAssocID="{1F8DE98C-BB73-488F-8F39-868AAD45A29B}" presName="hierChild3" presStyleCnt="0"/>
      <dgm:spPr/>
      <dgm:t>
        <a:bodyPr/>
        <a:lstStyle/>
        <a:p>
          <a:endParaRPr lang="en-AU"/>
        </a:p>
      </dgm:t>
    </dgm:pt>
    <dgm:pt modelId="{B4928500-A08C-4D10-BF68-9806C942756D}" type="pres">
      <dgm:prSet presAssocID="{4A64CB70-00A6-497E-B297-A2AA6E695A51}" presName="Name19" presStyleLbl="parChTrans1D3" presStyleIdx="0" presStyleCnt="3"/>
      <dgm:spPr/>
      <dgm:t>
        <a:bodyPr/>
        <a:lstStyle/>
        <a:p>
          <a:endParaRPr lang="en-AU"/>
        </a:p>
      </dgm:t>
    </dgm:pt>
    <dgm:pt modelId="{F987727F-9109-4585-9A27-D1C6381A8601}" type="pres">
      <dgm:prSet presAssocID="{A84136E5-A62B-4A8C-B073-16973800351E}" presName="Name21" presStyleCnt="0"/>
      <dgm:spPr/>
      <dgm:t>
        <a:bodyPr/>
        <a:lstStyle/>
        <a:p>
          <a:endParaRPr lang="en-AU"/>
        </a:p>
      </dgm:t>
    </dgm:pt>
    <dgm:pt modelId="{4AB5CBBE-23B9-486A-B6D3-B7E56C12947D}" type="pres">
      <dgm:prSet presAssocID="{A84136E5-A62B-4A8C-B073-16973800351E}" presName="level2Shape" presStyleLbl="node3" presStyleIdx="0" presStyleCnt="3" custScaleX="205044"/>
      <dgm:spPr/>
      <dgm:t>
        <a:bodyPr/>
        <a:lstStyle/>
        <a:p>
          <a:endParaRPr lang="en-AU"/>
        </a:p>
      </dgm:t>
    </dgm:pt>
    <dgm:pt modelId="{2406DB2C-3A23-4E04-B561-79BEDCFB6B9B}" type="pres">
      <dgm:prSet presAssocID="{A84136E5-A62B-4A8C-B073-16973800351E}" presName="hierChild3" presStyleCnt="0"/>
      <dgm:spPr/>
      <dgm:t>
        <a:bodyPr/>
        <a:lstStyle/>
        <a:p>
          <a:endParaRPr lang="en-AU"/>
        </a:p>
      </dgm:t>
    </dgm:pt>
    <dgm:pt modelId="{3105ABB4-EF5E-4B91-86C9-100249DA8021}" type="pres">
      <dgm:prSet presAssocID="{27948839-5100-48E1-9534-65C7D27227AB}" presName="Name19" presStyleLbl="parChTrans1D4" presStyleIdx="0" presStyleCnt="41"/>
      <dgm:spPr/>
      <dgm:t>
        <a:bodyPr/>
        <a:lstStyle/>
        <a:p>
          <a:endParaRPr lang="en-AU"/>
        </a:p>
      </dgm:t>
    </dgm:pt>
    <dgm:pt modelId="{6EFB854E-C18C-45B2-8F8B-CFC18F9155A7}" type="pres">
      <dgm:prSet presAssocID="{98AC3BFA-C57D-4A06-A5B2-46C4F5A13944}" presName="Name21" presStyleCnt="0"/>
      <dgm:spPr/>
      <dgm:t>
        <a:bodyPr/>
        <a:lstStyle/>
        <a:p>
          <a:endParaRPr lang="en-AU"/>
        </a:p>
      </dgm:t>
    </dgm:pt>
    <dgm:pt modelId="{D56C81B9-95E0-4947-8221-DF63C3C380D2}" type="pres">
      <dgm:prSet presAssocID="{98AC3BFA-C57D-4A06-A5B2-46C4F5A13944}" presName="level2Shape" presStyleLbl="node4" presStyleIdx="0" presStyleCnt="41" custScaleX="131073"/>
      <dgm:spPr/>
      <dgm:t>
        <a:bodyPr/>
        <a:lstStyle/>
        <a:p>
          <a:endParaRPr lang="en-AU"/>
        </a:p>
      </dgm:t>
    </dgm:pt>
    <dgm:pt modelId="{589E3B73-05E2-429F-A744-CD7C39718BA9}" type="pres">
      <dgm:prSet presAssocID="{98AC3BFA-C57D-4A06-A5B2-46C4F5A13944}" presName="hierChild3" presStyleCnt="0"/>
      <dgm:spPr/>
      <dgm:t>
        <a:bodyPr/>
        <a:lstStyle/>
        <a:p>
          <a:endParaRPr lang="en-AU"/>
        </a:p>
      </dgm:t>
    </dgm:pt>
    <dgm:pt modelId="{54C78762-5713-40C4-BF58-734061AFBA04}" type="pres">
      <dgm:prSet presAssocID="{F240E5A1-B438-453C-BEF3-C165252F9B54}" presName="Name19" presStyleLbl="parChTrans1D4" presStyleIdx="1" presStyleCnt="41"/>
      <dgm:spPr/>
      <dgm:t>
        <a:bodyPr/>
        <a:lstStyle/>
        <a:p>
          <a:endParaRPr lang="en-AU"/>
        </a:p>
      </dgm:t>
    </dgm:pt>
    <dgm:pt modelId="{0E9E4312-B580-40D6-AAA1-8B5E454A7FE4}" type="pres">
      <dgm:prSet presAssocID="{6B149854-21EF-4957-AA2F-C7A1857895B9}" presName="Name21" presStyleCnt="0"/>
      <dgm:spPr/>
      <dgm:t>
        <a:bodyPr/>
        <a:lstStyle/>
        <a:p>
          <a:endParaRPr lang="en-AU"/>
        </a:p>
      </dgm:t>
    </dgm:pt>
    <dgm:pt modelId="{87E27E1F-502A-4DD2-A9F0-2F3E1BC30ECA}" type="pres">
      <dgm:prSet presAssocID="{6B149854-21EF-4957-AA2F-C7A1857895B9}" presName="level2Shape" presStyleLbl="node4" presStyleIdx="1" presStyleCnt="41"/>
      <dgm:spPr/>
      <dgm:t>
        <a:bodyPr/>
        <a:lstStyle/>
        <a:p>
          <a:endParaRPr lang="en-AU"/>
        </a:p>
      </dgm:t>
    </dgm:pt>
    <dgm:pt modelId="{58DD0B70-5A98-4F65-A128-6B6606D8CA70}" type="pres">
      <dgm:prSet presAssocID="{6B149854-21EF-4957-AA2F-C7A1857895B9}" presName="hierChild3" presStyleCnt="0"/>
      <dgm:spPr/>
      <dgm:t>
        <a:bodyPr/>
        <a:lstStyle/>
        <a:p>
          <a:endParaRPr lang="en-AU"/>
        </a:p>
      </dgm:t>
    </dgm:pt>
    <dgm:pt modelId="{653AF5DF-FCF8-44BA-9DFD-E2C2DAD78D94}" type="pres">
      <dgm:prSet presAssocID="{3F1C7EFF-BC69-46DA-9C5F-3FAF03011C28}" presName="Name19" presStyleLbl="parChTrans1D4" presStyleIdx="2" presStyleCnt="41"/>
      <dgm:spPr/>
      <dgm:t>
        <a:bodyPr/>
        <a:lstStyle/>
        <a:p>
          <a:endParaRPr lang="en-AU"/>
        </a:p>
      </dgm:t>
    </dgm:pt>
    <dgm:pt modelId="{6FE91DBD-4712-40FE-8DA7-77A534DDE8D7}" type="pres">
      <dgm:prSet presAssocID="{8CE3633E-9D3A-46C2-BE4C-EBED9F6178E5}" presName="Name21" presStyleCnt="0"/>
      <dgm:spPr/>
      <dgm:t>
        <a:bodyPr/>
        <a:lstStyle/>
        <a:p>
          <a:endParaRPr lang="en-AU"/>
        </a:p>
      </dgm:t>
    </dgm:pt>
    <dgm:pt modelId="{9E236869-A4FF-48EE-B76B-41814BAB1DC6}" type="pres">
      <dgm:prSet presAssocID="{8CE3633E-9D3A-46C2-BE4C-EBED9F6178E5}" presName="level2Shape" presStyleLbl="node4" presStyleIdx="2" presStyleCnt="41"/>
      <dgm:spPr/>
      <dgm:t>
        <a:bodyPr/>
        <a:lstStyle/>
        <a:p>
          <a:endParaRPr lang="en-AU"/>
        </a:p>
      </dgm:t>
    </dgm:pt>
    <dgm:pt modelId="{961D0792-B262-48FC-88B3-F286B2A22408}" type="pres">
      <dgm:prSet presAssocID="{8CE3633E-9D3A-46C2-BE4C-EBED9F6178E5}" presName="hierChild3" presStyleCnt="0"/>
      <dgm:spPr/>
      <dgm:t>
        <a:bodyPr/>
        <a:lstStyle/>
        <a:p>
          <a:endParaRPr lang="en-AU"/>
        </a:p>
      </dgm:t>
    </dgm:pt>
    <dgm:pt modelId="{D7A5837D-C2F2-451B-8D2B-537B7D91D297}" type="pres">
      <dgm:prSet presAssocID="{AEC6AF3C-52A3-456E-9EAC-F63D63EB9C0E}" presName="Name19" presStyleLbl="parChTrans1D4" presStyleIdx="3" presStyleCnt="41"/>
      <dgm:spPr/>
      <dgm:t>
        <a:bodyPr/>
        <a:lstStyle/>
        <a:p>
          <a:endParaRPr lang="en-AU"/>
        </a:p>
      </dgm:t>
    </dgm:pt>
    <dgm:pt modelId="{74901406-3DCB-40BC-B624-555AEA7269E8}" type="pres">
      <dgm:prSet presAssocID="{06282475-1896-480F-A85A-E12E6C4186C3}" presName="Name21" presStyleCnt="0"/>
      <dgm:spPr/>
    </dgm:pt>
    <dgm:pt modelId="{B02AA510-2EDE-426D-84FD-DFC635604CFD}" type="pres">
      <dgm:prSet presAssocID="{06282475-1896-480F-A85A-E12E6C4186C3}" presName="level2Shape" presStyleLbl="node4" presStyleIdx="3" presStyleCnt="41"/>
      <dgm:spPr/>
      <dgm:t>
        <a:bodyPr/>
        <a:lstStyle/>
        <a:p>
          <a:endParaRPr lang="en-AU"/>
        </a:p>
      </dgm:t>
    </dgm:pt>
    <dgm:pt modelId="{9F6C759B-E0F0-4302-9A20-AB89C5AF64DA}" type="pres">
      <dgm:prSet presAssocID="{06282475-1896-480F-A85A-E12E6C4186C3}" presName="hierChild3" presStyleCnt="0"/>
      <dgm:spPr/>
    </dgm:pt>
    <dgm:pt modelId="{71FE44CE-7A1C-4D07-943C-C34B4A5F1F10}" type="pres">
      <dgm:prSet presAssocID="{1CCD258D-CC5B-4C4F-965E-BFCA1DC2FCD8}" presName="Name19" presStyleLbl="parChTrans1D4" presStyleIdx="4" presStyleCnt="41"/>
      <dgm:spPr/>
      <dgm:t>
        <a:bodyPr/>
        <a:lstStyle/>
        <a:p>
          <a:endParaRPr lang="en-AU"/>
        </a:p>
      </dgm:t>
    </dgm:pt>
    <dgm:pt modelId="{B2950362-D1A7-4F31-9203-12ABCFC8B5A3}" type="pres">
      <dgm:prSet presAssocID="{494985AC-E10D-488B-9555-B8E83E3C813A}" presName="Name21" presStyleCnt="0"/>
      <dgm:spPr/>
      <dgm:t>
        <a:bodyPr/>
        <a:lstStyle/>
        <a:p>
          <a:endParaRPr lang="en-AU"/>
        </a:p>
      </dgm:t>
    </dgm:pt>
    <dgm:pt modelId="{3DEFDEDF-1003-4172-81DF-A46A645FF10B}" type="pres">
      <dgm:prSet presAssocID="{494985AC-E10D-488B-9555-B8E83E3C813A}" presName="level2Shape" presStyleLbl="node4" presStyleIdx="4" presStyleCnt="41"/>
      <dgm:spPr/>
      <dgm:t>
        <a:bodyPr/>
        <a:lstStyle/>
        <a:p>
          <a:endParaRPr lang="en-AU"/>
        </a:p>
      </dgm:t>
    </dgm:pt>
    <dgm:pt modelId="{79A22D9F-F35A-428C-8AE2-FD20455AB588}" type="pres">
      <dgm:prSet presAssocID="{494985AC-E10D-488B-9555-B8E83E3C813A}" presName="hierChild3" presStyleCnt="0"/>
      <dgm:spPr/>
      <dgm:t>
        <a:bodyPr/>
        <a:lstStyle/>
        <a:p>
          <a:endParaRPr lang="en-AU"/>
        </a:p>
      </dgm:t>
    </dgm:pt>
    <dgm:pt modelId="{0F1017E8-E612-452D-BD6C-FA34A0051B3B}" type="pres">
      <dgm:prSet presAssocID="{2ACF5FB7-F146-437B-BA68-D14F776CA36D}" presName="Name19" presStyleLbl="parChTrans1D4" presStyleIdx="5" presStyleCnt="41"/>
      <dgm:spPr/>
      <dgm:t>
        <a:bodyPr/>
        <a:lstStyle/>
        <a:p>
          <a:endParaRPr lang="en-AU"/>
        </a:p>
      </dgm:t>
    </dgm:pt>
    <dgm:pt modelId="{6348573B-CF7A-4A89-BD7F-B4CCD1AB0A2A}" type="pres">
      <dgm:prSet presAssocID="{C1E71774-3424-4E85-807A-C97B73A14590}" presName="Name21" presStyleCnt="0"/>
      <dgm:spPr/>
      <dgm:t>
        <a:bodyPr/>
        <a:lstStyle/>
        <a:p>
          <a:endParaRPr lang="en-AU"/>
        </a:p>
      </dgm:t>
    </dgm:pt>
    <dgm:pt modelId="{9B742003-ACE1-416F-AC80-DB2EFF3ECBFE}" type="pres">
      <dgm:prSet presAssocID="{C1E71774-3424-4E85-807A-C97B73A14590}" presName="level2Shape" presStyleLbl="node4" presStyleIdx="5" presStyleCnt="41"/>
      <dgm:spPr/>
      <dgm:t>
        <a:bodyPr/>
        <a:lstStyle/>
        <a:p>
          <a:endParaRPr lang="en-AU"/>
        </a:p>
      </dgm:t>
    </dgm:pt>
    <dgm:pt modelId="{E573D099-E330-47E3-9213-F37D975775DF}" type="pres">
      <dgm:prSet presAssocID="{C1E71774-3424-4E85-807A-C97B73A14590}" presName="hierChild3" presStyleCnt="0"/>
      <dgm:spPr/>
      <dgm:t>
        <a:bodyPr/>
        <a:lstStyle/>
        <a:p>
          <a:endParaRPr lang="en-AU"/>
        </a:p>
      </dgm:t>
    </dgm:pt>
    <dgm:pt modelId="{FA28CD55-DDA6-410B-B2F2-CB3400AFF4D5}" type="pres">
      <dgm:prSet presAssocID="{CC907F6F-7BFB-495C-8F6B-A9E2B8092DDC}" presName="Name19" presStyleLbl="parChTrans1D4" presStyleIdx="6" presStyleCnt="41"/>
      <dgm:spPr/>
      <dgm:t>
        <a:bodyPr/>
        <a:lstStyle/>
        <a:p>
          <a:endParaRPr lang="en-AU"/>
        </a:p>
      </dgm:t>
    </dgm:pt>
    <dgm:pt modelId="{C9603A28-823F-4DF4-8A7C-DC7DD9EDA4CF}" type="pres">
      <dgm:prSet presAssocID="{6C22A5F9-1893-4162-A06A-C56A87020B0D}" presName="Name21" presStyleCnt="0"/>
      <dgm:spPr/>
      <dgm:t>
        <a:bodyPr/>
        <a:lstStyle/>
        <a:p>
          <a:endParaRPr lang="en-AU"/>
        </a:p>
      </dgm:t>
    </dgm:pt>
    <dgm:pt modelId="{588810A9-EAFE-46BA-84DD-497CA9969502}" type="pres">
      <dgm:prSet presAssocID="{6C22A5F9-1893-4162-A06A-C56A87020B0D}" presName="level2Shape" presStyleLbl="node4" presStyleIdx="6" presStyleCnt="41"/>
      <dgm:spPr/>
      <dgm:t>
        <a:bodyPr/>
        <a:lstStyle/>
        <a:p>
          <a:endParaRPr lang="en-AU"/>
        </a:p>
      </dgm:t>
    </dgm:pt>
    <dgm:pt modelId="{938DF6F9-0320-4F79-B646-38481D315D78}" type="pres">
      <dgm:prSet presAssocID="{6C22A5F9-1893-4162-A06A-C56A87020B0D}" presName="hierChild3" presStyleCnt="0"/>
      <dgm:spPr/>
      <dgm:t>
        <a:bodyPr/>
        <a:lstStyle/>
        <a:p>
          <a:endParaRPr lang="en-AU"/>
        </a:p>
      </dgm:t>
    </dgm:pt>
    <dgm:pt modelId="{5DA0AC84-D906-4625-9CE4-F6042EC076B8}" type="pres">
      <dgm:prSet presAssocID="{1FE70AF5-ED28-49B0-B46A-B619B217B954}" presName="Name19" presStyleLbl="parChTrans1D4" presStyleIdx="7" presStyleCnt="41"/>
      <dgm:spPr/>
      <dgm:t>
        <a:bodyPr/>
        <a:lstStyle/>
        <a:p>
          <a:endParaRPr lang="en-AU"/>
        </a:p>
      </dgm:t>
    </dgm:pt>
    <dgm:pt modelId="{2C08F8A8-C9E6-45E0-A4B3-3D56A2DA8F00}" type="pres">
      <dgm:prSet presAssocID="{0560EA22-07AD-4D5B-919E-66AC33BAA2F7}" presName="Name21" presStyleCnt="0"/>
      <dgm:spPr/>
      <dgm:t>
        <a:bodyPr/>
        <a:lstStyle/>
        <a:p>
          <a:endParaRPr lang="en-AU"/>
        </a:p>
      </dgm:t>
    </dgm:pt>
    <dgm:pt modelId="{50261C5E-0DC2-4BF5-BBBC-0FAC6116CFDC}" type="pres">
      <dgm:prSet presAssocID="{0560EA22-07AD-4D5B-919E-66AC33BAA2F7}" presName="level2Shape" presStyleLbl="node4" presStyleIdx="7" presStyleCnt="41"/>
      <dgm:spPr/>
      <dgm:t>
        <a:bodyPr/>
        <a:lstStyle/>
        <a:p>
          <a:endParaRPr lang="en-AU"/>
        </a:p>
      </dgm:t>
    </dgm:pt>
    <dgm:pt modelId="{A3B4D63E-A766-4672-A363-07EC4ECCD502}" type="pres">
      <dgm:prSet presAssocID="{0560EA22-07AD-4D5B-919E-66AC33BAA2F7}" presName="hierChild3" presStyleCnt="0"/>
      <dgm:spPr/>
      <dgm:t>
        <a:bodyPr/>
        <a:lstStyle/>
        <a:p>
          <a:endParaRPr lang="en-AU"/>
        </a:p>
      </dgm:t>
    </dgm:pt>
    <dgm:pt modelId="{C618BEE8-12BF-4445-AF20-0686744DE9FD}" type="pres">
      <dgm:prSet presAssocID="{E2FBEB43-A963-4C70-BB23-077BC2FEF9F3}" presName="Name19" presStyleLbl="parChTrans1D4" presStyleIdx="8" presStyleCnt="41"/>
      <dgm:spPr/>
      <dgm:t>
        <a:bodyPr/>
        <a:lstStyle/>
        <a:p>
          <a:endParaRPr lang="en-AU"/>
        </a:p>
      </dgm:t>
    </dgm:pt>
    <dgm:pt modelId="{F42A83AD-828C-4431-AE02-6DEDC2790F76}" type="pres">
      <dgm:prSet presAssocID="{85BAD6E2-8823-459E-8629-EF8AAA7DF407}" presName="Name21" presStyleCnt="0"/>
      <dgm:spPr/>
    </dgm:pt>
    <dgm:pt modelId="{66B0DB0B-886B-43CB-B374-F8C2FC112188}" type="pres">
      <dgm:prSet presAssocID="{85BAD6E2-8823-459E-8629-EF8AAA7DF407}" presName="level2Shape" presStyleLbl="node4" presStyleIdx="8" presStyleCnt="41"/>
      <dgm:spPr/>
      <dgm:t>
        <a:bodyPr/>
        <a:lstStyle/>
        <a:p>
          <a:endParaRPr lang="en-AU"/>
        </a:p>
      </dgm:t>
    </dgm:pt>
    <dgm:pt modelId="{B441C195-79FB-4A7B-9131-6E989E044322}" type="pres">
      <dgm:prSet presAssocID="{85BAD6E2-8823-459E-8629-EF8AAA7DF407}" presName="hierChild3" presStyleCnt="0"/>
      <dgm:spPr/>
    </dgm:pt>
    <dgm:pt modelId="{A0F8696C-939E-405D-AABD-6323F153F3C4}" type="pres">
      <dgm:prSet presAssocID="{6AFB2596-9485-41EB-BC4B-7517C8D338DD}" presName="Name19" presStyleLbl="parChTrans1D4" presStyleIdx="9" presStyleCnt="41"/>
      <dgm:spPr/>
      <dgm:t>
        <a:bodyPr/>
        <a:lstStyle/>
        <a:p>
          <a:endParaRPr lang="en-AU"/>
        </a:p>
      </dgm:t>
    </dgm:pt>
    <dgm:pt modelId="{2D55061C-9B8C-49B9-8E70-0548C8B3F8CC}" type="pres">
      <dgm:prSet presAssocID="{D2CBEC8E-3B77-4B28-AD14-6A8F7228F360}" presName="Name21" presStyleCnt="0"/>
      <dgm:spPr/>
      <dgm:t>
        <a:bodyPr/>
        <a:lstStyle/>
        <a:p>
          <a:endParaRPr lang="en-AU"/>
        </a:p>
      </dgm:t>
    </dgm:pt>
    <dgm:pt modelId="{C7E4A6BE-3D78-4D8F-BC1B-FD166D75D55B}" type="pres">
      <dgm:prSet presAssocID="{D2CBEC8E-3B77-4B28-AD14-6A8F7228F360}" presName="level2Shape" presStyleLbl="node4" presStyleIdx="9" presStyleCnt="41"/>
      <dgm:spPr/>
      <dgm:t>
        <a:bodyPr/>
        <a:lstStyle/>
        <a:p>
          <a:endParaRPr lang="en-AU"/>
        </a:p>
      </dgm:t>
    </dgm:pt>
    <dgm:pt modelId="{23794B1B-8BDC-4FC7-A18B-D578ADCC0931}" type="pres">
      <dgm:prSet presAssocID="{D2CBEC8E-3B77-4B28-AD14-6A8F7228F360}" presName="hierChild3" presStyleCnt="0"/>
      <dgm:spPr/>
      <dgm:t>
        <a:bodyPr/>
        <a:lstStyle/>
        <a:p>
          <a:endParaRPr lang="en-AU"/>
        </a:p>
      </dgm:t>
    </dgm:pt>
    <dgm:pt modelId="{4E20BC39-96D9-4F49-A1AF-66974FD8D733}" type="pres">
      <dgm:prSet presAssocID="{650F92FB-F29B-4E7F-B6FC-AFF33250133B}" presName="Name19" presStyleLbl="parChTrans1D4" presStyleIdx="10" presStyleCnt="41"/>
      <dgm:spPr/>
      <dgm:t>
        <a:bodyPr/>
        <a:lstStyle/>
        <a:p>
          <a:endParaRPr lang="en-AU"/>
        </a:p>
      </dgm:t>
    </dgm:pt>
    <dgm:pt modelId="{251C5CFB-E3CE-4342-93D8-798D8E92620A}" type="pres">
      <dgm:prSet presAssocID="{3B2908C4-33DF-4387-9535-4F8279466429}" presName="Name21" presStyleCnt="0"/>
      <dgm:spPr/>
      <dgm:t>
        <a:bodyPr/>
        <a:lstStyle/>
        <a:p>
          <a:endParaRPr lang="en-AU"/>
        </a:p>
      </dgm:t>
    </dgm:pt>
    <dgm:pt modelId="{5F7E1639-E17A-4F6F-AFA4-8AC7A0769C5B}" type="pres">
      <dgm:prSet presAssocID="{3B2908C4-33DF-4387-9535-4F8279466429}" presName="level2Shape" presStyleLbl="node4" presStyleIdx="10" presStyleCnt="41"/>
      <dgm:spPr/>
      <dgm:t>
        <a:bodyPr/>
        <a:lstStyle/>
        <a:p>
          <a:endParaRPr lang="en-AU"/>
        </a:p>
      </dgm:t>
    </dgm:pt>
    <dgm:pt modelId="{45F5ABFE-0B0A-41F6-861A-FB90F06AE0EB}" type="pres">
      <dgm:prSet presAssocID="{3B2908C4-33DF-4387-9535-4F8279466429}" presName="hierChild3" presStyleCnt="0"/>
      <dgm:spPr/>
      <dgm:t>
        <a:bodyPr/>
        <a:lstStyle/>
        <a:p>
          <a:endParaRPr lang="en-AU"/>
        </a:p>
      </dgm:t>
    </dgm:pt>
    <dgm:pt modelId="{71E6648A-CDBB-4AE8-B4FA-B5FEDCDFDA5C}" type="pres">
      <dgm:prSet presAssocID="{DBDFCEDB-117B-41CB-AD44-3584129AB76A}" presName="Name19" presStyleLbl="parChTrans1D4" presStyleIdx="11" presStyleCnt="41"/>
      <dgm:spPr/>
      <dgm:t>
        <a:bodyPr/>
        <a:lstStyle/>
        <a:p>
          <a:endParaRPr lang="en-AU"/>
        </a:p>
      </dgm:t>
    </dgm:pt>
    <dgm:pt modelId="{8312EA0D-946F-4A36-B96B-EDCFBCCDA2E0}" type="pres">
      <dgm:prSet presAssocID="{A669956F-0955-485A-BCCA-DB4213BC8065}" presName="Name21" presStyleCnt="0"/>
      <dgm:spPr/>
    </dgm:pt>
    <dgm:pt modelId="{787A1194-0F77-421C-8924-A5BAA4CF922D}" type="pres">
      <dgm:prSet presAssocID="{A669956F-0955-485A-BCCA-DB4213BC8065}" presName="level2Shape" presStyleLbl="node4" presStyleIdx="11" presStyleCnt="41"/>
      <dgm:spPr/>
      <dgm:t>
        <a:bodyPr/>
        <a:lstStyle/>
        <a:p>
          <a:endParaRPr lang="en-AU"/>
        </a:p>
      </dgm:t>
    </dgm:pt>
    <dgm:pt modelId="{C7429F06-FC91-40D8-AE30-33273922B742}" type="pres">
      <dgm:prSet presAssocID="{A669956F-0955-485A-BCCA-DB4213BC8065}" presName="hierChild3" presStyleCnt="0"/>
      <dgm:spPr/>
    </dgm:pt>
    <dgm:pt modelId="{4795976A-6887-4502-B825-02C744D0D6B7}" type="pres">
      <dgm:prSet presAssocID="{DAFD967F-8B53-4338-91A9-2FF5EFBE74F4}" presName="Name19" presStyleLbl="parChTrans1D4" presStyleIdx="12" presStyleCnt="41"/>
      <dgm:spPr/>
      <dgm:t>
        <a:bodyPr/>
        <a:lstStyle/>
        <a:p>
          <a:endParaRPr lang="en-AU"/>
        </a:p>
      </dgm:t>
    </dgm:pt>
    <dgm:pt modelId="{1FB8FF53-DB12-45E0-8E3F-DC4D1F236888}" type="pres">
      <dgm:prSet presAssocID="{0F729379-998B-40DF-883A-F8A73A92A607}" presName="Name21" presStyleCnt="0"/>
      <dgm:spPr/>
      <dgm:t>
        <a:bodyPr/>
        <a:lstStyle/>
        <a:p>
          <a:endParaRPr lang="en-AU"/>
        </a:p>
      </dgm:t>
    </dgm:pt>
    <dgm:pt modelId="{70B4723E-04FA-4745-9216-921491E42A61}" type="pres">
      <dgm:prSet presAssocID="{0F729379-998B-40DF-883A-F8A73A92A607}" presName="level2Shape" presStyleLbl="node4" presStyleIdx="12" presStyleCnt="41" custScaleX="150999"/>
      <dgm:spPr/>
      <dgm:t>
        <a:bodyPr/>
        <a:lstStyle/>
        <a:p>
          <a:endParaRPr lang="en-AU"/>
        </a:p>
      </dgm:t>
    </dgm:pt>
    <dgm:pt modelId="{507355A0-5592-4C92-B7A0-FA7B3ADD2A6E}" type="pres">
      <dgm:prSet presAssocID="{0F729379-998B-40DF-883A-F8A73A92A607}" presName="hierChild3" presStyleCnt="0"/>
      <dgm:spPr/>
      <dgm:t>
        <a:bodyPr/>
        <a:lstStyle/>
        <a:p>
          <a:endParaRPr lang="en-AU"/>
        </a:p>
      </dgm:t>
    </dgm:pt>
    <dgm:pt modelId="{8BA7B4AF-B1CD-4714-98BA-C31CD99F1AEE}" type="pres">
      <dgm:prSet presAssocID="{9A12610C-1C15-4185-8A99-E886DA94ADAD}" presName="Name19" presStyleLbl="parChTrans1D4" presStyleIdx="13" presStyleCnt="41"/>
      <dgm:spPr/>
      <dgm:t>
        <a:bodyPr/>
        <a:lstStyle/>
        <a:p>
          <a:endParaRPr lang="en-AU"/>
        </a:p>
      </dgm:t>
    </dgm:pt>
    <dgm:pt modelId="{1248B86D-A6FA-4D15-82DB-C1B94E48DC66}" type="pres">
      <dgm:prSet presAssocID="{39877798-F938-4225-8742-4D7AFF2F9600}" presName="Name21" presStyleCnt="0"/>
      <dgm:spPr/>
      <dgm:t>
        <a:bodyPr/>
        <a:lstStyle/>
        <a:p>
          <a:endParaRPr lang="en-AU"/>
        </a:p>
      </dgm:t>
    </dgm:pt>
    <dgm:pt modelId="{9C41B43B-EC23-45F3-B425-ADCEB8FB3294}" type="pres">
      <dgm:prSet presAssocID="{39877798-F938-4225-8742-4D7AFF2F9600}" presName="level2Shape" presStyleLbl="node4" presStyleIdx="13" presStyleCnt="41" custScaleX="131306" custScaleY="149259"/>
      <dgm:spPr/>
      <dgm:t>
        <a:bodyPr/>
        <a:lstStyle/>
        <a:p>
          <a:endParaRPr lang="en-AU"/>
        </a:p>
      </dgm:t>
    </dgm:pt>
    <dgm:pt modelId="{06788B5A-00F2-477C-AD56-DF33D5AEC227}" type="pres">
      <dgm:prSet presAssocID="{39877798-F938-4225-8742-4D7AFF2F9600}" presName="hierChild3" presStyleCnt="0"/>
      <dgm:spPr/>
      <dgm:t>
        <a:bodyPr/>
        <a:lstStyle/>
        <a:p>
          <a:endParaRPr lang="en-AU"/>
        </a:p>
      </dgm:t>
    </dgm:pt>
    <dgm:pt modelId="{87EA90FE-BDDB-47BB-BE4E-E8B936CFB80C}" type="pres">
      <dgm:prSet presAssocID="{E7AD4DEA-13F3-43C0-8D73-E44E84417865}" presName="Name19" presStyleLbl="parChTrans1D4" presStyleIdx="14" presStyleCnt="41"/>
      <dgm:spPr/>
      <dgm:t>
        <a:bodyPr/>
        <a:lstStyle/>
        <a:p>
          <a:endParaRPr lang="en-AU"/>
        </a:p>
      </dgm:t>
    </dgm:pt>
    <dgm:pt modelId="{38C295F8-5D9E-4546-8DC4-B51CE528F0E9}" type="pres">
      <dgm:prSet presAssocID="{FBDBFA29-1576-4141-9DCE-2591D33FAAC2}" presName="Name21" presStyleCnt="0"/>
      <dgm:spPr/>
    </dgm:pt>
    <dgm:pt modelId="{8F4F358D-F18A-4784-BAFD-CFC1C8EF4DA1}" type="pres">
      <dgm:prSet presAssocID="{FBDBFA29-1576-4141-9DCE-2591D33FAAC2}" presName="level2Shape" presStyleLbl="node4" presStyleIdx="14" presStyleCnt="41"/>
      <dgm:spPr/>
      <dgm:t>
        <a:bodyPr/>
        <a:lstStyle/>
        <a:p>
          <a:endParaRPr lang="en-AU"/>
        </a:p>
      </dgm:t>
    </dgm:pt>
    <dgm:pt modelId="{E1B8E6C0-1321-4A82-B35B-FF2CD910E790}" type="pres">
      <dgm:prSet presAssocID="{FBDBFA29-1576-4141-9DCE-2591D33FAAC2}" presName="hierChild3" presStyleCnt="0"/>
      <dgm:spPr/>
    </dgm:pt>
    <dgm:pt modelId="{3D8ED2E9-3F46-4140-BB70-C5ADFE67FD16}" type="pres">
      <dgm:prSet presAssocID="{A6B8BC88-535B-40E7-8EA0-89132B90DBE0}" presName="Name19" presStyleLbl="parChTrans1D3" presStyleIdx="1" presStyleCnt="3"/>
      <dgm:spPr/>
      <dgm:t>
        <a:bodyPr/>
        <a:lstStyle/>
        <a:p>
          <a:endParaRPr lang="en-AU"/>
        </a:p>
      </dgm:t>
    </dgm:pt>
    <dgm:pt modelId="{72F29FF8-C7AF-4400-9B86-122B2AF2A3DC}" type="pres">
      <dgm:prSet presAssocID="{F12B28C7-5AC6-4D95-8A3B-C76485225296}" presName="Name21" presStyleCnt="0"/>
      <dgm:spPr/>
      <dgm:t>
        <a:bodyPr/>
        <a:lstStyle/>
        <a:p>
          <a:endParaRPr lang="en-AU"/>
        </a:p>
      </dgm:t>
    </dgm:pt>
    <dgm:pt modelId="{5307E16D-1840-4043-8BBD-E4FC83978B65}" type="pres">
      <dgm:prSet presAssocID="{F12B28C7-5AC6-4D95-8A3B-C76485225296}" presName="level2Shape" presStyleLbl="node3" presStyleIdx="1" presStyleCnt="3" custScaleX="279187"/>
      <dgm:spPr/>
      <dgm:t>
        <a:bodyPr/>
        <a:lstStyle/>
        <a:p>
          <a:endParaRPr lang="en-AU"/>
        </a:p>
      </dgm:t>
    </dgm:pt>
    <dgm:pt modelId="{1B689909-DA58-420B-820E-F865674844FE}" type="pres">
      <dgm:prSet presAssocID="{F12B28C7-5AC6-4D95-8A3B-C76485225296}" presName="hierChild3" presStyleCnt="0"/>
      <dgm:spPr/>
      <dgm:t>
        <a:bodyPr/>
        <a:lstStyle/>
        <a:p>
          <a:endParaRPr lang="en-AU"/>
        </a:p>
      </dgm:t>
    </dgm:pt>
    <dgm:pt modelId="{94EA7AE3-EA2B-4259-851C-14D57EAA12FA}" type="pres">
      <dgm:prSet presAssocID="{F5F93A19-880C-4118-BC9D-37E5CF0E63B4}" presName="Name19" presStyleLbl="parChTrans1D4" presStyleIdx="15" presStyleCnt="41"/>
      <dgm:spPr/>
      <dgm:t>
        <a:bodyPr/>
        <a:lstStyle/>
        <a:p>
          <a:endParaRPr lang="en-AU"/>
        </a:p>
      </dgm:t>
    </dgm:pt>
    <dgm:pt modelId="{8E5337D3-9C57-4CED-8DCB-BF14C2ECCC2E}" type="pres">
      <dgm:prSet presAssocID="{0AF59E48-6FD1-49C4-9025-C28E0D0EC49E}" presName="Name21" presStyleCnt="0"/>
      <dgm:spPr/>
      <dgm:t>
        <a:bodyPr/>
        <a:lstStyle/>
        <a:p>
          <a:endParaRPr lang="en-AU"/>
        </a:p>
      </dgm:t>
    </dgm:pt>
    <dgm:pt modelId="{C26B91BE-71BA-4207-BC8D-08279FE493F1}" type="pres">
      <dgm:prSet presAssocID="{0AF59E48-6FD1-49C4-9025-C28E0D0EC49E}" presName="level2Shape" presStyleLbl="node4" presStyleIdx="15" presStyleCnt="41" custScaleX="192271"/>
      <dgm:spPr/>
      <dgm:t>
        <a:bodyPr/>
        <a:lstStyle/>
        <a:p>
          <a:endParaRPr lang="en-AU"/>
        </a:p>
      </dgm:t>
    </dgm:pt>
    <dgm:pt modelId="{E93E699D-631F-4EEC-9797-B444775863B4}" type="pres">
      <dgm:prSet presAssocID="{0AF59E48-6FD1-49C4-9025-C28E0D0EC49E}" presName="hierChild3" presStyleCnt="0"/>
      <dgm:spPr/>
      <dgm:t>
        <a:bodyPr/>
        <a:lstStyle/>
        <a:p>
          <a:endParaRPr lang="en-AU"/>
        </a:p>
      </dgm:t>
    </dgm:pt>
    <dgm:pt modelId="{2519D47E-0360-4383-89BB-814EF47C99A9}" type="pres">
      <dgm:prSet presAssocID="{B8F896DD-F292-4F9F-B704-E3415AFED4D2}" presName="Name19" presStyleLbl="parChTrans1D4" presStyleIdx="16" presStyleCnt="41"/>
      <dgm:spPr/>
      <dgm:t>
        <a:bodyPr/>
        <a:lstStyle/>
        <a:p>
          <a:endParaRPr lang="en-AU"/>
        </a:p>
      </dgm:t>
    </dgm:pt>
    <dgm:pt modelId="{4407EC8A-AA26-4F1E-9A74-F25E88F1CBEE}" type="pres">
      <dgm:prSet presAssocID="{B5C6DB56-38E7-4211-8647-11691C6A7707}" presName="Name21" presStyleCnt="0"/>
      <dgm:spPr/>
      <dgm:t>
        <a:bodyPr/>
        <a:lstStyle/>
        <a:p>
          <a:endParaRPr lang="en-AU"/>
        </a:p>
      </dgm:t>
    </dgm:pt>
    <dgm:pt modelId="{FDACA2CE-0D04-4D15-84E9-D6F868D3958E}" type="pres">
      <dgm:prSet presAssocID="{B5C6DB56-38E7-4211-8647-11691C6A7707}" presName="level2Shape" presStyleLbl="node4" presStyleIdx="16" presStyleCnt="41"/>
      <dgm:spPr/>
      <dgm:t>
        <a:bodyPr/>
        <a:lstStyle/>
        <a:p>
          <a:endParaRPr lang="en-AU"/>
        </a:p>
      </dgm:t>
    </dgm:pt>
    <dgm:pt modelId="{4673DCB0-EE1E-4A6B-9B85-90B533AD0248}" type="pres">
      <dgm:prSet presAssocID="{B5C6DB56-38E7-4211-8647-11691C6A7707}" presName="hierChild3" presStyleCnt="0"/>
      <dgm:spPr/>
      <dgm:t>
        <a:bodyPr/>
        <a:lstStyle/>
        <a:p>
          <a:endParaRPr lang="en-AU"/>
        </a:p>
      </dgm:t>
    </dgm:pt>
    <dgm:pt modelId="{9E1EA63D-D389-415D-A1A7-58A15A94941C}" type="pres">
      <dgm:prSet presAssocID="{051B89FC-4842-45EB-A307-828F694D5FB1}" presName="Name19" presStyleLbl="parChTrans1D4" presStyleIdx="17" presStyleCnt="41"/>
      <dgm:spPr/>
      <dgm:t>
        <a:bodyPr/>
        <a:lstStyle/>
        <a:p>
          <a:endParaRPr lang="en-AU"/>
        </a:p>
      </dgm:t>
    </dgm:pt>
    <dgm:pt modelId="{A1A2F149-1DD9-413F-BD72-E9F72A3CBFD1}" type="pres">
      <dgm:prSet presAssocID="{9AB5E79C-81A1-42FD-AA4F-2119958D43C6}" presName="Name21" presStyleCnt="0"/>
      <dgm:spPr/>
      <dgm:t>
        <a:bodyPr/>
        <a:lstStyle/>
        <a:p>
          <a:endParaRPr lang="en-AU"/>
        </a:p>
      </dgm:t>
    </dgm:pt>
    <dgm:pt modelId="{2A3C9866-4ADD-46BF-91E6-CEB95AB56CB0}" type="pres">
      <dgm:prSet presAssocID="{9AB5E79C-81A1-42FD-AA4F-2119958D43C6}" presName="level2Shape" presStyleLbl="node4" presStyleIdx="17" presStyleCnt="41" custScaleX="217136"/>
      <dgm:spPr/>
      <dgm:t>
        <a:bodyPr/>
        <a:lstStyle/>
        <a:p>
          <a:endParaRPr lang="en-AU"/>
        </a:p>
      </dgm:t>
    </dgm:pt>
    <dgm:pt modelId="{F49DC6E2-6BD1-4F1C-AC75-178E45EDB61D}" type="pres">
      <dgm:prSet presAssocID="{9AB5E79C-81A1-42FD-AA4F-2119958D43C6}" presName="hierChild3" presStyleCnt="0"/>
      <dgm:spPr/>
      <dgm:t>
        <a:bodyPr/>
        <a:lstStyle/>
        <a:p>
          <a:endParaRPr lang="en-AU"/>
        </a:p>
      </dgm:t>
    </dgm:pt>
    <dgm:pt modelId="{386F455A-A3A8-4487-91CB-8CF55E8EB239}" type="pres">
      <dgm:prSet presAssocID="{0BB713CE-6E8D-449D-A363-EA2D360A3059}" presName="Name19" presStyleLbl="parChTrans1D4" presStyleIdx="18" presStyleCnt="41"/>
      <dgm:spPr/>
      <dgm:t>
        <a:bodyPr/>
        <a:lstStyle/>
        <a:p>
          <a:endParaRPr lang="en-AU"/>
        </a:p>
      </dgm:t>
    </dgm:pt>
    <dgm:pt modelId="{71279AFB-87D8-42DC-9E6B-C001B328AB2B}" type="pres">
      <dgm:prSet presAssocID="{2851558B-B66E-4C2E-8C4C-F2A3C96C34B9}" presName="Name21" presStyleCnt="0"/>
      <dgm:spPr/>
      <dgm:t>
        <a:bodyPr/>
        <a:lstStyle/>
        <a:p>
          <a:endParaRPr lang="en-AU"/>
        </a:p>
      </dgm:t>
    </dgm:pt>
    <dgm:pt modelId="{7F4CE4CA-9CA2-442D-8D79-362B2C9C4A07}" type="pres">
      <dgm:prSet presAssocID="{2851558B-B66E-4C2E-8C4C-F2A3C96C34B9}" presName="level2Shape" presStyleLbl="node4" presStyleIdx="18" presStyleCnt="41"/>
      <dgm:spPr/>
      <dgm:t>
        <a:bodyPr/>
        <a:lstStyle/>
        <a:p>
          <a:endParaRPr lang="en-AU"/>
        </a:p>
      </dgm:t>
    </dgm:pt>
    <dgm:pt modelId="{C00FFBE7-A064-486A-A9B4-1884C993553D}" type="pres">
      <dgm:prSet presAssocID="{2851558B-B66E-4C2E-8C4C-F2A3C96C34B9}" presName="hierChild3" presStyleCnt="0"/>
      <dgm:spPr/>
      <dgm:t>
        <a:bodyPr/>
        <a:lstStyle/>
        <a:p>
          <a:endParaRPr lang="en-AU"/>
        </a:p>
      </dgm:t>
    </dgm:pt>
    <dgm:pt modelId="{51F3FD50-EABE-4A0B-A541-B5CA23103815}" type="pres">
      <dgm:prSet presAssocID="{3947593A-DCFF-4A4F-B22B-96A4AD20B35E}" presName="Name19" presStyleLbl="parChTrans1D4" presStyleIdx="19" presStyleCnt="41"/>
      <dgm:spPr/>
      <dgm:t>
        <a:bodyPr/>
        <a:lstStyle/>
        <a:p>
          <a:endParaRPr lang="en-AU"/>
        </a:p>
      </dgm:t>
    </dgm:pt>
    <dgm:pt modelId="{BBAC283F-6BEE-4317-979F-E58F4F856D58}" type="pres">
      <dgm:prSet presAssocID="{1EE478EA-968C-4CF8-8BCA-2AC084570D1B}" presName="Name21" presStyleCnt="0"/>
      <dgm:spPr/>
      <dgm:t>
        <a:bodyPr/>
        <a:lstStyle/>
        <a:p>
          <a:endParaRPr lang="en-AU"/>
        </a:p>
      </dgm:t>
    </dgm:pt>
    <dgm:pt modelId="{CF9BD007-D59B-4A99-83EB-D0C126EF6EC1}" type="pres">
      <dgm:prSet presAssocID="{1EE478EA-968C-4CF8-8BCA-2AC084570D1B}" presName="level2Shape" presStyleLbl="node4" presStyleIdx="19" presStyleCnt="41" custScaleX="152165"/>
      <dgm:spPr/>
      <dgm:t>
        <a:bodyPr/>
        <a:lstStyle/>
        <a:p>
          <a:endParaRPr lang="en-AU"/>
        </a:p>
      </dgm:t>
    </dgm:pt>
    <dgm:pt modelId="{B9601F50-115E-47CC-9D75-9D3BBA4CBD47}" type="pres">
      <dgm:prSet presAssocID="{1EE478EA-968C-4CF8-8BCA-2AC084570D1B}" presName="hierChild3" presStyleCnt="0"/>
      <dgm:spPr/>
      <dgm:t>
        <a:bodyPr/>
        <a:lstStyle/>
        <a:p>
          <a:endParaRPr lang="en-AU"/>
        </a:p>
      </dgm:t>
    </dgm:pt>
    <dgm:pt modelId="{D29F598C-26E0-4BCA-BDFB-839CACAB981B}" type="pres">
      <dgm:prSet presAssocID="{26CB008A-D602-48BC-A98C-9270822B9C37}" presName="Name19" presStyleLbl="parChTrans1D4" presStyleIdx="20" presStyleCnt="41"/>
      <dgm:spPr/>
      <dgm:t>
        <a:bodyPr/>
        <a:lstStyle/>
        <a:p>
          <a:endParaRPr lang="en-AU"/>
        </a:p>
      </dgm:t>
    </dgm:pt>
    <dgm:pt modelId="{EB95BA33-279C-441F-B4CE-90A0FE4D4FCF}" type="pres">
      <dgm:prSet presAssocID="{1A35A205-60E7-4D1A-8197-69AFE797AB9C}" presName="Name21" presStyleCnt="0"/>
      <dgm:spPr/>
    </dgm:pt>
    <dgm:pt modelId="{7E1D2005-D90B-4640-AA9F-CBCBFC5756A8}" type="pres">
      <dgm:prSet presAssocID="{1A35A205-60E7-4D1A-8197-69AFE797AB9C}" presName="level2Shape" presStyleLbl="node4" presStyleIdx="20" presStyleCnt="41"/>
      <dgm:spPr/>
      <dgm:t>
        <a:bodyPr/>
        <a:lstStyle/>
        <a:p>
          <a:endParaRPr lang="en-AU"/>
        </a:p>
      </dgm:t>
    </dgm:pt>
    <dgm:pt modelId="{F452FB24-6248-4778-9955-D62220B7A3EF}" type="pres">
      <dgm:prSet presAssocID="{1A35A205-60E7-4D1A-8197-69AFE797AB9C}" presName="hierChild3" presStyleCnt="0"/>
      <dgm:spPr/>
    </dgm:pt>
    <dgm:pt modelId="{213AB628-BFE2-42CF-A062-1532B9E976B3}" type="pres">
      <dgm:prSet presAssocID="{EAED1521-BC24-48D0-8157-A11B54044EAD}" presName="Name19" presStyleLbl="parChTrans1D4" presStyleIdx="21" presStyleCnt="41"/>
      <dgm:spPr/>
      <dgm:t>
        <a:bodyPr/>
        <a:lstStyle/>
        <a:p>
          <a:endParaRPr lang="en-AU"/>
        </a:p>
      </dgm:t>
    </dgm:pt>
    <dgm:pt modelId="{CDD0B3AE-D030-40A8-8967-B3D75E42CA8A}" type="pres">
      <dgm:prSet presAssocID="{5C3B497D-DD05-4845-88DA-81A3175244B7}" presName="Name21" presStyleCnt="0"/>
      <dgm:spPr/>
      <dgm:t>
        <a:bodyPr/>
        <a:lstStyle/>
        <a:p>
          <a:endParaRPr lang="en-AU"/>
        </a:p>
      </dgm:t>
    </dgm:pt>
    <dgm:pt modelId="{25F4E10F-0B98-4587-939B-58D2707D0B3D}" type="pres">
      <dgm:prSet presAssocID="{5C3B497D-DD05-4845-88DA-81A3175244B7}" presName="level2Shape" presStyleLbl="node4" presStyleIdx="21" presStyleCnt="41"/>
      <dgm:spPr/>
      <dgm:t>
        <a:bodyPr/>
        <a:lstStyle/>
        <a:p>
          <a:endParaRPr lang="en-AU"/>
        </a:p>
      </dgm:t>
    </dgm:pt>
    <dgm:pt modelId="{3A02C8DB-022D-48FD-ADC4-85FB16376EF6}" type="pres">
      <dgm:prSet presAssocID="{5C3B497D-DD05-4845-88DA-81A3175244B7}" presName="hierChild3" presStyleCnt="0"/>
      <dgm:spPr/>
      <dgm:t>
        <a:bodyPr/>
        <a:lstStyle/>
        <a:p>
          <a:endParaRPr lang="en-AU"/>
        </a:p>
      </dgm:t>
    </dgm:pt>
    <dgm:pt modelId="{DB1E5ACF-9806-48CA-B6C5-BB794FFAE874}" type="pres">
      <dgm:prSet presAssocID="{8C78C685-8675-4025-83D4-491A8CE8F14D}" presName="Name19" presStyleLbl="parChTrans1D4" presStyleIdx="22" presStyleCnt="41"/>
      <dgm:spPr/>
      <dgm:t>
        <a:bodyPr/>
        <a:lstStyle/>
        <a:p>
          <a:endParaRPr lang="en-AU"/>
        </a:p>
      </dgm:t>
    </dgm:pt>
    <dgm:pt modelId="{A8C97023-1CA7-4F40-B38A-633AD24EFA70}" type="pres">
      <dgm:prSet presAssocID="{BC5046BA-F5A9-4401-ABB0-6D6714F47408}" presName="Name21" presStyleCnt="0"/>
      <dgm:spPr/>
      <dgm:t>
        <a:bodyPr/>
        <a:lstStyle/>
        <a:p>
          <a:endParaRPr lang="en-AU"/>
        </a:p>
      </dgm:t>
    </dgm:pt>
    <dgm:pt modelId="{8B6F364D-EE1B-4DC3-81F8-7901D35294EC}" type="pres">
      <dgm:prSet presAssocID="{BC5046BA-F5A9-4401-ABB0-6D6714F47408}" presName="level2Shape" presStyleLbl="node4" presStyleIdx="22" presStyleCnt="41"/>
      <dgm:spPr/>
      <dgm:t>
        <a:bodyPr/>
        <a:lstStyle/>
        <a:p>
          <a:endParaRPr lang="en-AU"/>
        </a:p>
      </dgm:t>
    </dgm:pt>
    <dgm:pt modelId="{450282B6-771B-4973-A0EA-40612934D033}" type="pres">
      <dgm:prSet presAssocID="{BC5046BA-F5A9-4401-ABB0-6D6714F47408}" presName="hierChild3" presStyleCnt="0"/>
      <dgm:spPr/>
      <dgm:t>
        <a:bodyPr/>
        <a:lstStyle/>
        <a:p>
          <a:endParaRPr lang="en-AU"/>
        </a:p>
      </dgm:t>
    </dgm:pt>
    <dgm:pt modelId="{8D6BBC27-57C3-494B-96EB-B9CFDFE61A10}" type="pres">
      <dgm:prSet presAssocID="{733F2B88-0F68-40AF-AAFF-D888ECBC8C58}" presName="Name19" presStyleLbl="parChTrans1D4" presStyleIdx="23" presStyleCnt="41"/>
      <dgm:spPr/>
      <dgm:t>
        <a:bodyPr/>
        <a:lstStyle/>
        <a:p>
          <a:endParaRPr lang="en-AU"/>
        </a:p>
      </dgm:t>
    </dgm:pt>
    <dgm:pt modelId="{B7F7AA33-156A-4F30-8B03-AF50B40B9F55}" type="pres">
      <dgm:prSet presAssocID="{74DE1DCF-DCF6-4A9B-9B64-5408AD78FBC3}" presName="Name21" presStyleCnt="0"/>
      <dgm:spPr/>
    </dgm:pt>
    <dgm:pt modelId="{8075453E-FAEC-47CA-87C7-82D098F02458}" type="pres">
      <dgm:prSet presAssocID="{74DE1DCF-DCF6-4A9B-9B64-5408AD78FBC3}" presName="level2Shape" presStyleLbl="node4" presStyleIdx="23" presStyleCnt="41"/>
      <dgm:spPr/>
      <dgm:t>
        <a:bodyPr/>
        <a:lstStyle/>
        <a:p>
          <a:endParaRPr lang="en-AU"/>
        </a:p>
      </dgm:t>
    </dgm:pt>
    <dgm:pt modelId="{872C78CD-EA31-46CD-B038-B352B540ECE2}" type="pres">
      <dgm:prSet presAssocID="{74DE1DCF-DCF6-4A9B-9B64-5408AD78FBC3}" presName="hierChild3" presStyleCnt="0"/>
      <dgm:spPr/>
    </dgm:pt>
    <dgm:pt modelId="{84D201E5-2BF4-40E2-AE39-F27A1C4BE32C}" type="pres">
      <dgm:prSet presAssocID="{728A0453-7554-4A1D-9453-41AB249CBFFA}" presName="Name19" presStyleLbl="parChTrans1D4" presStyleIdx="24" presStyleCnt="41"/>
      <dgm:spPr/>
      <dgm:t>
        <a:bodyPr/>
        <a:lstStyle/>
        <a:p>
          <a:endParaRPr lang="en-AU"/>
        </a:p>
      </dgm:t>
    </dgm:pt>
    <dgm:pt modelId="{23F2A369-B7CE-485C-A933-A7255E0BD144}" type="pres">
      <dgm:prSet presAssocID="{A2BDAAB4-CC0B-445F-8C10-46AD62D5A1D6}" presName="Name21" presStyleCnt="0"/>
      <dgm:spPr/>
      <dgm:t>
        <a:bodyPr/>
        <a:lstStyle/>
        <a:p>
          <a:endParaRPr lang="en-AU"/>
        </a:p>
      </dgm:t>
    </dgm:pt>
    <dgm:pt modelId="{8A27952F-B29E-49C0-A98B-8FC403FDC8C1}" type="pres">
      <dgm:prSet presAssocID="{A2BDAAB4-CC0B-445F-8C10-46AD62D5A1D6}" presName="level2Shape" presStyleLbl="node4" presStyleIdx="24" presStyleCnt="41"/>
      <dgm:spPr/>
      <dgm:t>
        <a:bodyPr/>
        <a:lstStyle/>
        <a:p>
          <a:endParaRPr lang="en-AU"/>
        </a:p>
      </dgm:t>
    </dgm:pt>
    <dgm:pt modelId="{8931C78D-260A-41B0-880F-0D9E63A50482}" type="pres">
      <dgm:prSet presAssocID="{A2BDAAB4-CC0B-445F-8C10-46AD62D5A1D6}" presName="hierChild3" presStyleCnt="0"/>
      <dgm:spPr/>
      <dgm:t>
        <a:bodyPr/>
        <a:lstStyle/>
        <a:p>
          <a:endParaRPr lang="en-AU"/>
        </a:p>
      </dgm:t>
    </dgm:pt>
    <dgm:pt modelId="{0D1EA081-599E-4985-AE2B-9A7173427767}" type="pres">
      <dgm:prSet presAssocID="{6D4C9F1B-6BF3-43AA-99EF-16EB2E8FD0FC}" presName="Name19" presStyleLbl="parChTrans1D4" presStyleIdx="25" presStyleCnt="41"/>
      <dgm:spPr/>
      <dgm:t>
        <a:bodyPr/>
        <a:lstStyle/>
        <a:p>
          <a:endParaRPr lang="en-AU"/>
        </a:p>
      </dgm:t>
    </dgm:pt>
    <dgm:pt modelId="{14B0EC10-4E9C-4F87-B3B8-0277E5C93E3B}" type="pres">
      <dgm:prSet presAssocID="{0C87FFA7-C324-4E3F-81F9-1D23B562E17C}" presName="Name21" presStyleCnt="0"/>
      <dgm:spPr/>
      <dgm:t>
        <a:bodyPr/>
        <a:lstStyle/>
        <a:p>
          <a:endParaRPr lang="en-AU"/>
        </a:p>
      </dgm:t>
    </dgm:pt>
    <dgm:pt modelId="{237AEF2B-2F2D-4613-8E8D-68B2ADAF189A}" type="pres">
      <dgm:prSet presAssocID="{0C87FFA7-C324-4E3F-81F9-1D23B562E17C}" presName="level2Shape" presStyleLbl="node4" presStyleIdx="25" presStyleCnt="41" custScaleX="177040"/>
      <dgm:spPr/>
      <dgm:t>
        <a:bodyPr/>
        <a:lstStyle/>
        <a:p>
          <a:endParaRPr lang="en-AU"/>
        </a:p>
      </dgm:t>
    </dgm:pt>
    <dgm:pt modelId="{FD2B9136-D490-490A-B772-2B57C78ACC2A}" type="pres">
      <dgm:prSet presAssocID="{0C87FFA7-C324-4E3F-81F9-1D23B562E17C}" presName="hierChild3" presStyleCnt="0"/>
      <dgm:spPr/>
      <dgm:t>
        <a:bodyPr/>
        <a:lstStyle/>
        <a:p>
          <a:endParaRPr lang="en-AU"/>
        </a:p>
      </dgm:t>
    </dgm:pt>
    <dgm:pt modelId="{1EBE8143-FBA9-4278-B125-81C428820CFF}" type="pres">
      <dgm:prSet presAssocID="{BBE63406-7A25-40BC-A413-E79D4611A63C}" presName="Name19" presStyleLbl="parChTrans1D4" presStyleIdx="26" presStyleCnt="41"/>
      <dgm:spPr/>
      <dgm:t>
        <a:bodyPr/>
        <a:lstStyle/>
        <a:p>
          <a:endParaRPr lang="en-AU"/>
        </a:p>
      </dgm:t>
    </dgm:pt>
    <dgm:pt modelId="{1DC67BA0-49E9-4FC6-803E-460469FE8602}" type="pres">
      <dgm:prSet presAssocID="{B6A1D65B-8D38-4719-9E7F-764296B14AB8}" presName="Name21" presStyleCnt="0"/>
      <dgm:spPr/>
      <dgm:t>
        <a:bodyPr/>
        <a:lstStyle/>
        <a:p>
          <a:endParaRPr lang="en-AU"/>
        </a:p>
      </dgm:t>
    </dgm:pt>
    <dgm:pt modelId="{E4B01F6E-F60E-4E47-9E48-B560D6A51681}" type="pres">
      <dgm:prSet presAssocID="{B6A1D65B-8D38-4719-9E7F-764296B14AB8}" presName="level2Shape" presStyleLbl="node4" presStyleIdx="26" presStyleCnt="41"/>
      <dgm:spPr/>
      <dgm:t>
        <a:bodyPr/>
        <a:lstStyle/>
        <a:p>
          <a:endParaRPr lang="en-AU"/>
        </a:p>
      </dgm:t>
    </dgm:pt>
    <dgm:pt modelId="{24873271-2996-429C-BBAF-DEAFBDACB0F8}" type="pres">
      <dgm:prSet presAssocID="{B6A1D65B-8D38-4719-9E7F-764296B14AB8}" presName="hierChild3" presStyleCnt="0"/>
      <dgm:spPr/>
      <dgm:t>
        <a:bodyPr/>
        <a:lstStyle/>
        <a:p>
          <a:endParaRPr lang="en-AU"/>
        </a:p>
      </dgm:t>
    </dgm:pt>
    <dgm:pt modelId="{24E44395-97A1-44C2-8242-49F88299AA0D}" type="pres">
      <dgm:prSet presAssocID="{56E4AF86-7EE1-4D32-9B14-D30B82BA7738}" presName="Name19" presStyleLbl="parChTrans1D4" presStyleIdx="27" presStyleCnt="41"/>
      <dgm:spPr/>
      <dgm:t>
        <a:bodyPr/>
        <a:lstStyle/>
        <a:p>
          <a:endParaRPr lang="en-AU"/>
        </a:p>
      </dgm:t>
    </dgm:pt>
    <dgm:pt modelId="{74B9235E-99C0-4D74-A0A5-FF78731303BE}" type="pres">
      <dgm:prSet presAssocID="{A530B7A7-B547-42FD-AB62-272547A02EB7}" presName="Name21" presStyleCnt="0"/>
      <dgm:spPr/>
      <dgm:t>
        <a:bodyPr/>
        <a:lstStyle/>
        <a:p>
          <a:endParaRPr lang="en-AU"/>
        </a:p>
      </dgm:t>
    </dgm:pt>
    <dgm:pt modelId="{16128924-86BE-45F9-91C3-2E9C9A0D73F7}" type="pres">
      <dgm:prSet presAssocID="{A530B7A7-B547-42FD-AB62-272547A02EB7}" presName="level2Shape" presStyleLbl="node4" presStyleIdx="27" presStyleCnt="41"/>
      <dgm:spPr/>
      <dgm:t>
        <a:bodyPr/>
        <a:lstStyle/>
        <a:p>
          <a:endParaRPr lang="en-AU"/>
        </a:p>
      </dgm:t>
    </dgm:pt>
    <dgm:pt modelId="{DFE64D5C-C74E-4681-94D5-F63CB13E902B}" type="pres">
      <dgm:prSet presAssocID="{A530B7A7-B547-42FD-AB62-272547A02EB7}" presName="hierChild3" presStyleCnt="0"/>
      <dgm:spPr/>
      <dgm:t>
        <a:bodyPr/>
        <a:lstStyle/>
        <a:p>
          <a:endParaRPr lang="en-AU"/>
        </a:p>
      </dgm:t>
    </dgm:pt>
    <dgm:pt modelId="{F0B78859-1CC9-49C1-842A-2E889CED8F7B}" type="pres">
      <dgm:prSet presAssocID="{1354AC7E-3DCF-445E-B04C-E48867AFD75E}" presName="Name19" presStyleLbl="parChTrans1D4" presStyleIdx="28" presStyleCnt="41"/>
      <dgm:spPr/>
      <dgm:t>
        <a:bodyPr/>
        <a:lstStyle/>
        <a:p>
          <a:endParaRPr lang="en-AU"/>
        </a:p>
      </dgm:t>
    </dgm:pt>
    <dgm:pt modelId="{58722FEB-62E2-4EED-85AC-417B8E24391A}" type="pres">
      <dgm:prSet presAssocID="{4AFA2409-274C-4F16-BEF8-8B65F2F72236}" presName="Name21" presStyleCnt="0"/>
      <dgm:spPr/>
    </dgm:pt>
    <dgm:pt modelId="{2798503B-C7AE-479C-A447-6166D0B1CC58}" type="pres">
      <dgm:prSet presAssocID="{4AFA2409-274C-4F16-BEF8-8B65F2F72236}" presName="level2Shape" presStyleLbl="node4" presStyleIdx="28" presStyleCnt="41"/>
      <dgm:spPr/>
      <dgm:t>
        <a:bodyPr/>
        <a:lstStyle/>
        <a:p>
          <a:endParaRPr lang="en-AU"/>
        </a:p>
      </dgm:t>
    </dgm:pt>
    <dgm:pt modelId="{738A3DEB-C69B-4EA6-81D0-22231A691FC3}" type="pres">
      <dgm:prSet presAssocID="{4AFA2409-274C-4F16-BEF8-8B65F2F72236}" presName="hierChild3" presStyleCnt="0"/>
      <dgm:spPr/>
    </dgm:pt>
    <dgm:pt modelId="{9270A400-AA94-4547-8D91-9C45108A9420}" type="pres">
      <dgm:prSet presAssocID="{3FDA5D7E-52A9-4F91-B1AB-A93E4EECBB4A}" presName="Name19" presStyleLbl="parChTrans1D4" presStyleIdx="29" presStyleCnt="41"/>
      <dgm:spPr/>
      <dgm:t>
        <a:bodyPr/>
        <a:lstStyle/>
        <a:p>
          <a:endParaRPr lang="en-AU"/>
        </a:p>
      </dgm:t>
    </dgm:pt>
    <dgm:pt modelId="{BC70EF09-596C-43D8-8830-7C5703C50E5F}" type="pres">
      <dgm:prSet presAssocID="{99861B2B-1394-4B68-B4FB-6B517F647137}" presName="Name21" presStyleCnt="0"/>
      <dgm:spPr/>
      <dgm:t>
        <a:bodyPr/>
        <a:lstStyle/>
        <a:p>
          <a:endParaRPr lang="en-AU"/>
        </a:p>
      </dgm:t>
    </dgm:pt>
    <dgm:pt modelId="{8FC41B84-7389-41E7-A081-FDC222EA57C2}" type="pres">
      <dgm:prSet presAssocID="{99861B2B-1394-4B68-B4FB-6B517F647137}" presName="level2Shape" presStyleLbl="node4" presStyleIdx="29" presStyleCnt="41"/>
      <dgm:spPr/>
      <dgm:t>
        <a:bodyPr/>
        <a:lstStyle/>
        <a:p>
          <a:endParaRPr lang="en-AU"/>
        </a:p>
      </dgm:t>
    </dgm:pt>
    <dgm:pt modelId="{A6E87F26-D6E2-49FD-877B-C4B94143F51D}" type="pres">
      <dgm:prSet presAssocID="{99861B2B-1394-4B68-B4FB-6B517F647137}" presName="hierChild3" presStyleCnt="0"/>
      <dgm:spPr/>
      <dgm:t>
        <a:bodyPr/>
        <a:lstStyle/>
        <a:p>
          <a:endParaRPr lang="en-AU"/>
        </a:p>
      </dgm:t>
    </dgm:pt>
    <dgm:pt modelId="{587EF743-AE34-46F7-B217-E4A2EE86DC98}" type="pres">
      <dgm:prSet presAssocID="{CF8FDBB1-CB38-4AFA-AD7E-4C6A7AC0EC89}" presName="Name19" presStyleLbl="parChTrans1D4" presStyleIdx="30" presStyleCnt="41"/>
      <dgm:spPr/>
      <dgm:t>
        <a:bodyPr/>
        <a:lstStyle/>
        <a:p>
          <a:endParaRPr lang="en-AU"/>
        </a:p>
      </dgm:t>
    </dgm:pt>
    <dgm:pt modelId="{CEBD4D50-112A-4F7D-91A6-980CCB00C2FF}" type="pres">
      <dgm:prSet presAssocID="{3CF3C837-6475-4D96-980D-026D0E8D6FC4}" presName="Name21" presStyleCnt="0"/>
      <dgm:spPr/>
      <dgm:t>
        <a:bodyPr/>
        <a:lstStyle/>
        <a:p>
          <a:endParaRPr lang="en-AU"/>
        </a:p>
      </dgm:t>
    </dgm:pt>
    <dgm:pt modelId="{D0952D78-D443-48D1-B4D5-0643166EAB32}" type="pres">
      <dgm:prSet presAssocID="{3CF3C837-6475-4D96-980D-026D0E8D6FC4}" presName="level2Shape" presStyleLbl="node4" presStyleIdx="30" presStyleCnt="41" custScaleX="211022"/>
      <dgm:spPr/>
      <dgm:t>
        <a:bodyPr/>
        <a:lstStyle/>
        <a:p>
          <a:endParaRPr lang="en-AU"/>
        </a:p>
      </dgm:t>
    </dgm:pt>
    <dgm:pt modelId="{FFAE9D1F-41E6-4E02-B46B-0B61E1D97E9F}" type="pres">
      <dgm:prSet presAssocID="{3CF3C837-6475-4D96-980D-026D0E8D6FC4}" presName="hierChild3" presStyleCnt="0"/>
      <dgm:spPr/>
      <dgm:t>
        <a:bodyPr/>
        <a:lstStyle/>
        <a:p>
          <a:endParaRPr lang="en-AU"/>
        </a:p>
      </dgm:t>
    </dgm:pt>
    <dgm:pt modelId="{4990209A-016B-4B85-BE7E-1F8816FCE8B0}" type="pres">
      <dgm:prSet presAssocID="{F11DF54C-8E44-4A06-8725-5C23A80A954A}" presName="Name19" presStyleLbl="parChTrans1D4" presStyleIdx="31" presStyleCnt="41"/>
      <dgm:spPr/>
      <dgm:t>
        <a:bodyPr/>
        <a:lstStyle/>
        <a:p>
          <a:endParaRPr lang="en-AU"/>
        </a:p>
      </dgm:t>
    </dgm:pt>
    <dgm:pt modelId="{8E3B400D-AD21-417F-8B24-0407C3C0817C}" type="pres">
      <dgm:prSet presAssocID="{B4DCA0B6-CF35-488E-9536-9D3B87099A27}" presName="Name21" presStyleCnt="0"/>
      <dgm:spPr/>
    </dgm:pt>
    <dgm:pt modelId="{3104DEA3-54F8-4827-98CF-9B661ABA9069}" type="pres">
      <dgm:prSet presAssocID="{B4DCA0B6-CF35-488E-9536-9D3B87099A27}" presName="level2Shape" presStyleLbl="node4" presStyleIdx="31" presStyleCnt="41"/>
      <dgm:spPr/>
      <dgm:t>
        <a:bodyPr/>
        <a:lstStyle/>
        <a:p>
          <a:endParaRPr lang="en-AU"/>
        </a:p>
      </dgm:t>
    </dgm:pt>
    <dgm:pt modelId="{8315F561-DECC-4673-849A-96AE1418B8B0}" type="pres">
      <dgm:prSet presAssocID="{B4DCA0B6-CF35-488E-9536-9D3B87099A27}" presName="hierChild3" presStyleCnt="0"/>
      <dgm:spPr/>
    </dgm:pt>
    <dgm:pt modelId="{7FA39865-162C-456B-8019-8DA94EB3207B}" type="pres">
      <dgm:prSet presAssocID="{FBF58439-FDBB-4C7B-BF50-69C8E96F1026}" presName="Name19" presStyleLbl="parChTrans1D2" presStyleIdx="1" presStyleCnt="2"/>
      <dgm:spPr/>
      <dgm:t>
        <a:bodyPr/>
        <a:lstStyle/>
        <a:p>
          <a:endParaRPr lang="en-AU"/>
        </a:p>
      </dgm:t>
    </dgm:pt>
    <dgm:pt modelId="{38FF5BEC-9710-4DE2-865F-E88C4E7930E7}" type="pres">
      <dgm:prSet presAssocID="{032C2CCD-DC17-475A-AA8D-39BBC984E912}" presName="Name21" presStyleCnt="0"/>
      <dgm:spPr/>
      <dgm:t>
        <a:bodyPr/>
        <a:lstStyle/>
        <a:p>
          <a:endParaRPr lang="en-AU"/>
        </a:p>
      </dgm:t>
    </dgm:pt>
    <dgm:pt modelId="{51E3ED46-C1EF-47F7-9BD6-B7FF52070D97}" type="pres">
      <dgm:prSet presAssocID="{032C2CCD-DC17-475A-AA8D-39BBC984E912}" presName="level2Shape" presStyleLbl="node2" presStyleIdx="1" presStyleCnt="2" custScaleX="177471"/>
      <dgm:spPr/>
      <dgm:t>
        <a:bodyPr/>
        <a:lstStyle/>
        <a:p>
          <a:endParaRPr lang="en-AU"/>
        </a:p>
      </dgm:t>
    </dgm:pt>
    <dgm:pt modelId="{28C8AC6B-A7A5-40C7-BB73-A3546A311A60}" type="pres">
      <dgm:prSet presAssocID="{032C2CCD-DC17-475A-AA8D-39BBC984E912}" presName="hierChild3" presStyleCnt="0"/>
      <dgm:spPr/>
      <dgm:t>
        <a:bodyPr/>
        <a:lstStyle/>
        <a:p>
          <a:endParaRPr lang="en-AU"/>
        </a:p>
      </dgm:t>
    </dgm:pt>
    <dgm:pt modelId="{F74BD5F3-E7F8-46F3-855C-EE0F7CE55D42}" type="pres">
      <dgm:prSet presAssocID="{BAB2AA0F-FC94-4659-86BE-08C0683AFCF8}" presName="Name19" presStyleLbl="parChTrans1D3" presStyleIdx="2" presStyleCnt="3"/>
      <dgm:spPr/>
      <dgm:t>
        <a:bodyPr/>
        <a:lstStyle/>
        <a:p>
          <a:endParaRPr lang="en-AU"/>
        </a:p>
      </dgm:t>
    </dgm:pt>
    <dgm:pt modelId="{CB9F9C9C-949E-4FC8-8AE4-881D582C7827}" type="pres">
      <dgm:prSet presAssocID="{8152752C-01AA-4E19-9E4E-CD3075B91B9F}" presName="Name21" presStyleCnt="0"/>
      <dgm:spPr/>
      <dgm:t>
        <a:bodyPr/>
        <a:lstStyle/>
        <a:p>
          <a:endParaRPr lang="en-AU"/>
        </a:p>
      </dgm:t>
    </dgm:pt>
    <dgm:pt modelId="{423B2B34-31CE-472A-8897-78809F2BC27C}" type="pres">
      <dgm:prSet presAssocID="{8152752C-01AA-4E19-9E4E-CD3075B91B9F}" presName="level2Shape" presStyleLbl="node3" presStyleIdx="2" presStyleCnt="3" custScaleX="237090"/>
      <dgm:spPr/>
      <dgm:t>
        <a:bodyPr/>
        <a:lstStyle/>
        <a:p>
          <a:endParaRPr lang="en-AU"/>
        </a:p>
      </dgm:t>
    </dgm:pt>
    <dgm:pt modelId="{73F78E68-9D74-4CD5-B637-A7E08BF72963}" type="pres">
      <dgm:prSet presAssocID="{8152752C-01AA-4E19-9E4E-CD3075B91B9F}" presName="hierChild3" presStyleCnt="0"/>
      <dgm:spPr/>
      <dgm:t>
        <a:bodyPr/>
        <a:lstStyle/>
        <a:p>
          <a:endParaRPr lang="en-AU"/>
        </a:p>
      </dgm:t>
    </dgm:pt>
    <dgm:pt modelId="{0B26C47A-FA1A-4918-9B91-ABCCBE01F7B8}" type="pres">
      <dgm:prSet presAssocID="{D9198A08-937A-4808-B049-E276309D7570}" presName="Name19" presStyleLbl="parChTrans1D4" presStyleIdx="32" presStyleCnt="41"/>
      <dgm:spPr/>
      <dgm:t>
        <a:bodyPr/>
        <a:lstStyle/>
        <a:p>
          <a:endParaRPr lang="en-AU"/>
        </a:p>
      </dgm:t>
    </dgm:pt>
    <dgm:pt modelId="{8CD2306F-9107-4D79-BD7E-374E210F59E7}" type="pres">
      <dgm:prSet presAssocID="{263801EF-7739-4988-A14C-F57AA83181FD}" presName="Name21" presStyleCnt="0"/>
      <dgm:spPr/>
      <dgm:t>
        <a:bodyPr/>
        <a:lstStyle/>
        <a:p>
          <a:endParaRPr lang="en-AU"/>
        </a:p>
      </dgm:t>
    </dgm:pt>
    <dgm:pt modelId="{E2C6EDD7-F81B-47C1-887E-906AC4992BEB}" type="pres">
      <dgm:prSet presAssocID="{263801EF-7739-4988-A14C-F57AA83181FD}" presName="level2Shape" presStyleLbl="node4" presStyleIdx="32" presStyleCnt="41" custScaleY="144140"/>
      <dgm:spPr/>
      <dgm:t>
        <a:bodyPr/>
        <a:lstStyle/>
        <a:p>
          <a:endParaRPr lang="en-AU"/>
        </a:p>
      </dgm:t>
    </dgm:pt>
    <dgm:pt modelId="{E662DAE4-D8F5-46D0-85BE-D1CCC1470BE7}" type="pres">
      <dgm:prSet presAssocID="{263801EF-7739-4988-A14C-F57AA83181FD}" presName="hierChild3" presStyleCnt="0"/>
      <dgm:spPr/>
      <dgm:t>
        <a:bodyPr/>
        <a:lstStyle/>
        <a:p>
          <a:endParaRPr lang="en-AU"/>
        </a:p>
      </dgm:t>
    </dgm:pt>
    <dgm:pt modelId="{1033AAE7-6A47-42AA-9B4D-B93123E855EB}" type="pres">
      <dgm:prSet presAssocID="{5FF84A9B-AB52-4066-B261-3419402DDBA0}" presName="Name19" presStyleLbl="parChTrans1D4" presStyleIdx="33" presStyleCnt="41"/>
      <dgm:spPr/>
      <dgm:t>
        <a:bodyPr/>
        <a:lstStyle/>
        <a:p>
          <a:endParaRPr lang="en-AU"/>
        </a:p>
      </dgm:t>
    </dgm:pt>
    <dgm:pt modelId="{9F9504C9-597C-47E9-9CF8-479B95F0CE02}" type="pres">
      <dgm:prSet presAssocID="{48A9A126-A0FF-4D54-A6EC-3F9CF5F9D76A}" presName="Name21" presStyleCnt="0"/>
      <dgm:spPr/>
      <dgm:t>
        <a:bodyPr/>
        <a:lstStyle/>
        <a:p>
          <a:endParaRPr lang="en-AU"/>
        </a:p>
      </dgm:t>
    </dgm:pt>
    <dgm:pt modelId="{B5D485D9-C775-4946-AFD9-44F0FC0398EC}" type="pres">
      <dgm:prSet presAssocID="{48A9A126-A0FF-4D54-A6EC-3F9CF5F9D76A}" presName="level2Shape" presStyleLbl="node4" presStyleIdx="33" presStyleCnt="41" custScaleX="124062" custScaleY="138662"/>
      <dgm:spPr/>
      <dgm:t>
        <a:bodyPr/>
        <a:lstStyle/>
        <a:p>
          <a:endParaRPr lang="en-AU"/>
        </a:p>
      </dgm:t>
    </dgm:pt>
    <dgm:pt modelId="{A30605B3-E444-41EC-AEC6-6DDB66A18564}" type="pres">
      <dgm:prSet presAssocID="{48A9A126-A0FF-4D54-A6EC-3F9CF5F9D76A}" presName="hierChild3" presStyleCnt="0"/>
      <dgm:spPr/>
      <dgm:t>
        <a:bodyPr/>
        <a:lstStyle/>
        <a:p>
          <a:endParaRPr lang="en-AU"/>
        </a:p>
      </dgm:t>
    </dgm:pt>
    <dgm:pt modelId="{28EFB707-A037-4BB8-A9A3-121FA6E66A3B}" type="pres">
      <dgm:prSet presAssocID="{194A44C0-CBE5-4CAB-83CC-0BFFBEAC98EF}" presName="Name19" presStyleLbl="parChTrans1D4" presStyleIdx="34" presStyleCnt="41"/>
      <dgm:spPr/>
      <dgm:t>
        <a:bodyPr/>
        <a:lstStyle/>
        <a:p>
          <a:endParaRPr lang="en-AU"/>
        </a:p>
      </dgm:t>
    </dgm:pt>
    <dgm:pt modelId="{673A1FB8-2B27-4705-9EF2-C1B9C090D157}" type="pres">
      <dgm:prSet presAssocID="{4CC31C46-E15F-43F5-8FC0-86867F38CF11}" presName="Name21" presStyleCnt="0"/>
      <dgm:spPr/>
    </dgm:pt>
    <dgm:pt modelId="{45A91CA1-B5B6-4A11-89FB-A2CB3B30F6FC}" type="pres">
      <dgm:prSet presAssocID="{4CC31C46-E15F-43F5-8FC0-86867F38CF11}" presName="level2Shape" presStyleLbl="node4" presStyleIdx="34" presStyleCnt="41"/>
      <dgm:spPr/>
      <dgm:t>
        <a:bodyPr/>
        <a:lstStyle/>
        <a:p>
          <a:endParaRPr lang="en-AU"/>
        </a:p>
      </dgm:t>
    </dgm:pt>
    <dgm:pt modelId="{D42C57AF-2938-426A-8D41-DB77DB73C248}" type="pres">
      <dgm:prSet presAssocID="{4CC31C46-E15F-43F5-8FC0-86867F38CF11}" presName="hierChild3" presStyleCnt="0"/>
      <dgm:spPr/>
    </dgm:pt>
    <dgm:pt modelId="{643BCE5C-DF13-43A4-A63D-FC50EE377B6E}" type="pres">
      <dgm:prSet presAssocID="{93A54AE6-7B35-48B0-B03C-FB8FC0642CD3}" presName="Name19" presStyleLbl="parChTrans1D4" presStyleIdx="35" presStyleCnt="41"/>
      <dgm:spPr/>
      <dgm:t>
        <a:bodyPr/>
        <a:lstStyle/>
        <a:p>
          <a:endParaRPr lang="en-AU"/>
        </a:p>
      </dgm:t>
    </dgm:pt>
    <dgm:pt modelId="{BC6CB060-3773-4A6B-A4E5-AE8B6270294C}" type="pres">
      <dgm:prSet presAssocID="{8BDC9350-0F46-4FD9-B762-345F4B85AE71}" presName="Name21" presStyleCnt="0"/>
      <dgm:spPr/>
      <dgm:t>
        <a:bodyPr/>
        <a:lstStyle/>
        <a:p>
          <a:endParaRPr lang="en-AU"/>
        </a:p>
      </dgm:t>
    </dgm:pt>
    <dgm:pt modelId="{67E880F6-A113-4988-851C-7DD7D3BEAE3A}" type="pres">
      <dgm:prSet presAssocID="{8BDC9350-0F46-4FD9-B762-345F4B85AE71}" presName="level2Shape" presStyleLbl="node4" presStyleIdx="35" presStyleCnt="41" custScaleY="127192"/>
      <dgm:spPr/>
      <dgm:t>
        <a:bodyPr/>
        <a:lstStyle/>
        <a:p>
          <a:endParaRPr lang="en-AU"/>
        </a:p>
      </dgm:t>
    </dgm:pt>
    <dgm:pt modelId="{56CE22E0-AF7E-4F8F-8D55-E633EB5BBA64}" type="pres">
      <dgm:prSet presAssocID="{8BDC9350-0F46-4FD9-B762-345F4B85AE71}" presName="hierChild3" presStyleCnt="0"/>
      <dgm:spPr/>
      <dgm:t>
        <a:bodyPr/>
        <a:lstStyle/>
        <a:p>
          <a:endParaRPr lang="en-AU"/>
        </a:p>
      </dgm:t>
    </dgm:pt>
    <dgm:pt modelId="{822A1F14-A0EE-4C1A-BBCC-31EDA1A61FD6}" type="pres">
      <dgm:prSet presAssocID="{4ED725A9-444B-4BC5-A460-3148665F43C7}" presName="Name19" presStyleLbl="parChTrans1D4" presStyleIdx="36" presStyleCnt="41"/>
      <dgm:spPr/>
      <dgm:t>
        <a:bodyPr/>
        <a:lstStyle/>
        <a:p>
          <a:endParaRPr lang="en-AU"/>
        </a:p>
      </dgm:t>
    </dgm:pt>
    <dgm:pt modelId="{4F0E7767-4674-4DA5-99DF-E32D172984D5}" type="pres">
      <dgm:prSet presAssocID="{2339A559-44D1-49DF-9977-09A5E5A2A802}" presName="Name21" presStyleCnt="0"/>
      <dgm:spPr/>
      <dgm:t>
        <a:bodyPr/>
        <a:lstStyle/>
        <a:p>
          <a:endParaRPr lang="en-AU"/>
        </a:p>
      </dgm:t>
    </dgm:pt>
    <dgm:pt modelId="{0664E75C-85DD-4FA0-8E43-3CADD40A2D89}" type="pres">
      <dgm:prSet presAssocID="{2339A559-44D1-49DF-9977-09A5E5A2A802}" presName="level2Shape" presStyleLbl="node4" presStyleIdx="36" presStyleCnt="41" custScaleX="99472" custScaleY="150593"/>
      <dgm:spPr/>
      <dgm:t>
        <a:bodyPr/>
        <a:lstStyle/>
        <a:p>
          <a:endParaRPr lang="en-AU"/>
        </a:p>
      </dgm:t>
    </dgm:pt>
    <dgm:pt modelId="{032BFDCB-9CCF-4AE9-BA2D-9DEA7F0FDBC9}" type="pres">
      <dgm:prSet presAssocID="{2339A559-44D1-49DF-9977-09A5E5A2A802}" presName="hierChild3" presStyleCnt="0"/>
      <dgm:spPr/>
      <dgm:t>
        <a:bodyPr/>
        <a:lstStyle/>
        <a:p>
          <a:endParaRPr lang="en-AU"/>
        </a:p>
      </dgm:t>
    </dgm:pt>
    <dgm:pt modelId="{8FCA9ED4-50F3-4326-8503-84A54D7F5637}" type="pres">
      <dgm:prSet presAssocID="{5A4958D7-5236-4A9E-B7D9-7CE14CB216EC}" presName="Name19" presStyleLbl="parChTrans1D4" presStyleIdx="37" presStyleCnt="41"/>
      <dgm:spPr/>
      <dgm:t>
        <a:bodyPr/>
        <a:lstStyle/>
        <a:p>
          <a:endParaRPr lang="en-AU"/>
        </a:p>
      </dgm:t>
    </dgm:pt>
    <dgm:pt modelId="{7867A8F8-9BAA-4789-8A24-2B3401D57191}" type="pres">
      <dgm:prSet presAssocID="{C3280215-5992-40DB-B731-022F9E238248}" presName="Name21" presStyleCnt="0"/>
      <dgm:spPr/>
    </dgm:pt>
    <dgm:pt modelId="{A7DA2F28-A726-4E75-BC48-C6B12DE5FD8E}" type="pres">
      <dgm:prSet presAssocID="{C3280215-5992-40DB-B731-022F9E238248}" presName="level2Shape" presStyleLbl="node4" presStyleIdx="37" presStyleCnt="41"/>
      <dgm:spPr/>
      <dgm:t>
        <a:bodyPr/>
        <a:lstStyle/>
        <a:p>
          <a:endParaRPr lang="en-AU"/>
        </a:p>
      </dgm:t>
    </dgm:pt>
    <dgm:pt modelId="{642B0440-E16E-4EA4-A6D3-37F0E99A8C68}" type="pres">
      <dgm:prSet presAssocID="{C3280215-5992-40DB-B731-022F9E238248}" presName="hierChild3" presStyleCnt="0"/>
      <dgm:spPr/>
    </dgm:pt>
    <dgm:pt modelId="{D09BE08C-D213-4D72-9818-06004555CCB6}" type="pres">
      <dgm:prSet presAssocID="{48B70DA1-7459-43EF-8B15-16487AC29FB0}" presName="Name19" presStyleLbl="parChTrans1D4" presStyleIdx="38" presStyleCnt="41"/>
      <dgm:spPr/>
      <dgm:t>
        <a:bodyPr/>
        <a:lstStyle/>
        <a:p>
          <a:endParaRPr lang="en-AU"/>
        </a:p>
      </dgm:t>
    </dgm:pt>
    <dgm:pt modelId="{45A267AC-31F9-4056-8D6E-D2E63C39BE1C}" type="pres">
      <dgm:prSet presAssocID="{D68E4282-55DB-4C76-BA46-7D3A3D6E046D}" presName="Name21" presStyleCnt="0"/>
      <dgm:spPr/>
      <dgm:t>
        <a:bodyPr/>
        <a:lstStyle/>
        <a:p>
          <a:endParaRPr lang="en-AU"/>
        </a:p>
      </dgm:t>
    </dgm:pt>
    <dgm:pt modelId="{F9212911-D482-47CE-8BF1-7CE6A762FBDE}" type="pres">
      <dgm:prSet presAssocID="{D68E4282-55DB-4C76-BA46-7D3A3D6E046D}" presName="level2Shape" presStyleLbl="node4" presStyleIdx="38" presStyleCnt="41" custScaleY="127192"/>
      <dgm:spPr/>
      <dgm:t>
        <a:bodyPr/>
        <a:lstStyle/>
        <a:p>
          <a:endParaRPr lang="en-AU"/>
        </a:p>
      </dgm:t>
    </dgm:pt>
    <dgm:pt modelId="{AB602CC4-39E6-4D31-821F-E153B68FD2B1}" type="pres">
      <dgm:prSet presAssocID="{D68E4282-55DB-4C76-BA46-7D3A3D6E046D}" presName="hierChild3" presStyleCnt="0"/>
      <dgm:spPr/>
      <dgm:t>
        <a:bodyPr/>
        <a:lstStyle/>
        <a:p>
          <a:endParaRPr lang="en-AU"/>
        </a:p>
      </dgm:t>
    </dgm:pt>
    <dgm:pt modelId="{901B5067-E5AD-4F6D-9063-F86EDFC1C7E0}" type="pres">
      <dgm:prSet presAssocID="{8C3023D3-FB50-49E3-B8B1-D3AB00146F19}" presName="Name19" presStyleLbl="parChTrans1D4" presStyleIdx="39" presStyleCnt="41"/>
      <dgm:spPr/>
      <dgm:t>
        <a:bodyPr/>
        <a:lstStyle/>
        <a:p>
          <a:endParaRPr lang="en-AU"/>
        </a:p>
      </dgm:t>
    </dgm:pt>
    <dgm:pt modelId="{9F1827F5-C765-42C6-9C12-56CCD0FA3D0D}" type="pres">
      <dgm:prSet presAssocID="{59F4502D-830F-4FF6-8B5A-A02848668D75}" presName="Name21" presStyleCnt="0"/>
      <dgm:spPr/>
      <dgm:t>
        <a:bodyPr/>
        <a:lstStyle/>
        <a:p>
          <a:endParaRPr lang="en-AU"/>
        </a:p>
      </dgm:t>
    </dgm:pt>
    <dgm:pt modelId="{92790BA0-7D95-4C9E-BE62-4F9389DE24AA}" type="pres">
      <dgm:prSet presAssocID="{59F4502D-830F-4FF6-8B5A-A02848668D75}" presName="level2Shape" presStyleLbl="node4" presStyleIdx="39" presStyleCnt="41"/>
      <dgm:spPr/>
      <dgm:t>
        <a:bodyPr/>
        <a:lstStyle/>
        <a:p>
          <a:endParaRPr lang="en-AU"/>
        </a:p>
      </dgm:t>
    </dgm:pt>
    <dgm:pt modelId="{A3CE7AE7-FA47-46BB-ABCA-7C8003E729BC}" type="pres">
      <dgm:prSet presAssocID="{59F4502D-830F-4FF6-8B5A-A02848668D75}" presName="hierChild3" presStyleCnt="0"/>
      <dgm:spPr/>
      <dgm:t>
        <a:bodyPr/>
        <a:lstStyle/>
        <a:p>
          <a:endParaRPr lang="en-AU"/>
        </a:p>
      </dgm:t>
    </dgm:pt>
    <dgm:pt modelId="{A6DE83CC-C756-46D7-8C8C-AC4A156949EA}" type="pres">
      <dgm:prSet presAssocID="{6C02428D-F1DB-4628-AF54-AC2E16DB9AF3}" presName="Name19" presStyleLbl="parChTrans1D4" presStyleIdx="40" presStyleCnt="41"/>
      <dgm:spPr/>
      <dgm:t>
        <a:bodyPr/>
        <a:lstStyle/>
        <a:p>
          <a:endParaRPr lang="en-AU"/>
        </a:p>
      </dgm:t>
    </dgm:pt>
    <dgm:pt modelId="{F878CB2E-BFD1-4A80-A065-5FC4EEA1F7EE}" type="pres">
      <dgm:prSet presAssocID="{333860E9-2941-45F7-BE32-312EC1BDBE4D}" presName="Name21" presStyleCnt="0"/>
      <dgm:spPr/>
    </dgm:pt>
    <dgm:pt modelId="{EF9BF3A6-56B5-4BFA-B657-37B616E1C584}" type="pres">
      <dgm:prSet presAssocID="{333860E9-2941-45F7-BE32-312EC1BDBE4D}" presName="level2Shape" presStyleLbl="node4" presStyleIdx="40" presStyleCnt="41"/>
      <dgm:spPr/>
      <dgm:t>
        <a:bodyPr/>
        <a:lstStyle/>
        <a:p>
          <a:endParaRPr lang="en-AU"/>
        </a:p>
      </dgm:t>
    </dgm:pt>
    <dgm:pt modelId="{F2B96B4B-A463-4DE1-B62D-EBEB1E60C65F}" type="pres">
      <dgm:prSet presAssocID="{333860E9-2941-45F7-BE32-312EC1BDBE4D}" presName="hierChild3" presStyleCnt="0"/>
      <dgm:spPr/>
    </dgm:pt>
    <dgm:pt modelId="{94BE530D-5858-429D-840B-E4E3033A2B57}" type="pres">
      <dgm:prSet presAssocID="{5F635DF6-0FDD-4B42-972B-EF97C7332E69}" presName="bgShapesFlow" presStyleCnt="0"/>
      <dgm:spPr/>
      <dgm:t>
        <a:bodyPr/>
        <a:lstStyle/>
        <a:p>
          <a:endParaRPr lang="en-AU"/>
        </a:p>
      </dgm:t>
    </dgm:pt>
  </dgm:ptLst>
  <dgm:cxnLst>
    <dgm:cxn modelId="{A97206FC-59FB-442E-A541-75C72E0D096C}" type="presOf" srcId="{A84136E5-A62B-4A8C-B073-16973800351E}" destId="{4AB5CBBE-23B9-486A-B6D3-B7E56C12947D}" srcOrd="0" destOrd="0" presId="urn:microsoft.com/office/officeart/2005/8/layout/hierarchy6"/>
    <dgm:cxn modelId="{1F809CF4-07D2-46EC-9619-33749D465FD0}" srcId="{A2BDAAB4-CC0B-445F-8C10-46AD62D5A1D6}" destId="{0C87FFA7-C324-4E3F-81F9-1D23B562E17C}" srcOrd="0" destOrd="0" parTransId="{6D4C9F1B-6BF3-43AA-99EF-16EB2E8FD0FC}" sibTransId="{43F54153-2AD1-4550-9B2D-AF237A738747}"/>
    <dgm:cxn modelId="{28C6830B-B010-4866-A0D8-7BC9B24E3926}" type="presOf" srcId="{2339A559-44D1-49DF-9977-09A5E5A2A802}" destId="{0664E75C-85DD-4FA0-8E43-3CADD40A2D89}" srcOrd="0" destOrd="0" presId="urn:microsoft.com/office/officeart/2005/8/layout/hierarchy6"/>
    <dgm:cxn modelId="{DD44DD71-C185-4DDB-8018-25A3B38BEF03}" type="presOf" srcId="{D2CBEC8E-3B77-4B28-AD14-6A8F7228F360}" destId="{C7E4A6BE-3D78-4D8F-BC1B-FD166D75D55B}" srcOrd="0" destOrd="0" presId="urn:microsoft.com/office/officeart/2005/8/layout/hierarchy6"/>
    <dgm:cxn modelId="{5E19162F-8243-4C3F-B3B5-64ABA2A8E5B4}" type="presOf" srcId="{4ED725A9-444B-4BC5-A460-3148665F43C7}" destId="{822A1F14-A0EE-4C1A-BBCC-31EDA1A61FD6}" srcOrd="0" destOrd="0" presId="urn:microsoft.com/office/officeart/2005/8/layout/hierarchy6"/>
    <dgm:cxn modelId="{9BCD6B78-FD10-4267-8F28-E7B67DFA77DA}" srcId="{8152752C-01AA-4E19-9E4E-CD3075B91B9F}" destId="{8BDC9350-0F46-4FD9-B762-345F4B85AE71}" srcOrd="1" destOrd="0" parTransId="{93A54AE6-7B35-48B0-B03C-FB8FC0642CD3}" sibTransId="{0A9E2F51-A7B4-49CA-B93D-D6E3B890CACC}"/>
    <dgm:cxn modelId="{279608A1-E23C-465C-999D-0FABA7FBF61A}" type="presOf" srcId="{BAB2AA0F-FC94-4659-86BE-08C0683AFCF8}" destId="{F74BD5F3-E7F8-46F3-855C-EE0F7CE55D42}" srcOrd="0" destOrd="0" presId="urn:microsoft.com/office/officeart/2005/8/layout/hierarchy6"/>
    <dgm:cxn modelId="{03BF5303-3CA0-4B37-8068-E10600448D12}" type="presOf" srcId="{6C02428D-F1DB-4628-AF54-AC2E16DB9AF3}" destId="{A6DE83CC-C756-46D7-8C8C-AC4A156949EA}" srcOrd="0" destOrd="0" presId="urn:microsoft.com/office/officeart/2005/8/layout/hierarchy6"/>
    <dgm:cxn modelId="{68BD8F0D-8A2D-4A69-881A-DFD57956CA97}" type="presOf" srcId="{032C2CCD-DC17-475A-AA8D-39BBC984E912}" destId="{51E3ED46-C1EF-47F7-9BD6-B7FF52070D97}" srcOrd="0" destOrd="0" presId="urn:microsoft.com/office/officeart/2005/8/layout/hierarchy6"/>
    <dgm:cxn modelId="{83B9B980-EE4D-4A89-B206-6DB5FCA5EBE7}" type="presOf" srcId="{F5F93A19-880C-4118-BC9D-37E5CF0E63B4}" destId="{94EA7AE3-EA2B-4259-851C-14D57EAA12FA}" srcOrd="0" destOrd="0" presId="urn:microsoft.com/office/officeart/2005/8/layout/hierarchy6"/>
    <dgm:cxn modelId="{FF7A5E3B-F44C-41CB-9286-9A3A8BD28184}" type="presOf" srcId="{56E4AF86-7EE1-4D32-9B14-D30B82BA7738}" destId="{24E44395-97A1-44C2-8242-49F88299AA0D}" srcOrd="0" destOrd="0" presId="urn:microsoft.com/office/officeart/2005/8/layout/hierarchy6"/>
    <dgm:cxn modelId="{FC6B1AC9-FE26-4624-A9CD-18D13AEEF701}" srcId="{8152752C-01AA-4E19-9E4E-CD3075B91B9F}" destId="{263801EF-7739-4988-A14C-F57AA83181FD}" srcOrd="0" destOrd="0" parTransId="{D9198A08-937A-4808-B049-E276309D7570}" sibTransId="{40237285-4CA0-49AC-BCC0-B594F8CC718E}"/>
    <dgm:cxn modelId="{2BD9F697-8B48-4B8C-8868-671B39E02116}" srcId="{8BDC9350-0F46-4FD9-B762-345F4B85AE71}" destId="{2339A559-44D1-49DF-9977-09A5E5A2A802}" srcOrd="0" destOrd="0" parTransId="{4ED725A9-444B-4BC5-A460-3148665F43C7}" sibTransId="{0C0F967E-93F2-4B77-8F64-618D5866D044}"/>
    <dgm:cxn modelId="{171C6898-A65C-4E52-B543-7CA09DF2AA64}" type="presOf" srcId="{26CB008A-D602-48BC-A98C-9270822B9C37}" destId="{D29F598C-26E0-4BCA-BDFB-839CACAB981B}" srcOrd="0" destOrd="0" presId="urn:microsoft.com/office/officeart/2005/8/layout/hierarchy6"/>
    <dgm:cxn modelId="{2B2BD005-689D-4201-A3AB-6D4F304A8480}" type="presOf" srcId="{5C3B497D-DD05-4845-88DA-81A3175244B7}" destId="{25F4E10F-0B98-4587-939B-58D2707D0B3D}" srcOrd="0" destOrd="0" presId="urn:microsoft.com/office/officeart/2005/8/layout/hierarchy6"/>
    <dgm:cxn modelId="{6C8CB747-6A4B-40D1-A30A-4CABE39654A4}" type="presOf" srcId="{42F3C496-CA85-4D9C-AD91-3B6594047BF1}" destId="{3388AE9A-4E20-444F-8230-34F5A7E08EDC}" srcOrd="0" destOrd="0" presId="urn:microsoft.com/office/officeart/2005/8/layout/hierarchy6"/>
    <dgm:cxn modelId="{B173026C-12BD-44F3-8A91-4156B37C9B6B}" srcId="{A530B7A7-B547-42FD-AB62-272547A02EB7}" destId="{4AFA2409-274C-4F16-BEF8-8B65F2F72236}" srcOrd="0" destOrd="0" parTransId="{1354AC7E-3DCF-445E-B04C-E48867AFD75E}" sibTransId="{3C6ED86D-ECAF-4A35-90BA-B7C496D86759}"/>
    <dgm:cxn modelId="{CF047950-B83F-45EB-A5D3-BCDB88FD06FD}" type="presOf" srcId="{E7AD4DEA-13F3-43C0-8D73-E44E84417865}" destId="{87EA90FE-BDDB-47BB-BE4E-E8B936CFB80C}" srcOrd="0" destOrd="0" presId="urn:microsoft.com/office/officeart/2005/8/layout/hierarchy6"/>
    <dgm:cxn modelId="{E3172DE0-1BA6-4EC1-81ED-5AE3D7417CA5}" srcId="{2339A559-44D1-49DF-9977-09A5E5A2A802}" destId="{C3280215-5992-40DB-B731-022F9E238248}" srcOrd="0" destOrd="0" parTransId="{5A4958D7-5236-4A9E-B7D9-7CE14CB216EC}" sibTransId="{BE9DCCC3-71FB-4232-BC85-107F414C12F3}"/>
    <dgm:cxn modelId="{AE629773-E39F-4877-BBF5-D8DAA366C141}" srcId="{8152752C-01AA-4E19-9E4E-CD3075B91B9F}" destId="{D68E4282-55DB-4C76-BA46-7D3A3D6E046D}" srcOrd="2" destOrd="0" parTransId="{48B70DA1-7459-43EF-8B15-16487AC29FB0}" sibTransId="{55E9942E-AD13-45FC-AAE0-75078D424E96}"/>
    <dgm:cxn modelId="{4B724121-A0F3-471A-B729-37B029E6EBFF}" type="presOf" srcId="{263801EF-7739-4988-A14C-F57AA83181FD}" destId="{E2C6EDD7-F81B-47C1-887E-906AC4992BEB}" srcOrd="0" destOrd="0" presId="urn:microsoft.com/office/officeart/2005/8/layout/hierarchy6"/>
    <dgm:cxn modelId="{21C3F85F-20D4-4C87-AD59-054CE228FC56}" type="presOf" srcId="{D9198A08-937A-4808-B049-E276309D7570}" destId="{0B26C47A-FA1A-4918-9B91-ABCCBE01F7B8}" srcOrd="0" destOrd="0" presId="urn:microsoft.com/office/officeart/2005/8/layout/hierarchy6"/>
    <dgm:cxn modelId="{053DA1F7-AB1B-4B5E-B016-2F5A9D182F4A}" type="presOf" srcId="{BC5046BA-F5A9-4401-ABB0-6D6714F47408}" destId="{8B6F364D-EE1B-4DC3-81F8-7901D35294EC}" srcOrd="0" destOrd="0" presId="urn:microsoft.com/office/officeart/2005/8/layout/hierarchy6"/>
    <dgm:cxn modelId="{CFD7DA02-C82E-4FF1-B109-25CB382FB224}" srcId="{42F3C496-CA85-4D9C-AD91-3B6594047BF1}" destId="{032C2CCD-DC17-475A-AA8D-39BBC984E912}" srcOrd="1" destOrd="0" parTransId="{FBF58439-FDBB-4C7B-BF50-69C8E96F1026}" sibTransId="{FBA1CFA4-037D-4214-8CBC-1B72ADC2A057}"/>
    <dgm:cxn modelId="{01C7C6A9-85B4-4B32-96F7-0C2853B4D044}" srcId="{0AF59E48-6FD1-49C4-9025-C28E0D0EC49E}" destId="{A2BDAAB4-CC0B-445F-8C10-46AD62D5A1D6}" srcOrd="1" destOrd="0" parTransId="{728A0453-7554-4A1D-9453-41AB249CBFFA}" sibTransId="{D378A666-D3C3-45A7-A258-16B95175F323}"/>
    <dgm:cxn modelId="{EFBA954F-AFC0-469D-B0AB-95FA16DA1279}" type="presOf" srcId="{DAFD967F-8B53-4338-91A9-2FF5EFBE74F4}" destId="{4795976A-6887-4502-B825-02C744D0D6B7}" srcOrd="0" destOrd="0" presId="urn:microsoft.com/office/officeart/2005/8/layout/hierarchy6"/>
    <dgm:cxn modelId="{826E1FCE-D09B-4474-948C-B06E622DFF9A}" srcId="{59F4502D-830F-4FF6-8B5A-A02848668D75}" destId="{333860E9-2941-45F7-BE32-312EC1BDBE4D}" srcOrd="0" destOrd="0" parTransId="{6C02428D-F1DB-4628-AF54-AC2E16DB9AF3}" sibTransId="{F2DAB245-B96F-4D16-BEE5-C168C38FE73C}"/>
    <dgm:cxn modelId="{7A503A93-81BA-4756-8A74-479B24743B25}" srcId="{D2CBEC8E-3B77-4B28-AD14-6A8F7228F360}" destId="{3B2908C4-33DF-4387-9535-4F8279466429}" srcOrd="0" destOrd="0" parTransId="{650F92FB-F29B-4E7F-B6FC-AFF33250133B}" sibTransId="{565555AE-8CAF-4EBC-8636-E429F5CD8558}"/>
    <dgm:cxn modelId="{0141294A-BDDA-4F71-846D-AD5B6EA43BC2}" srcId="{98AC3BFA-C57D-4A06-A5B2-46C4F5A13944}" destId="{0F729379-998B-40DF-883A-F8A73A92A607}" srcOrd="2" destOrd="0" parTransId="{DAFD967F-8B53-4338-91A9-2FF5EFBE74F4}" sibTransId="{8A9AA98C-8506-4D71-8D5F-FF97F1C4151A}"/>
    <dgm:cxn modelId="{A373EF6A-9F93-4123-9F64-A58A004EB8CD}" type="presOf" srcId="{3947593A-DCFF-4A4F-B22B-96A4AD20B35E}" destId="{51F3FD50-EABE-4A0B-A541-B5CA23103815}" srcOrd="0" destOrd="0" presId="urn:microsoft.com/office/officeart/2005/8/layout/hierarchy6"/>
    <dgm:cxn modelId="{3DB621BD-AF06-494F-BC3E-FE4C902BFCBB}" type="presOf" srcId="{FBDBFA29-1576-4141-9DCE-2591D33FAAC2}" destId="{8F4F358D-F18A-4784-BAFD-CFC1C8EF4DA1}" srcOrd="0" destOrd="0" presId="urn:microsoft.com/office/officeart/2005/8/layout/hierarchy6"/>
    <dgm:cxn modelId="{098A6B14-FD13-4AC0-8B71-0676449D6838}" type="presOf" srcId="{3CF3C837-6475-4D96-980D-026D0E8D6FC4}" destId="{D0952D78-D443-48D1-B4D5-0643166EAB32}" srcOrd="0" destOrd="0" presId="urn:microsoft.com/office/officeart/2005/8/layout/hierarchy6"/>
    <dgm:cxn modelId="{37EAF528-269D-4069-B9C8-E91D67160BFE}" srcId="{2851558B-B66E-4C2E-8C4C-F2A3C96C34B9}" destId="{1EE478EA-968C-4CF8-8BCA-2AC084570D1B}" srcOrd="0" destOrd="0" parTransId="{3947593A-DCFF-4A4F-B22B-96A4AD20B35E}" sibTransId="{E02A7DB3-2A5A-451B-93A0-E76F5B698CF9}"/>
    <dgm:cxn modelId="{D39F2ED9-C19B-4B90-92F1-32FACFC548F2}" srcId="{0F729379-998B-40DF-883A-F8A73A92A607}" destId="{39877798-F938-4225-8742-4D7AFF2F9600}" srcOrd="0" destOrd="0" parTransId="{9A12610C-1C15-4185-8A99-E886DA94ADAD}" sibTransId="{0E70EDE8-47E3-4F19-8478-5251623F85F1}"/>
    <dgm:cxn modelId="{2B3DFFCF-8B7C-4AEB-9DB3-1F38D9B5B6EB}" type="presOf" srcId="{3B2908C4-33DF-4387-9535-4F8279466429}" destId="{5F7E1639-E17A-4F6F-AFA4-8AC7A0769C5B}" srcOrd="0" destOrd="0" presId="urn:microsoft.com/office/officeart/2005/8/layout/hierarchy6"/>
    <dgm:cxn modelId="{18DE77D5-FC98-474C-B1F6-5149F25EABC9}" type="presOf" srcId="{06282475-1896-480F-A85A-E12E6C4186C3}" destId="{B02AA510-2EDE-426D-84FD-DFC635604CFD}" srcOrd="0" destOrd="0" presId="urn:microsoft.com/office/officeart/2005/8/layout/hierarchy6"/>
    <dgm:cxn modelId="{590E21B8-5283-4347-AF35-CE44A7823B7D}" type="presOf" srcId="{F12B28C7-5AC6-4D95-8A3B-C76485225296}" destId="{5307E16D-1840-4043-8BBD-E4FC83978B65}" srcOrd="0" destOrd="0" presId="urn:microsoft.com/office/officeart/2005/8/layout/hierarchy6"/>
    <dgm:cxn modelId="{AD9B9260-925D-4FC6-9026-7593BB61D2F5}" type="presOf" srcId="{772FAFFE-AB48-40D7-9851-7FA420AC3A8A}" destId="{825C29B5-1DBF-4126-B961-4BD36C543501}" srcOrd="0" destOrd="0" presId="urn:microsoft.com/office/officeart/2005/8/layout/hierarchy6"/>
    <dgm:cxn modelId="{1F0A4358-696B-48A3-8C39-7252991A9636}" type="presOf" srcId="{333860E9-2941-45F7-BE32-312EC1BDBE4D}" destId="{EF9BF3A6-56B5-4BFA-B657-37B616E1C584}" srcOrd="0" destOrd="0" presId="urn:microsoft.com/office/officeart/2005/8/layout/hierarchy6"/>
    <dgm:cxn modelId="{18EC32B1-3562-43EE-A400-6499A467401A}" type="presOf" srcId="{48B70DA1-7459-43EF-8B15-16487AC29FB0}" destId="{D09BE08C-D213-4D72-9818-06004555CCB6}" srcOrd="0" destOrd="0" presId="urn:microsoft.com/office/officeart/2005/8/layout/hierarchy6"/>
    <dgm:cxn modelId="{F6E6C578-AC68-41A0-8A52-6ADD84342187}" srcId="{1F8DE98C-BB73-488F-8F39-868AAD45A29B}" destId="{A84136E5-A62B-4A8C-B073-16973800351E}" srcOrd="0" destOrd="0" parTransId="{4A64CB70-00A6-497E-B297-A2AA6E695A51}" sibTransId="{E511A2FF-180F-4FBD-B88C-2B6572AF6C98}"/>
    <dgm:cxn modelId="{D320B801-8E7C-4E0A-BBB6-B69334156089}" srcId="{5C3B497D-DD05-4845-88DA-81A3175244B7}" destId="{BC5046BA-F5A9-4401-ABB0-6D6714F47408}" srcOrd="0" destOrd="0" parTransId="{8C78C685-8675-4025-83D4-491A8CE8F14D}" sibTransId="{7BA8809B-DCF9-4DD0-85B1-E2645793EF7C}"/>
    <dgm:cxn modelId="{79AC384E-3E45-4862-9814-1E7A4A5342A1}" srcId="{9AB5E79C-81A1-42FD-AA4F-2119958D43C6}" destId="{5C3B497D-DD05-4845-88DA-81A3175244B7}" srcOrd="1" destOrd="0" parTransId="{EAED1521-BC24-48D0-8157-A11B54044EAD}" sibTransId="{92F955A4-8F61-4FEF-823A-F0C377D98F41}"/>
    <dgm:cxn modelId="{311FF722-1151-410A-B9D3-87501897DD80}" srcId="{98AC3BFA-C57D-4A06-A5B2-46C4F5A13944}" destId="{494985AC-E10D-488B-9555-B8E83E3C813A}" srcOrd="1" destOrd="0" parTransId="{1CCD258D-CC5B-4C4F-965E-BFCA1DC2FCD8}" sibTransId="{BE34E584-A685-4879-A453-D7EBF2135EF3}"/>
    <dgm:cxn modelId="{3E586029-352C-407A-AC08-687BF89E2DE2}" srcId="{8CE3633E-9D3A-46C2-BE4C-EBED9F6178E5}" destId="{06282475-1896-480F-A85A-E12E6C4186C3}" srcOrd="0" destOrd="0" parTransId="{AEC6AF3C-52A3-456E-9EAC-F63D63EB9C0E}" sibTransId="{2F3A0EA7-84A3-4FC5-9194-F7B71ED52F07}"/>
    <dgm:cxn modelId="{EFCCE9E1-89DF-4B4F-800C-C1647795E29E}" type="presOf" srcId="{C3280215-5992-40DB-B731-022F9E238248}" destId="{A7DA2F28-A726-4E75-BC48-C6B12DE5FD8E}" srcOrd="0" destOrd="0" presId="urn:microsoft.com/office/officeart/2005/8/layout/hierarchy6"/>
    <dgm:cxn modelId="{1B378CA2-7F49-4378-B861-97BEBE2B8C1E}" type="presOf" srcId="{8BDC9350-0F46-4FD9-B762-345F4B85AE71}" destId="{67E880F6-A113-4988-851C-7DD7D3BEAE3A}" srcOrd="0" destOrd="0" presId="urn:microsoft.com/office/officeart/2005/8/layout/hierarchy6"/>
    <dgm:cxn modelId="{2EF188EC-01AF-41DA-B17F-542D865A28DC}" type="presOf" srcId="{AEC6AF3C-52A3-456E-9EAC-F63D63EB9C0E}" destId="{D7A5837D-C2F2-451B-8D2B-537B7D91D297}" srcOrd="0" destOrd="0" presId="urn:microsoft.com/office/officeart/2005/8/layout/hierarchy6"/>
    <dgm:cxn modelId="{85DC8E2B-6C8F-4282-9FBE-F9F56BDC566A}" srcId="{6C22A5F9-1893-4162-A06A-C56A87020B0D}" destId="{0560EA22-07AD-4D5B-919E-66AC33BAA2F7}" srcOrd="0" destOrd="0" parTransId="{1FE70AF5-ED28-49B0-B46A-B619B217B954}" sibTransId="{6FDE0CC1-DD7D-4FC0-9994-2EE487F16995}"/>
    <dgm:cxn modelId="{E6C5A788-896F-4638-A394-2A9611C3702B}" type="presOf" srcId="{0C87FFA7-C324-4E3F-81F9-1D23B562E17C}" destId="{237AEF2B-2F2D-4613-8E8D-68B2ADAF189A}" srcOrd="0" destOrd="0" presId="urn:microsoft.com/office/officeart/2005/8/layout/hierarchy6"/>
    <dgm:cxn modelId="{37EFD38D-4883-4710-A861-400BB00B5A6F}" type="presOf" srcId="{EAED1521-BC24-48D0-8157-A11B54044EAD}" destId="{213AB628-BFE2-42CF-A062-1532B9E976B3}" srcOrd="0" destOrd="0" presId="urn:microsoft.com/office/officeart/2005/8/layout/hierarchy6"/>
    <dgm:cxn modelId="{716E98BC-C74D-4089-9873-E9EE0F0EFA4F}" srcId="{0C87FFA7-C324-4E3F-81F9-1D23B562E17C}" destId="{99861B2B-1394-4B68-B4FB-6B517F647137}" srcOrd="1" destOrd="0" parTransId="{3FDA5D7E-52A9-4F91-B1AB-A93E4EECBB4A}" sibTransId="{5DBE4E3F-2C90-450E-B65A-6A7E8DD64485}"/>
    <dgm:cxn modelId="{D962B1C5-E809-4C67-B5EA-60A58B9F5FF0}" type="presOf" srcId="{733F2B88-0F68-40AF-AAFF-D888ECBC8C58}" destId="{8D6BBC27-57C3-494B-96EB-B9CFDFE61A10}" srcOrd="0" destOrd="0" presId="urn:microsoft.com/office/officeart/2005/8/layout/hierarchy6"/>
    <dgm:cxn modelId="{E6A7A2DD-58D0-441A-8CE6-77E9BE4EBC52}" type="presOf" srcId="{A530B7A7-B547-42FD-AB62-272547A02EB7}" destId="{16128924-86BE-45F9-91C3-2E9C9A0D73F7}" srcOrd="0" destOrd="0" presId="urn:microsoft.com/office/officeart/2005/8/layout/hierarchy6"/>
    <dgm:cxn modelId="{67669B92-2E11-4D06-AA56-453014D4610A}" type="presOf" srcId="{6C22A5F9-1893-4162-A06A-C56A87020B0D}" destId="{588810A9-EAFE-46BA-84DD-497CA9969502}" srcOrd="0" destOrd="0" presId="urn:microsoft.com/office/officeart/2005/8/layout/hierarchy6"/>
    <dgm:cxn modelId="{6FC5A528-36C8-43BE-91AC-A39017BA3C58}" type="presOf" srcId="{DBDFCEDB-117B-41CB-AD44-3584129AB76A}" destId="{71E6648A-CDBB-4AE8-B4FA-B5FEDCDFDA5C}" srcOrd="0" destOrd="0" presId="urn:microsoft.com/office/officeart/2005/8/layout/hierarchy6"/>
    <dgm:cxn modelId="{A763D208-B432-4EEC-9579-4B6355737E62}" type="presOf" srcId="{39877798-F938-4225-8742-4D7AFF2F9600}" destId="{9C41B43B-EC23-45F3-B425-ADCEB8FB3294}" srcOrd="0" destOrd="0" presId="urn:microsoft.com/office/officeart/2005/8/layout/hierarchy6"/>
    <dgm:cxn modelId="{903227EE-18A0-4C6E-BA67-D480FC31282B}" srcId="{B6A1D65B-8D38-4719-9E7F-764296B14AB8}" destId="{A530B7A7-B547-42FD-AB62-272547A02EB7}" srcOrd="0" destOrd="0" parTransId="{56E4AF86-7EE1-4D32-9B14-D30B82BA7738}" sibTransId="{2112F904-6292-4666-AB22-C50F6DCA7E43}"/>
    <dgm:cxn modelId="{346A0B19-BAAB-44AF-BCF0-D25DA325A417}" srcId="{C1E71774-3424-4E85-807A-C97B73A14590}" destId="{D2CBEC8E-3B77-4B28-AD14-6A8F7228F360}" srcOrd="1" destOrd="0" parTransId="{6AFB2596-9485-41EB-BC4B-7517C8D338DD}" sibTransId="{3B2CB889-19FF-4DC7-AFE3-126D14F73C8E}"/>
    <dgm:cxn modelId="{221DC8AD-692B-4A8C-814E-841DB002D506}" type="presOf" srcId="{3FDA5D7E-52A9-4F91-B1AB-A93E4EECBB4A}" destId="{9270A400-AA94-4547-8D91-9C45108A9420}" srcOrd="0" destOrd="0" presId="urn:microsoft.com/office/officeart/2005/8/layout/hierarchy6"/>
    <dgm:cxn modelId="{1B0A874C-41D2-4FE0-BA48-659864B3D3E7}" type="presOf" srcId="{5F635DF6-0FDD-4B42-972B-EF97C7332E69}" destId="{4DE064E9-844E-493B-9017-81C6664C5745}" srcOrd="0" destOrd="0" presId="urn:microsoft.com/office/officeart/2005/8/layout/hierarchy6"/>
    <dgm:cxn modelId="{58A10963-EBFE-4E44-9258-34C0DB682AF8}" type="presOf" srcId="{051B89FC-4842-45EB-A307-828F694D5FB1}" destId="{9E1EA63D-D389-415D-A1A7-58A15A94941C}" srcOrd="0" destOrd="0" presId="urn:microsoft.com/office/officeart/2005/8/layout/hierarchy6"/>
    <dgm:cxn modelId="{7612EDBF-AB12-4FF4-8CE6-30A4B4CB075C}" type="presOf" srcId="{4AFA2409-274C-4F16-BEF8-8B65F2F72236}" destId="{2798503B-C7AE-479C-A447-6166D0B1CC58}" srcOrd="0" destOrd="0" presId="urn:microsoft.com/office/officeart/2005/8/layout/hierarchy6"/>
    <dgm:cxn modelId="{F5FD4A3F-312C-4DE8-BC26-67CBC9106B03}" srcId="{032C2CCD-DC17-475A-AA8D-39BBC984E912}" destId="{8152752C-01AA-4E19-9E4E-CD3075B91B9F}" srcOrd="0" destOrd="0" parTransId="{BAB2AA0F-FC94-4659-86BE-08C0683AFCF8}" sibTransId="{81B413DD-0E32-45D6-A38B-F14A0AC67FD4}"/>
    <dgm:cxn modelId="{E0735A9D-84E4-47B0-8AC6-8BC2F7A96BE5}" type="presOf" srcId="{6D4C9F1B-6BF3-43AA-99EF-16EB2E8FD0FC}" destId="{0D1EA081-599E-4985-AE2B-9A7173427767}" srcOrd="0" destOrd="0" presId="urn:microsoft.com/office/officeart/2005/8/layout/hierarchy6"/>
    <dgm:cxn modelId="{F586D9F0-1532-40B7-92DC-1AC85AA7F73B}" type="presOf" srcId="{98AC3BFA-C57D-4A06-A5B2-46C4F5A13944}" destId="{D56C81B9-95E0-4947-8221-DF63C3C380D2}" srcOrd="0" destOrd="0" presId="urn:microsoft.com/office/officeart/2005/8/layout/hierarchy6"/>
    <dgm:cxn modelId="{B5448F0D-AFA6-49A3-8B89-3AD290684103}" type="presOf" srcId="{4CC31C46-E15F-43F5-8FC0-86867F38CF11}" destId="{45A91CA1-B5B6-4A11-89FB-A2CB3B30F6FC}" srcOrd="0" destOrd="0" presId="urn:microsoft.com/office/officeart/2005/8/layout/hierarchy6"/>
    <dgm:cxn modelId="{EAB70B03-3BFD-4EF8-A2E9-83B274CD8836}" srcId="{3CF3C837-6475-4D96-980D-026D0E8D6FC4}" destId="{B4DCA0B6-CF35-488E-9536-9D3B87099A27}" srcOrd="0" destOrd="0" parTransId="{F11DF54C-8E44-4A06-8725-5C23A80A954A}" sibTransId="{FFA52CE3-0C61-4C82-A9B9-EF33DC3BABCD}"/>
    <dgm:cxn modelId="{A2D247BC-430C-4EEC-89C6-BDB9820D2A22}" type="presOf" srcId="{CC907F6F-7BFB-495C-8F6B-A9E2B8092DDC}" destId="{FA28CD55-DDA6-410B-B2F2-CB3400AFF4D5}" srcOrd="0" destOrd="0" presId="urn:microsoft.com/office/officeart/2005/8/layout/hierarchy6"/>
    <dgm:cxn modelId="{9D99FBFD-0156-44DE-99BB-6C61FD338837}" type="presOf" srcId="{3F1C7EFF-BC69-46DA-9C5F-3FAF03011C28}" destId="{653AF5DF-FCF8-44BA-9DFD-E2C2DAD78D94}" srcOrd="0" destOrd="0" presId="urn:microsoft.com/office/officeart/2005/8/layout/hierarchy6"/>
    <dgm:cxn modelId="{7D6DA128-C4BB-4368-9A56-4DC6D1160285}" srcId="{6B149854-21EF-4957-AA2F-C7A1857895B9}" destId="{8CE3633E-9D3A-46C2-BE4C-EBED9F6178E5}" srcOrd="0" destOrd="0" parTransId="{3F1C7EFF-BC69-46DA-9C5F-3FAF03011C28}" sibTransId="{2DD8A341-07F8-409A-97B7-E69BA4FAF1A4}"/>
    <dgm:cxn modelId="{D5273F34-84AE-482A-8B1D-1D8CB8442D9E}" type="presOf" srcId="{8C3023D3-FB50-49E3-B8B1-D3AB00146F19}" destId="{901B5067-E5AD-4F6D-9063-F86EDFC1C7E0}" srcOrd="0" destOrd="0" presId="urn:microsoft.com/office/officeart/2005/8/layout/hierarchy6"/>
    <dgm:cxn modelId="{60E1FE5A-DF70-4290-844A-4186D6B819CE}" type="presOf" srcId="{2851558B-B66E-4C2E-8C4C-F2A3C96C34B9}" destId="{7F4CE4CA-9CA2-442D-8D79-362B2C9C4A07}" srcOrd="0" destOrd="0" presId="urn:microsoft.com/office/officeart/2005/8/layout/hierarchy6"/>
    <dgm:cxn modelId="{FABEC77E-C7F3-4CB7-849E-71DC96B4616D}" type="presOf" srcId="{6B149854-21EF-4957-AA2F-C7A1857895B9}" destId="{87E27E1F-502A-4DD2-A9F0-2F3E1BC30ECA}" srcOrd="0" destOrd="0" presId="urn:microsoft.com/office/officeart/2005/8/layout/hierarchy6"/>
    <dgm:cxn modelId="{C03B1C57-3C6C-4F3A-AE1F-3DE6667333CC}" type="presOf" srcId="{5FF84A9B-AB52-4066-B261-3419402DDBA0}" destId="{1033AAE7-6A47-42AA-9B4D-B93123E855EB}" srcOrd="0" destOrd="0" presId="urn:microsoft.com/office/officeart/2005/8/layout/hierarchy6"/>
    <dgm:cxn modelId="{300710F8-DE7A-4965-A3DC-56DDE0390DC2}" type="presOf" srcId="{A2BDAAB4-CC0B-445F-8C10-46AD62D5A1D6}" destId="{8A27952F-B29E-49C0-A98B-8FC403FDC8C1}" srcOrd="0" destOrd="0" presId="urn:microsoft.com/office/officeart/2005/8/layout/hierarchy6"/>
    <dgm:cxn modelId="{F1986739-700E-444F-BE28-2C497929A932}" type="presOf" srcId="{1F8DE98C-BB73-488F-8F39-868AAD45A29B}" destId="{1EEE6038-D14A-46E4-B12A-69C5ECDF3D87}" srcOrd="0" destOrd="0" presId="urn:microsoft.com/office/officeart/2005/8/layout/hierarchy6"/>
    <dgm:cxn modelId="{A17B33E0-54BA-4D25-9E03-9FC167B2274C}" type="presOf" srcId="{0AF59E48-6FD1-49C4-9025-C28E0D0EC49E}" destId="{C26B91BE-71BA-4207-BC8D-08279FE493F1}" srcOrd="0" destOrd="0" presId="urn:microsoft.com/office/officeart/2005/8/layout/hierarchy6"/>
    <dgm:cxn modelId="{8EC5943A-FF66-40F5-A2AC-0F6681CF5120}" srcId="{1EE478EA-968C-4CF8-8BCA-2AC084570D1B}" destId="{1A35A205-60E7-4D1A-8197-69AFE797AB9C}" srcOrd="0" destOrd="0" parTransId="{26CB008A-D602-48BC-A98C-9270822B9C37}" sibTransId="{C437D826-3160-43D5-8523-BD0BA8C3E161}"/>
    <dgm:cxn modelId="{93992106-9761-433F-851F-42BEBC58B91A}" srcId="{9AB5E79C-81A1-42FD-AA4F-2119958D43C6}" destId="{2851558B-B66E-4C2E-8C4C-F2A3C96C34B9}" srcOrd="0" destOrd="0" parTransId="{0BB713CE-6E8D-449D-A363-EA2D360A3059}" sibTransId="{7042A601-8674-460C-A039-627CB1014353}"/>
    <dgm:cxn modelId="{128AEBBB-EEA7-405D-B2BB-A7F31DF8D2E8}" srcId="{D68E4282-55DB-4C76-BA46-7D3A3D6E046D}" destId="{59F4502D-830F-4FF6-8B5A-A02848668D75}" srcOrd="0" destOrd="0" parTransId="{8C3023D3-FB50-49E3-B8B1-D3AB00146F19}" sibTransId="{5AAFC23D-106D-4995-9947-8278733D01D7}"/>
    <dgm:cxn modelId="{581288B0-0249-42E5-A9CA-DD46A701CE15}" type="presOf" srcId="{93A54AE6-7B35-48B0-B03C-FB8FC0642CD3}" destId="{643BCE5C-DF13-43A4-A63D-FC50EE377B6E}" srcOrd="0" destOrd="0" presId="urn:microsoft.com/office/officeart/2005/8/layout/hierarchy6"/>
    <dgm:cxn modelId="{FC68F45E-4A02-4A21-9F62-7D6C59786D56}" srcId="{0AF59E48-6FD1-49C4-9025-C28E0D0EC49E}" destId="{B5C6DB56-38E7-4211-8647-11691C6A7707}" srcOrd="0" destOrd="0" parTransId="{B8F896DD-F292-4F9F-B704-E3415AFED4D2}" sibTransId="{4DA46761-506B-43CA-90EF-FF911D52A7FD}"/>
    <dgm:cxn modelId="{A272870E-E905-4D08-B89D-7E344698A09C}" type="presOf" srcId="{2ACF5FB7-F146-437B-BA68-D14F776CA36D}" destId="{0F1017E8-E612-452D-BD6C-FA34A0051B3B}" srcOrd="0" destOrd="0" presId="urn:microsoft.com/office/officeart/2005/8/layout/hierarchy6"/>
    <dgm:cxn modelId="{603578E2-498B-4A03-AAF7-5BE6E7EA8825}" srcId="{48A9A126-A0FF-4D54-A6EC-3F9CF5F9D76A}" destId="{4CC31C46-E15F-43F5-8FC0-86867F38CF11}" srcOrd="0" destOrd="0" parTransId="{194A44C0-CBE5-4CAB-83CC-0BFFBEAC98EF}" sibTransId="{2E46236C-BE10-4A51-A443-37859F708578}"/>
    <dgm:cxn modelId="{58F425A1-A768-4A7F-AEEB-3D1D62750BCF}" srcId="{42F3C496-CA85-4D9C-AD91-3B6594047BF1}" destId="{1F8DE98C-BB73-488F-8F39-868AAD45A29B}" srcOrd="0" destOrd="0" parTransId="{772FAFFE-AB48-40D7-9851-7FA420AC3A8A}" sibTransId="{D55ED212-CB91-40D5-AB43-3D4D21A4C365}"/>
    <dgm:cxn modelId="{581CF4DA-FB09-4454-891C-C3BAB83EE990}" type="presOf" srcId="{BBE63406-7A25-40BC-A413-E79D4611A63C}" destId="{1EBE8143-FBA9-4278-B125-81C428820CFF}" srcOrd="0" destOrd="0" presId="urn:microsoft.com/office/officeart/2005/8/layout/hierarchy6"/>
    <dgm:cxn modelId="{05ACD753-9A33-428A-AC93-68F74D183B31}" type="presOf" srcId="{E2FBEB43-A963-4C70-BB23-077BC2FEF9F3}" destId="{C618BEE8-12BF-4445-AF20-0686744DE9FD}" srcOrd="0" destOrd="0" presId="urn:microsoft.com/office/officeart/2005/8/layout/hierarchy6"/>
    <dgm:cxn modelId="{1089E951-13C0-4E80-B92C-929017DEFFCA}" type="presOf" srcId="{85BAD6E2-8823-459E-8629-EF8AAA7DF407}" destId="{66B0DB0B-886B-43CB-B374-F8C2FC112188}" srcOrd="0" destOrd="0" presId="urn:microsoft.com/office/officeart/2005/8/layout/hierarchy6"/>
    <dgm:cxn modelId="{18A53C5A-0889-4553-A478-D930769EC98E}" type="presOf" srcId="{1CCD258D-CC5B-4C4F-965E-BFCA1DC2FCD8}" destId="{71FE44CE-7A1C-4D07-943C-C34B4A5F1F10}" srcOrd="0" destOrd="0" presId="urn:microsoft.com/office/officeart/2005/8/layout/hierarchy6"/>
    <dgm:cxn modelId="{5FDCBF1D-4080-4D17-A991-F907233A8BB4}" type="presOf" srcId="{B6A1D65B-8D38-4719-9E7F-764296B14AB8}" destId="{E4B01F6E-F60E-4E47-9E48-B560D6A51681}" srcOrd="0" destOrd="0" presId="urn:microsoft.com/office/officeart/2005/8/layout/hierarchy6"/>
    <dgm:cxn modelId="{792936E3-3D3D-48FE-99C3-6A83618C858D}" type="presOf" srcId="{B4DCA0B6-CF35-488E-9536-9D3B87099A27}" destId="{3104DEA3-54F8-4827-98CF-9B661ABA9069}" srcOrd="0" destOrd="0" presId="urn:microsoft.com/office/officeart/2005/8/layout/hierarchy6"/>
    <dgm:cxn modelId="{AB008A57-82CE-4A67-8F3F-CAA902E51C54}" type="presOf" srcId="{99861B2B-1394-4B68-B4FB-6B517F647137}" destId="{8FC41B84-7389-41E7-A081-FDC222EA57C2}" srcOrd="0" destOrd="0" presId="urn:microsoft.com/office/officeart/2005/8/layout/hierarchy6"/>
    <dgm:cxn modelId="{81713DEE-DF4C-4E5A-9340-4E7C5307A4FB}" type="presOf" srcId="{A669956F-0955-485A-BCCA-DB4213BC8065}" destId="{787A1194-0F77-421C-8924-A5BAA4CF922D}" srcOrd="0" destOrd="0" presId="urn:microsoft.com/office/officeart/2005/8/layout/hierarchy6"/>
    <dgm:cxn modelId="{95EA35B1-6F9D-4F40-ABAB-012F7A2EF89C}" srcId="{1F8DE98C-BB73-488F-8F39-868AAD45A29B}" destId="{F12B28C7-5AC6-4D95-8A3B-C76485225296}" srcOrd="1" destOrd="0" parTransId="{A6B8BC88-535B-40E7-8EA0-89132B90DBE0}" sibTransId="{5AE01994-C375-4A13-A7C2-977D4EB847DA}"/>
    <dgm:cxn modelId="{FA2A5123-0FF0-4EBC-91D2-46F08C19EBA2}" srcId="{98AC3BFA-C57D-4A06-A5B2-46C4F5A13944}" destId="{6B149854-21EF-4957-AA2F-C7A1857895B9}" srcOrd="0" destOrd="0" parTransId="{F240E5A1-B438-453C-BEF3-C165252F9B54}" sibTransId="{779B6FEB-54CA-49B4-B4E6-D34572552CAF}"/>
    <dgm:cxn modelId="{ABA776DF-9674-45DE-BB52-6045286C0D55}" type="presOf" srcId="{F240E5A1-B438-453C-BEF3-C165252F9B54}" destId="{54C78762-5713-40C4-BF58-734061AFBA04}" srcOrd="0" destOrd="0" presId="urn:microsoft.com/office/officeart/2005/8/layout/hierarchy6"/>
    <dgm:cxn modelId="{9FC9AEEB-B5A9-49AD-8B2E-0C8C16D92EB2}" type="presOf" srcId="{48A9A126-A0FF-4D54-A6EC-3F9CF5F9D76A}" destId="{B5D485D9-C775-4946-AFD9-44F0FC0398EC}" srcOrd="0" destOrd="0" presId="urn:microsoft.com/office/officeart/2005/8/layout/hierarchy6"/>
    <dgm:cxn modelId="{FB2057F6-23FD-4B84-B9D0-0B0FD54AD04E}" type="presOf" srcId="{8152752C-01AA-4E19-9E4E-CD3075B91B9F}" destId="{423B2B34-31CE-472A-8897-78809F2BC27C}" srcOrd="0" destOrd="0" presId="urn:microsoft.com/office/officeart/2005/8/layout/hierarchy6"/>
    <dgm:cxn modelId="{86C261FD-1A0C-4464-AB05-BDFCBFCF6AB8}" srcId="{39877798-F938-4225-8742-4D7AFF2F9600}" destId="{FBDBFA29-1576-4141-9DCE-2591D33FAAC2}" srcOrd="0" destOrd="0" parTransId="{E7AD4DEA-13F3-43C0-8D73-E44E84417865}" sibTransId="{919DEBDC-2BCB-4F26-9EBD-20FFF75E0D55}"/>
    <dgm:cxn modelId="{096C9F04-EC19-49D8-B154-3D3388483A08}" type="presOf" srcId="{8C78C685-8675-4025-83D4-491A8CE8F14D}" destId="{DB1E5ACF-9806-48CA-B6C5-BB794FFAE874}" srcOrd="0" destOrd="0" presId="urn:microsoft.com/office/officeart/2005/8/layout/hierarchy6"/>
    <dgm:cxn modelId="{E689B030-D0D0-4429-99CE-F892F79C7F56}" type="presOf" srcId="{650F92FB-F29B-4E7F-B6FC-AFF33250133B}" destId="{4E20BC39-96D9-4F49-A1AF-66974FD8D733}" srcOrd="0" destOrd="0" presId="urn:microsoft.com/office/officeart/2005/8/layout/hierarchy6"/>
    <dgm:cxn modelId="{37BB1982-3D10-425B-B27C-E092591D6948}" srcId="{0560EA22-07AD-4D5B-919E-66AC33BAA2F7}" destId="{85BAD6E2-8823-459E-8629-EF8AAA7DF407}" srcOrd="0" destOrd="0" parTransId="{E2FBEB43-A963-4C70-BB23-077BC2FEF9F3}" sibTransId="{0883BCFE-1F7F-4FD8-97F3-34E3C1147116}"/>
    <dgm:cxn modelId="{1EEA01D3-8D7B-41B8-A2AF-F438395810AF}" type="presOf" srcId="{494985AC-E10D-488B-9555-B8E83E3C813A}" destId="{3DEFDEDF-1003-4172-81DF-A46A645FF10B}" srcOrd="0" destOrd="0" presId="urn:microsoft.com/office/officeart/2005/8/layout/hierarchy6"/>
    <dgm:cxn modelId="{62BD6A9B-54DB-4275-A077-C44D71702FA6}" srcId="{5F635DF6-0FDD-4B42-972B-EF97C7332E69}" destId="{42F3C496-CA85-4D9C-AD91-3B6594047BF1}" srcOrd="0" destOrd="0" parTransId="{7FCA9CFC-A223-4B65-803E-2AA498A3FA57}" sibTransId="{BA2229A5-E975-4A3C-B2C1-14196A6D1B4F}"/>
    <dgm:cxn modelId="{DCFC7B5E-2C79-4C2F-8CD0-1FAED2C22383}" srcId="{BC5046BA-F5A9-4401-ABB0-6D6714F47408}" destId="{74DE1DCF-DCF6-4A9B-9B64-5408AD78FBC3}" srcOrd="0" destOrd="0" parTransId="{733F2B88-0F68-40AF-AAFF-D888ECBC8C58}" sibTransId="{28D5CED7-6723-49FB-861E-A3F166BFDD26}"/>
    <dgm:cxn modelId="{EC0EAC0D-1026-4176-994D-053AB145F33F}" srcId="{0C87FFA7-C324-4E3F-81F9-1D23B562E17C}" destId="{B6A1D65B-8D38-4719-9E7F-764296B14AB8}" srcOrd="0" destOrd="0" parTransId="{BBE63406-7A25-40BC-A413-E79D4611A63C}" sibTransId="{81D6453C-A0D3-4311-9C20-63E5D3B10FB9}"/>
    <dgm:cxn modelId="{44A705B2-CA07-40D7-B18F-314D7D8CAAB0}" srcId="{3B2908C4-33DF-4387-9535-4F8279466429}" destId="{A669956F-0955-485A-BCCA-DB4213BC8065}" srcOrd="0" destOrd="0" parTransId="{DBDFCEDB-117B-41CB-AD44-3584129AB76A}" sibTransId="{E8048744-9D16-4F91-BAC6-DBEF0CAAE90D}"/>
    <dgm:cxn modelId="{B252A452-FDBD-46B0-8CDC-A03D05181111}" type="presOf" srcId="{728A0453-7554-4A1D-9453-41AB249CBFFA}" destId="{84D201E5-2BF4-40E2-AE39-F27A1C4BE32C}" srcOrd="0" destOrd="0" presId="urn:microsoft.com/office/officeart/2005/8/layout/hierarchy6"/>
    <dgm:cxn modelId="{3A396EB0-005F-4C4C-9B03-9BC7D3A71A12}" type="presOf" srcId="{1354AC7E-3DCF-445E-B04C-E48867AFD75E}" destId="{F0B78859-1CC9-49C1-842A-2E889CED8F7B}" srcOrd="0" destOrd="0" presId="urn:microsoft.com/office/officeart/2005/8/layout/hierarchy6"/>
    <dgm:cxn modelId="{40DDF1AA-C223-4420-80F2-977B6BE4186D}" srcId="{C1E71774-3424-4E85-807A-C97B73A14590}" destId="{6C22A5F9-1893-4162-A06A-C56A87020B0D}" srcOrd="0" destOrd="0" parTransId="{CC907F6F-7BFB-495C-8F6B-A9E2B8092DDC}" sibTransId="{E2088394-1620-48C0-8DF7-9C4CB1FF84DF}"/>
    <dgm:cxn modelId="{CF254C79-9130-4C84-ABE1-3EBBA73C3C3C}" type="presOf" srcId="{0F729379-998B-40DF-883A-F8A73A92A607}" destId="{70B4723E-04FA-4745-9216-921491E42A61}" srcOrd="0" destOrd="0" presId="urn:microsoft.com/office/officeart/2005/8/layout/hierarchy6"/>
    <dgm:cxn modelId="{4635B006-E9CD-4F83-9A8D-2C5F5B42C59C}" type="presOf" srcId="{1FE70AF5-ED28-49B0-B46A-B619B217B954}" destId="{5DA0AC84-D906-4625-9CE4-F6042EC076B8}" srcOrd="0" destOrd="0" presId="urn:microsoft.com/office/officeart/2005/8/layout/hierarchy6"/>
    <dgm:cxn modelId="{6528F3A8-F860-43F4-8C9F-26D7D823CAE1}" srcId="{99861B2B-1394-4B68-B4FB-6B517F647137}" destId="{3CF3C837-6475-4D96-980D-026D0E8D6FC4}" srcOrd="0" destOrd="0" parTransId="{CF8FDBB1-CB38-4AFA-AD7E-4C6A7AC0EC89}" sibTransId="{6E03513C-E51B-48A6-8FF8-9F25E1C0C957}"/>
    <dgm:cxn modelId="{83E1AEDE-CDBB-4D58-9E57-DD6EAF7E8225}" type="presOf" srcId="{1A35A205-60E7-4D1A-8197-69AFE797AB9C}" destId="{7E1D2005-D90B-4640-AA9F-CBCBFC5756A8}" srcOrd="0" destOrd="0" presId="urn:microsoft.com/office/officeart/2005/8/layout/hierarchy6"/>
    <dgm:cxn modelId="{9C00E160-DBD2-4986-AE1B-F8ABA1DAEDA3}" type="presOf" srcId="{27948839-5100-48E1-9534-65C7D27227AB}" destId="{3105ABB4-EF5E-4B91-86C9-100249DA8021}" srcOrd="0" destOrd="0" presId="urn:microsoft.com/office/officeart/2005/8/layout/hierarchy6"/>
    <dgm:cxn modelId="{42F86917-9DF5-428E-A6A1-0E64BB164388}" srcId="{A84136E5-A62B-4A8C-B073-16973800351E}" destId="{98AC3BFA-C57D-4A06-A5B2-46C4F5A13944}" srcOrd="0" destOrd="0" parTransId="{27948839-5100-48E1-9534-65C7D27227AB}" sibTransId="{5A7D2668-EA12-433E-BDD6-490D60CA4C13}"/>
    <dgm:cxn modelId="{F95E12E1-A0C3-4A28-835E-8530D9B61B83}" srcId="{263801EF-7739-4988-A14C-F57AA83181FD}" destId="{48A9A126-A0FF-4D54-A6EC-3F9CF5F9D76A}" srcOrd="0" destOrd="0" parTransId="{5FF84A9B-AB52-4066-B261-3419402DDBA0}" sibTransId="{32DDE3AC-8BA5-4AE1-B8EA-EED56BA3FD31}"/>
    <dgm:cxn modelId="{6C3EE0E5-2B9A-403B-B0A0-C3C9AA7A3D55}" type="presOf" srcId="{0BB713CE-6E8D-449D-A363-EA2D360A3059}" destId="{386F455A-A3A8-4487-91CB-8CF55E8EB239}" srcOrd="0" destOrd="0" presId="urn:microsoft.com/office/officeart/2005/8/layout/hierarchy6"/>
    <dgm:cxn modelId="{6954779E-C9B3-44B3-9B12-8B2C6DACF1E8}" type="presOf" srcId="{C1E71774-3424-4E85-807A-C97B73A14590}" destId="{9B742003-ACE1-416F-AC80-DB2EFF3ECBFE}" srcOrd="0" destOrd="0" presId="urn:microsoft.com/office/officeart/2005/8/layout/hierarchy6"/>
    <dgm:cxn modelId="{9A06DF77-8713-479A-864E-076958F89A26}" type="presOf" srcId="{6AFB2596-9485-41EB-BC4B-7517C8D338DD}" destId="{A0F8696C-939E-405D-AABD-6323F153F3C4}" srcOrd="0" destOrd="0" presId="urn:microsoft.com/office/officeart/2005/8/layout/hierarchy6"/>
    <dgm:cxn modelId="{537BE8B7-731B-42E6-85C5-2C78FF894F31}" type="presOf" srcId="{B8F896DD-F292-4F9F-B704-E3415AFED4D2}" destId="{2519D47E-0360-4383-89BB-814EF47C99A9}" srcOrd="0" destOrd="0" presId="urn:microsoft.com/office/officeart/2005/8/layout/hierarchy6"/>
    <dgm:cxn modelId="{B443E01C-1644-4F6D-B9F8-F65CDFEFFE11}" type="presOf" srcId="{9AB5E79C-81A1-42FD-AA4F-2119958D43C6}" destId="{2A3C9866-4ADD-46BF-91E6-CEB95AB56CB0}" srcOrd="0" destOrd="0" presId="urn:microsoft.com/office/officeart/2005/8/layout/hierarchy6"/>
    <dgm:cxn modelId="{42339FE1-7E5C-4426-96FE-AC24F6075CE5}" type="presOf" srcId="{4A64CB70-00A6-497E-B297-A2AA6E695A51}" destId="{B4928500-A08C-4D10-BF68-9806C942756D}" srcOrd="0" destOrd="0" presId="urn:microsoft.com/office/officeart/2005/8/layout/hierarchy6"/>
    <dgm:cxn modelId="{352580A0-F530-43B8-80E2-06311F7208A4}" type="presOf" srcId="{0560EA22-07AD-4D5B-919E-66AC33BAA2F7}" destId="{50261C5E-0DC2-4BF5-BBBC-0FAC6116CFDC}" srcOrd="0" destOrd="0" presId="urn:microsoft.com/office/officeart/2005/8/layout/hierarchy6"/>
    <dgm:cxn modelId="{AF0F9FA9-6A95-40DA-9293-D39CCD68C8E3}" type="presOf" srcId="{F11DF54C-8E44-4A06-8725-5C23A80A954A}" destId="{4990209A-016B-4B85-BE7E-1F8816FCE8B0}" srcOrd="0" destOrd="0" presId="urn:microsoft.com/office/officeart/2005/8/layout/hierarchy6"/>
    <dgm:cxn modelId="{9693A19F-6677-4216-82CD-2B9C4472680C}" type="presOf" srcId="{A6B8BC88-535B-40E7-8EA0-89132B90DBE0}" destId="{3D8ED2E9-3F46-4140-BB70-C5ADFE67FD16}" srcOrd="0" destOrd="0" presId="urn:microsoft.com/office/officeart/2005/8/layout/hierarchy6"/>
    <dgm:cxn modelId="{16F84F70-0E24-4C9B-933B-BF262D24E4AD}" type="presOf" srcId="{9A12610C-1C15-4185-8A99-E886DA94ADAD}" destId="{8BA7B4AF-B1CD-4714-98BA-C31CD99F1AEE}" srcOrd="0" destOrd="0" presId="urn:microsoft.com/office/officeart/2005/8/layout/hierarchy6"/>
    <dgm:cxn modelId="{B5ABAF6F-8249-498B-9285-59C6143A864B}" type="presOf" srcId="{59F4502D-830F-4FF6-8B5A-A02848668D75}" destId="{92790BA0-7D95-4C9E-BE62-4F9389DE24AA}" srcOrd="0" destOrd="0" presId="urn:microsoft.com/office/officeart/2005/8/layout/hierarchy6"/>
    <dgm:cxn modelId="{7A617A06-B97E-4315-B309-42B145AF84BB}" type="presOf" srcId="{B5C6DB56-38E7-4211-8647-11691C6A7707}" destId="{FDACA2CE-0D04-4D15-84E9-D6F868D3958E}" srcOrd="0" destOrd="0" presId="urn:microsoft.com/office/officeart/2005/8/layout/hierarchy6"/>
    <dgm:cxn modelId="{05B9DC8B-C8BA-44B1-96CD-94C65B02C740}" type="presOf" srcId="{1EE478EA-968C-4CF8-8BCA-2AC084570D1B}" destId="{CF9BD007-D59B-4A99-83EB-D0C126EF6EC1}" srcOrd="0" destOrd="0" presId="urn:microsoft.com/office/officeart/2005/8/layout/hierarchy6"/>
    <dgm:cxn modelId="{1ABAF468-73E8-48BA-A95D-0DA214AAA874}" type="presOf" srcId="{D68E4282-55DB-4C76-BA46-7D3A3D6E046D}" destId="{F9212911-D482-47CE-8BF1-7CE6A762FBDE}" srcOrd="0" destOrd="0" presId="urn:microsoft.com/office/officeart/2005/8/layout/hierarchy6"/>
    <dgm:cxn modelId="{CF31981A-A9A2-4211-B213-5741257EDF8C}" srcId="{B5C6DB56-38E7-4211-8647-11691C6A7707}" destId="{9AB5E79C-81A1-42FD-AA4F-2119958D43C6}" srcOrd="0" destOrd="0" parTransId="{051B89FC-4842-45EB-A307-828F694D5FB1}" sibTransId="{DB176103-CCCA-4F8F-981B-913A95951A71}"/>
    <dgm:cxn modelId="{E4DC1527-FD60-43C2-B4D6-1237225D3220}" srcId="{494985AC-E10D-488B-9555-B8E83E3C813A}" destId="{C1E71774-3424-4E85-807A-C97B73A14590}" srcOrd="0" destOrd="0" parTransId="{2ACF5FB7-F146-437B-BA68-D14F776CA36D}" sibTransId="{C3A08EC5-CC11-4A21-A802-53D96D932066}"/>
    <dgm:cxn modelId="{6C53B7AD-4C2F-467C-A004-28729E03FB32}" type="presOf" srcId="{8CE3633E-9D3A-46C2-BE4C-EBED9F6178E5}" destId="{9E236869-A4FF-48EE-B76B-41814BAB1DC6}" srcOrd="0" destOrd="0" presId="urn:microsoft.com/office/officeart/2005/8/layout/hierarchy6"/>
    <dgm:cxn modelId="{3493CF80-5FB1-49CE-B9D5-BE482C573E83}" type="presOf" srcId="{CF8FDBB1-CB38-4AFA-AD7E-4C6A7AC0EC89}" destId="{587EF743-AE34-46F7-B217-E4A2EE86DC98}" srcOrd="0" destOrd="0" presId="urn:microsoft.com/office/officeart/2005/8/layout/hierarchy6"/>
    <dgm:cxn modelId="{4E389480-6315-4AE9-AEE3-322BB02D525D}" type="presOf" srcId="{194A44C0-CBE5-4CAB-83CC-0BFFBEAC98EF}" destId="{28EFB707-A037-4BB8-A9A3-121FA6E66A3B}" srcOrd="0" destOrd="0" presId="urn:microsoft.com/office/officeart/2005/8/layout/hierarchy6"/>
    <dgm:cxn modelId="{A4DF54F8-2A06-4711-8E16-D8EB977C5EF9}" type="presOf" srcId="{74DE1DCF-DCF6-4A9B-9B64-5408AD78FBC3}" destId="{8075453E-FAEC-47CA-87C7-82D098F02458}" srcOrd="0" destOrd="0" presId="urn:microsoft.com/office/officeart/2005/8/layout/hierarchy6"/>
    <dgm:cxn modelId="{57585F54-5E1F-4EA0-A1F0-44623A58AD8A}" type="presOf" srcId="{FBF58439-FDBB-4C7B-BF50-69C8E96F1026}" destId="{7FA39865-162C-456B-8019-8DA94EB3207B}" srcOrd="0" destOrd="0" presId="urn:microsoft.com/office/officeart/2005/8/layout/hierarchy6"/>
    <dgm:cxn modelId="{07667A1A-2C18-40AD-A9E6-3C760E630D11}" srcId="{F12B28C7-5AC6-4D95-8A3B-C76485225296}" destId="{0AF59E48-6FD1-49C4-9025-C28E0D0EC49E}" srcOrd="0" destOrd="0" parTransId="{F5F93A19-880C-4118-BC9D-37E5CF0E63B4}" sibTransId="{3CBAE928-F8D8-4175-B77D-26C444E42CF2}"/>
    <dgm:cxn modelId="{280B8604-A526-4928-8C4C-68367A665170}" type="presOf" srcId="{5A4958D7-5236-4A9E-B7D9-7CE14CB216EC}" destId="{8FCA9ED4-50F3-4326-8503-84A54D7F5637}" srcOrd="0" destOrd="0" presId="urn:microsoft.com/office/officeart/2005/8/layout/hierarchy6"/>
    <dgm:cxn modelId="{B1061E11-A285-4EA1-BCA0-E63426C2B055}" type="presParOf" srcId="{4DE064E9-844E-493B-9017-81C6664C5745}" destId="{D5532AE6-422E-40D2-894C-246194B6DB59}" srcOrd="0" destOrd="0" presId="urn:microsoft.com/office/officeart/2005/8/layout/hierarchy6"/>
    <dgm:cxn modelId="{80D1DF6D-98C4-4E57-A5BE-4D9F04A39AC6}" type="presParOf" srcId="{D5532AE6-422E-40D2-894C-246194B6DB59}" destId="{26452145-C09E-4E03-BBE6-A40E10FCE9C2}" srcOrd="0" destOrd="0" presId="urn:microsoft.com/office/officeart/2005/8/layout/hierarchy6"/>
    <dgm:cxn modelId="{76CA9966-F6F8-4F64-A605-1EAA686CAD90}" type="presParOf" srcId="{26452145-C09E-4E03-BBE6-A40E10FCE9C2}" destId="{937CD2CA-54F9-4107-9E21-29E8D59044FD}" srcOrd="0" destOrd="0" presId="urn:microsoft.com/office/officeart/2005/8/layout/hierarchy6"/>
    <dgm:cxn modelId="{970B1580-BC49-44C6-9636-50ECD76AF76E}" type="presParOf" srcId="{937CD2CA-54F9-4107-9E21-29E8D59044FD}" destId="{3388AE9A-4E20-444F-8230-34F5A7E08EDC}" srcOrd="0" destOrd="0" presId="urn:microsoft.com/office/officeart/2005/8/layout/hierarchy6"/>
    <dgm:cxn modelId="{13F16882-10D9-41C5-A739-C0B6CBCBAB9E}" type="presParOf" srcId="{937CD2CA-54F9-4107-9E21-29E8D59044FD}" destId="{9EC979AF-4CD5-4A7A-B79A-F157F5106CAA}" srcOrd="1" destOrd="0" presId="urn:microsoft.com/office/officeart/2005/8/layout/hierarchy6"/>
    <dgm:cxn modelId="{AB13B404-2744-4249-8059-2C0F50878D83}" type="presParOf" srcId="{9EC979AF-4CD5-4A7A-B79A-F157F5106CAA}" destId="{825C29B5-1DBF-4126-B961-4BD36C543501}" srcOrd="0" destOrd="0" presId="urn:microsoft.com/office/officeart/2005/8/layout/hierarchy6"/>
    <dgm:cxn modelId="{A9182F3A-5BF7-421C-A6A7-D6029935A12C}" type="presParOf" srcId="{9EC979AF-4CD5-4A7A-B79A-F157F5106CAA}" destId="{5D65FCEB-50EB-407D-870F-0AC29D96A7E3}" srcOrd="1" destOrd="0" presId="urn:microsoft.com/office/officeart/2005/8/layout/hierarchy6"/>
    <dgm:cxn modelId="{2921B4B7-08E9-4F66-ACD1-2448FD58CFD0}" type="presParOf" srcId="{5D65FCEB-50EB-407D-870F-0AC29D96A7E3}" destId="{1EEE6038-D14A-46E4-B12A-69C5ECDF3D87}" srcOrd="0" destOrd="0" presId="urn:microsoft.com/office/officeart/2005/8/layout/hierarchy6"/>
    <dgm:cxn modelId="{85ADF8BF-9900-41BF-B179-E6F360B9457E}" type="presParOf" srcId="{5D65FCEB-50EB-407D-870F-0AC29D96A7E3}" destId="{9317B6E0-AE34-45FC-8CC2-8A54D6A1A8F4}" srcOrd="1" destOrd="0" presId="urn:microsoft.com/office/officeart/2005/8/layout/hierarchy6"/>
    <dgm:cxn modelId="{99CA3DCF-E159-4CAD-B182-C30FB8907EAA}" type="presParOf" srcId="{9317B6E0-AE34-45FC-8CC2-8A54D6A1A8F4}" destId="{B4928500-A08C-4D10-BF68-9806C942756D}" srcOrd="0" destOrd="0" presId="urn:microsoft.com/office/officeart/2005/8/layout/hierarchy6"/>
    <dgm:cxn modelId="{28392C03-CFE1-4EEB-AACF-4594216F62FD}" type="presParOf" srcId="{9317B6E0-AE34-45FC-8CC2-8A54D6A1A8F4}" destId="{F987727F-9109-4585-9A27-D1C6381A8601}" srcOrd="1" destOrd="0" presId="urn:microsoft.com/office/officeart/2005/8/layout/hierarchy6"/>
    <dgm:cxn modelId="{73E5CEE4-FCDA-42EF-9DC0-FBC6C9FA22D3}" type="presParOf" srcId="{F987727F-9109-4585-9A27-D1C6381A8601}" destId="{4AB5CBBE-23B9-486A-B6D3-B7E56C12947D}" srcOrd="0" destOrd="0" presId="urn:microsoft.com/office/officeart/2005/8/layout/hierarchy6"/>
    <dgm:cxn modelId="{17115653-16B4-4960-BE0D-8BEA3A2D8E7C}" type="presParOf" srcId="{F987727F-9109-4585-9A27-D1C6381A8601}" destId="{2406DB2C-3A23-4E04-B561-79BEDCFB6B9B}" srcOrd="1" destOrd="0" presId="urn:microsoft.com/office/officeart/2005/8/layout/hierarchy6"/>
    <dgm:cxn modelId="{8CAAE6C0-63F4-4DBA-9FF2-CFF3B45C9AC5}" type="presParOf" srcId="{2406DB2C-3A23-4E04-B561-79BEDCFB6B9B}" destId="{3105ABB4-EF5E-4B91-86C9-100249DA8021}" srcOrd="0" destOrd="0" presId="urn:microsoft.com/office/officeart/2005/8/layout/hierarchy6"/>
    <dgm:cxn modelId="{821B6824-45BA-420C-ACEE-F66B61B1235F}" type="presParOf" srcId="{2406DB2C-3A23-4E04-B561-79BEDCFB6B9B}" destId="{6EFB854E-C18C-45B2-8F8B-CFC18F9155A7}" srcOrd="1" destOrd="0" presId="urn:microsoft.com/office/officeart/2005/8/layout/hierarchy6"/>
    <dgm:cxn modelId="{1124D306-35B2-4768-899C-90E259BA80BD}" type="presParOf" srcId="{6EFB854E-C18C-45B2-8F8B-CFC18F9155A7}" destId="{D56C81B9-95E0-4947-8221-DF63C3C380D2}" srcOrd="0" destOrd="0" presId="urn:microsoft.com/office/officeart/2005/8/layout/hierarchy6"/>
    <dgm:cxn modelId="{ACAC9238-00AA-4574-96EA-AA1772C43788}" type="presParOf" srcId="{6EFB854E-C18C-45B2-8F8B-CFC18F9155A7}" destId="{589E3B73-05E2-429F-A744-CD7C39718BA9}" srcOrd="1" destOrd="0" presId="urn:microsoft.com/office/officeart/2005/8/layout/hierarchy6"/>
    <dgm:cxn modelId="{DD4BE7DD-34E8-4490-B1E2-8D0855CC6341}" type="presParOf" srcId="{589E3B73-05E2-429F-A744-CD7C39718BA9}" destId="{54C78762-5713-40C4-BF58-734061AFBA04}" srcOrd="0" destOrd="0" presId="urn:microsoft.com/office/officeart/2005/8/layout/hierarchy6"/>
    <dgm:cxn modelId="{5F8DF46B-F43A-4217-B099-66FB8E9230E8}" type="presParOf" srcId="{589E3B73-05E2-429F-A744-CD7C39718BA9}" destId="{0E9E4312-B580-40D6-AAA1-8B5E454A7FE4}" srcOrd="1" destOrd="0" presId="urn:microsoft.com/office/officeart/2005/8/layout/hierarchy6"/>
    <dgm:cxn modelId="{299D108C-63EA-47C8-A955-EA3981BFE350}" type="presParOf" srcId="{0E9E4312-B580-40D6-AAA1-8B5E454A7FE4}" destId="{87E27E1F-502A-4DD2-A9F0-2F3E1BC30ECA}" srcOrd="0" destOrd="0" presId="urn:microsoft.com/office/officeart/2005/8/layout/hierarchy6"/>
    <dgm:cxn modelId="{C88BE7B4-45CB-4302-A443-8ECC8E9C8B77}" type="presParOf" srcId="{0E9E4312-B580-40D6-AAA1-8B5E454A7FE4}" destId="{58DD0B70-5A98-4F65-A128-6B6606D8CA70}" srcOrd="1" destOrd="0" presId="urn:microsoft.com/office/officeart/2005/8/layout/hierarchy6"/>
    <dgm:cxn modelId="{3F5128CE-BF58-4EA1-A0BE-30E16A55CBC0}" type="presParOf" srcId="{58DD0B70-5A98-4F65-A128-6B6606D8CA70}" destId="{653AF5DF-FCF8-44BA-9DFD-E2C2DAD78D94}" srcOrd="0" destOrd="0" presId="urn:microsoft.com/office/officeart/2005/8/layout/hierarchy6"/>
    <dgm:cxn modelId="{3C5AC89D-084A-47D8-ACD8-5F69DFA86F67}" type="presParOf" srcId="{58DD0B70-5A98-4F65-A128-6B6606D8CA70}" destId="{6FE91DBD-4712-40FE-8DA7-77A534DDE8D7}" srcOrd="1" destOrd="0" presId="urn:microsoft.com/office/officeart/2005/8/layout/hierarchy6"/>
    <dgm:cxn modelId="{D3CCD620-A620-4946-81ED-3E0A5F0E3994}" type="presParOf" srcId="{6FE91DBD-4712-40FE-8DA7-77A534DDE8D7}" destId="{9E236869-A4FF-48EE-B76B-41814BAB1DC6}" srcOrd="0" destOrd="0" presId="urn:microsoft.com/office/officeart/2005/8/layout/hierarchy6"/>
    <dgm:cxn modelId="{2211A6F4-9B32-47A3-9F10-4B6C7FDAEC9B}" type="presParOf" srcId="{6FE91DBD-4712-40FE-8DA7-77A534DDE8D7}" destId="{961D0792-B262-48FC-88B3-F286B2A22408}" srcOrd="1" destOrd="0" presId="urn:microsoft.com/office/officeart/2005/8/layout/hierarchy6"/>
    <dgm:cxn modelId="{DDBF1BF5-91A7-4951-9607-6FB5D635F27F}" type="presParOf" srcId="{961D0792-B262-48FC-88B3-F286B2A22408}" destId="{D7A5837D-C2F2-451B-8D2B-537B7D91D297}" srcOrd="0" destOrd="0" presId="urn:microsoft.com/office/officeart/2005/8/layout/hierarchy6"/>
    <dgm:cxn modelId="{66636C50-90E4-4387-AF11-77B1DA1ACADC}" type="presParOf" srcId="{961D0792-B262-48FC-88B3-F286B2A22408}" destId="{74901406-3DCB-40BC-B624-555AEA7269E8}" srcOrd="1" destOrd="0" presId="urn:microsoft.com/office/officeart/2005/8/layout/hierarchy6"/>
    <dgm:cxn modelId="{A328B902-6C6E-4686-B94E-8DA1C07C50EC}" type="presParOf" srcId="{74901406-3DCB-40BC-B624-555AEA7269E8}" destId="{B02AA510-2EDE-426D-84FD-DFC635604CFD}" srcOrd="0" destOrd="0" presId="urn:microsoft.com/office/officeart/2005/8/layout/hierarchy6"/>
    <dgm:cxn modelId="{72D67C5D-4FCD-4A25-AE40-519DB2B48C0A}" type="presParOf" srcId="{74901406-3DCB-40BC-B624-555AEA7269E8}" destId="{9F6C759B-E0F0-4302-9A20-AB89C5AF64DA}" srcOrd="1" destOrd="0" presId="urn:microsoft.com/office/officeart/2005/8/layout/hierarchy6"/>
    <dgm:cxn modelId="{969C2ED4-F86F-4E31-B961-0DAEC7FD6F9F}" type="presParOf" srcId="{589E3B73-05E2-429F-A744-CD7C39718BA9}" destId="{71FE44CE-7A1C-4D07-943C-C34B4A5F1F10}" srcOrd="2" destOrd="0" presId="urn:microsoft.com/office/officeart/2005/8/layout/hierarchy6"/>
    <dgm:cxn modelId="{27207F4F-1112-4BA1-AD8D-970E2EE5CC8A}" type="presParOf" srcId="{589E3B73-05E2-429F-A744-CD7C39718BA9}" destId="{B2950362-D1A7-4F31-9203-12ABCFC8B5A3}" srcOrd="3" destOrd="0" presId="urn:microsoft.com/office/officeart/2005/8/layout/hierarchy6"/>
    <dgm:cxn modelId="{DD095894-0191-46D8-AA1B-CF882AA95AAE}" type="presParOf" srcId="{B2950362-D1A7-4F31-9203-12ABCFC8B5A3}" destId="{3DEFDEDF-1003-4172-81DF-A46A645FF10B}" srcOrd="0" destOrd="0" presId="urn:microsoft.com/office/officeart/2005/8/layout/hierarchy6"/>
    <dgm:cxn modelId="{704DE9C3-E848-4D1F-A790-1BE54CBE5700}" type="presParOf" srcId="{B2950362-D1A7-4F31-9203-12ABCFC8B5A3}" destId="{79A22D9F-F35A-428C-8AE2-FD20455AB588}" srcOrd="1" destOrd="0" presId="urn:microsoft.com/office/officeart/2005/8/layout/hierarchy6"/>
    <dgm:cxn modelId="{B721CE2D-AB57-42F6-9924-27CB04DC4187}" type="presParOf" srcId="{79A22D9F-F35A-428C-8AE2-FD20455AB588}" destId="{0F1017E8-E612-452D-BD6C-FA34A0051B3B}" srcOrd="0" destOrd="0" presId="urn:microsoft.com/office/officeart/2005/8/layout/hierarchy6"/>
    <dgm:cxn modelId="{63927004-56B4-479F-B06B-3FD7827AEDF1}" type="presParOf" srcId="{79A22D9F-F35A-428C-8AE2-FD20455AB588}" destId="{6348573B-CF7A-4A89-BD7F-B4CCD1AB0A2A}" srcOrd="1" destOrd="0" presId="urn:microsoft.com/office/officeart/2005/8/layout/hierarchy6"/>
    <dgm:cxn modelId="{01941394-4792-47E5-B4FC-D89B652634AD}" type="presParOf" srcId="{6348573B-CF7A-4A89-BD7F-B4CCD1AB0A2A}" destId="{9B742003-ACE1-416F-AC80-DB2EFF3ECBFE}" srcOrd="0" destOrd="0" presId="urn:microsoft.com/office/officeart/2005/8/layout/hierarchy6"/>
    <dgm:cxn modelId="{9EDDE45D-7C8C-4157-86C3-F97C5522E185}" type="presParOf" srcId="{6348573B-CF7A-4A89-BD7F-B4CCD1AB0A2A}" destId="{E573D099-E330-47E3-9213-F37D975775DF}" srcOrd="1" destOrd="0" presId="urn:microsoft.com/office/officeart/2005/8/layout/hierarchy6"/>
    <dgm:cxn modelId="{05262A61-D7F5-4BD0-BE62-A8323EEE5892}" type="presParOf" srcId="{E573D099-E330-47E3-9213-F37D975775DF}" destId="{FA28CD55-DDA6-410B-B2F2-CB3400AFF4D5}" srcOrd="0" destOrd="0" presId="urn:microsoft.com/office/officeart/2005/8/layout/hierarchy6"/>
    <dgm:cxn modelId="{D56B0200-8FD4-4D81-92BB-0E227F0EACDF}" type="presParOf" srcId="{E573D099-E330-47E3-9213-F37D975775DF}" destId="{C9603A28-823F-4DF4-8A7C-DC7DD9EDA4CF}" srcOrd="1" destOrd="0" presId="urn:microsoft.com/office/officeart/2005/8/layout/hierarchy6"/>
    <dgm:cxn modelId="{BC15D5D7-D218-4FFC-ADBE-9747F534FEE1}" type="presParOf" srcId="{C9603A28-823F-4DF4-8A7C-DC7DD9EDA4CF}" destId="{588810A9-EAFE-46BA-84DD-497CA9969502}" srcOrd="0" destOrd="0" presId="urn:microsoft.com/office/officeart/2005/8/layout/hierarchy6"/>
    <dgm:cxn modelId="{8EF33E45-04FD-41E8-A595-14F30C4DC53B}" type="presParOf" srcId="{C9603A28-823F-4DF4-8A7C-DC7DD9EDA4CF}" destId="{938DF6F9-0320-4F79-B646-38481D315D78}" srcOrd="1" destOrd="0" presId="urn:microsoft.com/office/officeart/2005/8/layout/hierarchy6"/>
    <dgm:cxn modelId="{DB634B69-C4A1-4C1C-BE2C-A212DEE7E4DC}" type="presParOf" srcId="{938DF6F9-0320-4F79-B646-38481D315D78}" destId="{5DA0AC84-D906-4625-9CE4-F6042EC076B8}" srcOrd="0" destOrd="0" presId="urn:microsoft.com/office/officeart/2005/8/layout/hierarchy6"/>
    <dgm:cxn modelId="{1D83C7A1-8854-4EC3-9A0E-1D1508A4EB97}" type="presParOf" srcId="{938DF6F9-0320-4F79-B646-38481D315D78}" destId="{2C08F8A8-C9E6-45E0-A4B3-3D56A2DA8F00}" srcOrd="1" destOrd="0" presId="urn:microsoft.com/office/officeart/2005/8/layout/hierarchy6"/>
    <dgm:cxn modelId="{2089A33B-A1E6-4850-A09F-022B6ED93F8A}" type="presParOf" srcId="{2C08F8A8-C9E6-45E0-A4B3-3D56A2DA8F00}" destId="{50261C5E-0DC2-4BF5-BBBC-0FAC6116CFDC}" srcOrd="0" destOrd="0" presId="urn:microsoft.com/office/officeart/2005/8/layout/hierarchy6"/>
    <dgm:cxn modelId="{87967F63-8E7C-42DD-9B90-C25D96EB63AF}" type="presParOf" srcId="{2C08F8A8-C9E6-45E0-A4B3-3D56A2DA8F00}" destId="{A3B4D63E-A766-4672-A363-07EC4ECCD502}" srcOrd="1" destOrd="0" presId="urn:microsoft.com/office/officeart/2005/8/layout/hierarchy6"/>
    <dgm:cxn modelId="{2577171F-30DF-423F-930A-D021B9F9BA50}" type="presParOf" srcId="{A3B4D63E-A766-4672-A363-07EC4ECCD502}" destId="{C618BEE8-12BF-4445-AF20-0686744DE9FD}" srcOrd="0" destOrd="0" presId="urn:microsoft.com/office/officeart/2005/8/layout/hierarchy6"/>
    <dgm:cxn modelId="{A60C541F-D2E8-4CFF-A7D8-5E2AC2820258}" type="presParOf" srcId="{A3B4D63E-A766-4672-A363-07EC4ECCD502}" destId="{F42A83AD-828C-4431-AE02-6DEDC2790F76}" srcOrd="1" destOrd="0" presId="urn:microsoft.com/office/officeart/2005/8/layout/hierarchy6"/>
    <dgm:cxn modelId="{0D3CCDD5-C5D3-4D6C-BA2B-16725F147076}" type="presParOf" srcId="{F42A83AD-828C-4431-AE02-6DEDC2790F76}" destId="{66B0DB0B-886B-43CB-B374-F8C2FC112188}" srcOrd="0" destOrd="0" presId="urn:microsoft.com/office/officeart/2005/8/layout/hierarchy6"/>
    <dgm:cxn modelId="{EFECDF4B-C457-4D1D-9FFB-34148CD9437C}" type="presParOf" srcId="{F42A83AD-828C-4431-AE02-6DEDC2790F76}" destId="{B441C195-79FB-4A7B-9131-6E989E044322}" srcOrd="1" destOrd="0" presId="urn:microsoft.com/office/officeart/2005/8/layout/hierarchy6"/>
    <dgm:cxn modelId="{4F878FD4-6057-4C09-AFB2-B87479E81D56}" type="presParOf" srcId="{E573D099-E330-47E3-9213-F37D975775DF}" destId="{A0F8696C-939E-405D-AABD-6323F153F3C4}" srcOrd="2" destOrd="0" presId="urn:microsoft.com/office/officeart/2005/8/layout/hierarchy6"/>
    <dgm:cxn modelId="{CA7045E8-2567-4BAC-B690-A69BF9AF5E48}" type="presParOf" srcId="{E573D099-E330-47E3-9213-F37D975775DF}" destId="{2D55061C-9B8C-49B9-8E70-0548C8B3F8CC}" srcOrd="3" destOrd="0" presId="urn:microsoft.com/office/officeart/2005/8/layout/hierarchy6"/>
    <dgm:cxn modelId="{86D5EDDE-AD11-4A63-86A7-D0DAC4309BD4}" type="presParOf" srcId="{2D55061C-9B8C-49B9-8E70-0548C8B3F8CC}" destId="{C7E4A6BE-3D78-4D8F-BC1B-FD166D75D55B}" srcOrd="0" destOrd="0" presId="urn:microsoft.com/office/officeart/2005/8/layout/hierarchy6"/>
    <dgm:cxn modelId="{DA58BBEC-2355-41BF-AC07-BD4B22F46D9E}" type="presParOf" srcId="{2D55061C-9B8C-49B9-8E70-0548C8B3F8CC}" destId="{23794B1B-8BDC-4FC7-A18B-D578ADCC0931}" srcOrd="1" destOrd="0" presId="urn:microsoft.com/office/officeart/2005/8/layout/hierarchy6"/>
    <dgm:cxn modelId="{B191B0B0-5D6B-40E5-B7F0-862303A11394}" type="presParOf" srcId="{23794B1B-8BDC-4FC7-A18B-D578ADCC0931}" destId="{4E20BC39-96D9-4F49-A1AF-66974FD8D733}" srcOrd="0" destOrd="0" presId="urn:microsoft.com/office/officeart/2005/8/layout/hierarchy6"/>
    <dgm:cxn modelId="{25D72F28-6032-4724-812E-DC4EB407B08C}" type="presParOf" srcId="{23794B1B-8BDC-4FC7-A18B-D578ADCC0931}" destId="{251C5CFB-E3CE-4342-93D8-798D8E92620A}" srcOrd="1" destOrd="0" presId="urn:microsoft.com/office/officeart/2005/8/layout/hierarchy6"/>
    <dgm:cxn modelId="{78416F17-F7D0-492C-9CDF-D0F7BBB6D39B}" type="presParOf" srcId="{251C5CFB-E3CE-4342-93D8-798D8E92620A}" destId="{5F7E1639-E17A-4F6F-AFA4-8AC7A0769C5B}" srcOrd="0" destOrd="0" presId="urn:microsoft.com/office/officeart/2005/8/layout/hierarchy6"/>
    <dgm:cxn modelId="{A927612D-FAA3-4201-8B6C-D91162E38722}" type="presParOf" srcId="{251C5CFB-E3CE-4342-93D8-798D8E92620A}" destId="{45F5ABFE-0B0A-41F6-861A-FB90F06AE0EB}" srcOrd="1" destOrd="0" presId="urn:microsoft.com/office/officeart/2005/8/layout/hierarchy6"/>
    <dgm:cxn modelId="{9D8B238F-131D-4702-8147-4E7DA60B27FC}" type="presParOf" srcId="{45F5ABFE-0B0A-41F6-861A-FB90F06AE0EB}" destId="{71E6648A-CDBB-4AE8-B4FA-B5FEDCDFDA5C}" srcOrd="0" destOrd="0" presId="urn:microsoft.com/office/officeart/2005/8/layout/hierarchy6"/>
    <dgm:cxn modelId="{FD9D0C29-1F29-4E33-979C-A31EF380B251}" type="presParOf" srcId="{45F5ABFE-0B0A-41F6-861A-FB90F06AE0EB}" destId="{8312EA0D-946F-4A36-B96B-EDCFBCCDA2E0}" srcOrd="1" destOrd="0" presId="urn:microsoft.com/office/officeart/2005/8/layout/hierarchy6"/>
    <dgm:cxn modelId="{508C6EB4-9879-4225-B6DE-B95ACC813F55}" type="presParOf" srcId="{8312EA0D-946F-4A36-B96B-EDCFBCCDA2E0}" destId="{787A1194-0F77-421C-8924-A5BAA4CF922D}" srcOrd="0" destOrd="0" presId="urn:microsoft.com/office/officeart/2005/8/layout/hierarchy6"/>
    <dgm:cxn modelId="{84B7C9AC-9B02-4F15-8E27-EDFF21B36F6A}" type="presParOf" srcId="{8312EA0D-946F-4A36-B96B-EDCFBCCDA2E0}" destId="{C7429F06-FC91-40D8-AE30-33273922B742}" srcOrd="1" destOrd="0" presId="urn:microsoft.com/office/officeart/2005/8/layout/hierarchy6"/>
    <dgm:cxn modelId="{58442F3D-4C3A-45A0-A068-F9CD8C3C9B13}" type="presParOf" srcId="{589E3B73-05E2-429F-A744-CD7C39718BA9}" destId="{4795976A-6887-4502-B825-02C744D0D6B7}" srcOrd="4" destOrd="0" presId="urn:microsoft.com/office/officeart/2005/8/layout/hierarchy6"/>
    <dgm:cxn modelId="{49742EFA-D98E-496A-950C-A8AA946488A3}" type="presParOf" srcId="{589E3B73-05E2-429F-A744-CD7C39718BA9}" destId="{1FB8FF53-DB12-45E0-8E3F-DC4D1F236888}" srcOrd="5" destOrd="0" presId="urn:microsoft.com/office/officeart/2005/8/layout/hierarchy6"/>
    <dgm:cxn modelId="{429BC7C0-25D3-4C65-97A8-3741F489DDDC}" type="presParOf" srcId="{1FB8FF53-DB12-45E0-8E3F-DC4D1F236888}" destId="{70B4723E-04FA-4745-9216-921491E42A61}" srcOrd="0" destOrd="0" presId="urn:microsoft.com/office/officeart/2005/8/layout/hierarchy6"/>
    <dgm:cxn modelId="{2728AB11-83BB-40D7-B562-74C91D950FA0}" type="presParOf" srcId="{1FB8FF53-DB12-45E0-8E3F-DC4D1F236888}" destId="{507355A0-5592-4C92-B7A0-FA7B3ADD2A6E}" srcOrd="1" destOrd="0" presId="urn:microsoft.com/office/officeart/2005/8/layout/hierarchy6"/>
    <dgm:cxn modelId="{AC169BDD-2920-4B17-A9AF-792AF1363978}" type="presParOf" srcId="{507355A0-5592-4C92-B7A0-FA7B3ADD2A6E}" destId="{8BA7B4AF-B1CD-4714-98BA-C31CD99F1AEE}" srcOrd="0" destOrd="0" presId="urn:microsoft.com/office/officeart/2005/8/layout/hierarchy6"/>
    <dgm:cxn modelId="{44EEF307-630B-432F-8167-70A720D6FF52}" type="presParOf" srcId="{507355A0-5592-4C92-B7A0-FA7B3ADD2A6E}" destId="{1248B86D-A6FA-4D15-82DB-C1B94E48DC66}" srcOrd="1" destOrd="0" presId="urn:microsoft.com/office/officeart/2005/8/layout/hierarchy6"/>
    <dgm:cxn modelId="{135E27EB-5A19-478E-85C7-86E8307A0DCE}" type="presParOf" srcId="{1248B86D-A6FA-4D15-82DB-C1B94E48DC66}" destId="{9C41B43B-EC23-45F3-B425-ADCEB8FB3294}" srcOrd="0" destOrd="0" presId="urn:microsoft.com/office/officeart/2005/8/layout/hierarchy6"/>
    <dgm:cxn modelId="{9F579AFE-8051-4A8A-93FF-FC73DB85418D}" type="presParOf" srcId="{1248B86D-A6FA-4D15-82DB-C1B94E48DC66}" destId="{06788B5A-00F2-477C-AD56-DF33D5AEC227}" srcOrd="1" destOrd="0" presId="urn:microsoft.com/office/officeart/2005/8/layout/hierarchy6"/>
    <dgm:cxn modelId="{1F67A398-488A-4CCE-A616-DFFD1AA8B341}" type="presParOf" srcId="{06788B5A-00F2-477C-AD56-DF33D5AEC227}" destId="{87EA90FE-BDDB-47BB-BE4E-E8B936CFB80C}" srcOrd="0" destOrd="0" presId="urn:microsoft.com/office/officeart/2005/8/layout/hierarchy6"/>
    <dgm:cxn modelId="{7FC2FF30-4EB8-4DF4-93F6-643A3AF6CDE1}" type="presParOf" srcId="{06788B5A-00F2-477C-AD56-DF33D5AEC227}" destId="{38C295F8-5D9E-4546-8DC4-B51CE528F0E9}" srcOrd="1" destOrd="0" presId="urn:microsoft.com/office/officeart/2005/8/layout/hierarchy6"/>
    <dgm:cxn modelId="{E18B75CA-2329-44A8-98B2-BB286331AACD}" type="presParOf" srcId="{38C295F8-5D9E-4546-8DC4-B51CE528F0E9}" destId="{8F4F358D-F18A-4784-BAFD-CFC1C8EF4DA1}" srcOrd="0" destOrd="0" presId="urn:microsoft.com/office/officeart/2005/8/layout/hierarchy6"/>
    <dgm:cxn modelId="{A21722E3-0414-479B-A403-DF6745AA205E}" type="presParOf" srcId="{38C295F8-5D9E-4546-8DC4-B51CE528F0E9}" destId="{E1B8E6C0-1321-4A82-B35B-FF2CD910E790}" srcOrd="1" destOrd="0" presId="urn:microsoft.com/office/officeart/2005/8/layout/hierarchy6"/>
    <dgm:cxn modelId="{E662DCAF-15CD-4DB2-B8D8-FCC016C7B731}" type="presParOf" srcId="{9317B6E0-AE34-45FC-8CC2-8A54D6A1A8F4}" destId="{3D8ED2E9-3F46-4140-BB70-C5ADFE67FD16}" srcOrd="2" destOrd="0" presId="urn:microsoft.com/office/officeart/2005/8/layout/hierarchy6"/>
    <dgm:cxn modelId="{B8942E05-6D82-478A-B2EB-861B6DE181D8}" type="presParOf" srcId="{9317B6E0-AE34-45FC-8CC2-8A54D6A1A8F4}" destId="{72F29FF8-C7AF-4400-9B86-122B2AF2A3DC}" srcOrd="3" destOrd="0" presId="urn:microsoft.com/office/officeart/2005/8/layout/hierarchy6"/>
    <dgm:cxn modelId="{EF8E4B17-432B-47DB-AED6-12AB7F2D19C2}" type="presParOf" srcId="{72F29FF8-C7AF-4400-9B86-122B2AF2A3DC}" destId="{5307E16D-1840-4043-8BBD-E4FC83978B65}" srcOrd="0" destOrd="0" presId="urn:microsoft.com/office/officeart/2005/8/layout/hierarchy6"/>
    <dgm:cxn modelId="{063DD142-3DF3-4283-B1DF-FE387B8A7FBB}" type="presParOf" srcId="{72F29FF8-C7AF-4400-9B86-122B2AF2A3DC}" destId="{1B689909-DA58-420B-820E-F865674844FE}" srcOrd="1" destOrd="0" presId="urn:microsoft.com/office/officeart/2005/8/layout/hierarchy6"/>
    <dgm:cxn modelId="{67A37871-4FA5-43BF-95A1-3B0E7777F77C}" type="presParOf" srcId="{1B689909-DA58-420B-820E-F865674844FE}" destId="{94EA7AE3-EA2B-4259-851C-14D57EAA12FA}" srcOrd="0" destOrd="0" presId="urn:microsoft.com/office/officeart/2005/8/layout/hierarchy6"/>
    <dgm:cxn modelId="{9E68974C-F88E-4A65-A09E-FCE8E8E3F9CA}" type="presParOf" srcId="{1B689909-DA58-420B-820E-F865674844FE}" destId="{8E5337D3-9C57-4CED-8DCB-BF14C2ECCC2E}" srcOrd="1" destOrd="0" presId="urn:microsoft.com/office/officeart/2005/8/layout/hierarchy6"/>
    <dgm:cxn modelId="{DF410B35-CE21-4E8E-8773-0D97D2DDA48F}" type="presParOf" srcId="{8E5337D3-9C57-4CED-8DCB-BF14C2ECCC2E}" destId="{C26B91BE-71BA-4207-BC8D-08279FE493F1}" srcOrd="0" destOrd="0" presId="urn:microsoft.com/office/officeart/2005/8/layout/hierarchy6"/>
    <dgm:cxn modelId="{75F4DBDC-A70A-46D9-890C-0E6577475401}" type="presParOf" srcId="{8E5337D3-9C57-4CED-8DCB-BF14C2ECCC2E}" destId="{E93E699D-631F-4EEC-9797-B444775863B4}" srcOrd="1" destOrd="0" presId="urn:microsoft.com/office/officeart/2005/8/layout/hierarchy6"/>
    <dgm:cxn modelId="{5EC87DCD-F993-4D55-B95C-F69E8818593F}" type="presParOf" srcId="{E93E699D-631F-4EEC-9797-B444775863B4}" destId="{2519D47E-0360-4383-89BB-814EF47C99A9}" srcOrd="0" destOrd="0" presId="urn:microsoft.com/office/officeart/2005/8/layout/hierarchy6"/>
    <dgm:cxn modelId="{D0F66D0C-FDFD-440D-BE5C-B14054D0FA04}" type="presParOf" srcId="{E93E699D-631F-4EEC-9797-B444775863B4}" destId="{4407EC8A-AA26-4F1E-9A74-F25E88F1CBEE}" srcOrd="1" destOrd="0" presId="urn:microsoft.com/office/officeart/2005/8/layout/hierarchy6"/>
    <dgm:cxn modelId="{64F44F24-D89A-4C32-809E-22B33481C357}" type="presParOf" srcId="{4407EC8A-AA26-4F1E-9A74-F25E88F1CBEE}" destId="{FDACA2CE-0D04-4D15-84E9-D6F868D3958E}" srcOrd="0" destOrd="0" presId="urn:microsoft.com/office/officeart/2005/8/layout/hierarchy6"/>
    <dgm:cxn modelId="{F744DE5D-2551-411B-84E8-CF3F0203F1DF}" type="presParOf" srcId="{4407EC8A-AA26-4F1E-9A74-F25E88F1CBEE}" destId="{4673DCB0-EE1E-4A6B-9B85-90B533AD0248}" srcOrd="1" destOrd="0" presId="urn:microsoft.com/office/officeart/2005/8/layout/hierarchy6"/>
    <dgm:cxn modelId="{18F58BC7-FFDF-4F4D-B6BD-8098F0215D46}" type="presParOf" srcId="{4673DCB0-EE1E-4A6B-9B85-90B533AD0248}" destId="{9E1EA63D-D389-415D-A1A7-58A15A94941C}" srcOrd="0" destOrd="0" presId="urn:microsoft.com/office/officeart/2005/8/layout/hierarchy6"/>
    <dgm:cxn modelId="{4503758F-8013-4ACB-8427-0B687AF67AE5}" type="presParOf" srcId="{4673DCB0-EE1E-4A6B-9B85-90B533AD0248}" destId="{A1A2F149-1DD9-413F-BD72-E9F72A3CBFD1}" srcOrd="1" destOrd="0" presId="urn:microsoft.com/office/officeart/2005/8/layout/hierarchy6"/>
    <dgm:cxn modelId="{458C8E0C-D461-4494-98E4-516D52F16C0F}" type="presParOf" srcId="{A1A2F149-1DD9-413F-BD72-E9F72A3CBFD1}" destId="{2A3C9866-4ADD-46BF-91E6-CEB95AB56CB0}" srcOrd="0" destOrd="0" presId="urn:microsoft.com/office/officeart/2005/8/layout/hierarchy6"/>
    <dgm:cxn modelId="{4B6EF8EF-4B4E-4CB0-B389-9965C730D90F}" type="presParOf" srcId="{A1A2F149-1DD9-413F-BD72-E9F72A3CBFD1}" destId="{F49DC6E2-6BD1-4F1C-AC75-178E45EDB61D}" srcOrd="1" destOrd="0" presId="urn:microsoft.com/office/officeart/2005/8/layout/hierarchy6"/>
    <dgm:cxn modelId="{49AD9786-034E-47E9-BA89-4A430508FCF1}" type="presParOf" srcId="{F49DC6E2-6BD1-4F1C-AC75-178E45EDB61D}" destId="{386F455A-A3A8-4487-91CB-8CF55E8EB239}" srcOrd="0" destOrd="0" presId="urn:microsoft.com/office/officeart/2005/8/layout/hierarchy6"/>
    <dgm:cxn modelId="{C1EEB396-A0D6-4195-8E73-8C1A3AC0D446}" type="presParOf" srcId="{F49DC6E2-6BD1-4F1C-AC75-178E45EDB61D}" destId="{71279AFB-87D8-42DC-9E6B-C001B328AB2B}" srcOrd="1" destOrd="0" presId="urn:microsoft.com/office/officeart/2005/8/layout/hierarchy6"/>
    <dgm:cxn modelId="{AA94A5C4-1AB3-496A-B9A9-F8E83580728B}" type="presParOf" srcId="{71279AFB-87D8-42DC-9E6B-C001B328AB2B}" destId="{7F4CE4CA-9CA2-442D-8D79-362B2C9C4A07}" srcOrd="0" destOrd="0" presId="urn:microsoft.com/office/officeart/2005/8/layout/hierarchy6"/>
    <dgm:cxn modelId="{A81B8689-493F-4B62-B22B-17479AA06EBD}" type="presParOf" srcId="{71279AFB-87D8-42DC-9E6B-C001B328AB2B}" destId="{C00FFBE7-A064-486A-A9B4-1884C993553D}" srcOrd="1" destOrd="0" presId="urn:microsoft.com/office/officeart/2005/8/layout/hierarchy6"/>
    <dgm:cxn modelId="{1FB9B717-4957-4C55-87FC-FAAAA22FC147}" type="presParOf" srcId="{C00FFBE7-A064-486A-A9B4-1884C993553D}" destId="{51F3FD50-EABE-4A0B-A541-B5CA23103815}" srcOrd="0" destOrd="0" presId="urn:microsoft.com/office/officeart/2005/8/layout/hierarchy6"/>
    <dgm:cxn modelId="{53A48621-B1A6-49B7-9DAF-2506AC6BB7E0}" type="presParOf" srcId="{C00FFBE7-A064-486A-A9B4-1884C993553D}" destId="{BBAC283F-6BEE-4317-979F-E58F4F856D58}" srcOrd="1" destOrd="0" presId="urn:microsoft.com/office/officeart/2005/8/layout/hierarchy6"/>
    <dgm:cxn modelId="{9B47C8EC-9744-4E2D-A2C3-832FB1E5FADD}" type="presParOf" srcId="{BBAC283F-6BEE-4317-979F-E58F4F856D58}" destId="{CF9BD007-D59B-4A99-83EB-D0C126EF6EC1}" srcOrd="0" destOrd="0" presId="urn:microsoft.com/office/officeart/2005/8/layout/hierarchy6"/>
    <dgm:cxn modelId="{91E8B100-36F3-47DD-82B3-2B28CD6E4702}" type="presParOf" srcId="{BBAC283F-6BEE-4317-979F-E58F4F856D58}" destId="{B9601F50-115E-47CC-9D75-9D3BBA4CBD47}" srcOrd="1" destOrd="0" presId="urn:microsoft.com/office/officeart/2005/8/layout/hierarchy6"/>
    <dgm:cxn modelId="{F3E63688-EE38-44B6-9A70-412FE48C7886}" type="presParOf" srcId="{B9601F50-115E-47CC-9D75-9D3BBA4CBD47}" destId="{D29F598C-26E0-4BCA-BDFB-839CACAB981B}" srcOrd="0" destOrd="0" presId="urn:microsoft.com/office/officeart/2005/8/layout/hierarchy6"/>
    <dgm:cxn modelId="{0768D9A5-54EA-48FB-BC24-BF165B008A3F}" type="presParOf" srcId="{B9601F50-115E-47CC-9D75-9D3BBA4CBD47}" destId="{EB95BA33-279C-441F-B4CE-90A0FE4D4FCF}" srcOrd="1" destOrd="0" presId="urn:microsoft.com/office/officeart/2005/8/layout/hierarchy6"/>
    <dgm:cxn modelId="{33537B94-2C7A-49CA-809D-D5E38CD28B64}" type="presParOf" srcId="{EB95BA33-279C-441F-B4CE-90A0FE4D4FCF}" destId="{7E1D2005-D90B-4640-AA9F-CBCBFC5756A8}" srcOrd="0" destOrd="0" presId="urn:microsoft.com/office/officeart/2005/8/layout/hierarchy6"/>
    <dgm:cxn modelId="{3A150C5B-F60F-4619-B885-256A9A0EE677}" type="presParOf" srcId="{EB95BA33-279C-441F-B4CE-90A0FE4D4FCF}" destId="{F452FB24-6248-4778-9955-D62220B7A3EF}" srcOrd="1" destOrd="0" presId="urn:microsoft.com/office/officeart/2005/8/layout/hierarchy6"/>
    <dgm:cxn modelId="{D5635F15-CADB-4E90-AA57-A1E198C88ACE}" type="presParOf" srcId="{F49DC6E2-6BD1-4F1C-AC75-178E45EDB61D}" destId="{213AB628-BFE2-42CF-A062-1532B9E976B3}" srcOrd="2" destOrd="0" presId="urn:microsoft.com/office/officeart/2005/8/layout/hierarchy6"/>
    <dgm:cxn modelId="{83947CBB-83E1-4368-9A51-3C4C40BC19C0}" type="presParOf" srcId="{F49DC6E2-6BD1-4F1C-AC75-178E45EDB61D}" destId="{CDD0B3AE-D030-40A8-8967-B3D75E42CA8A}" srcOrd="3" destOrd="0" presId="urn:microsoft.com/office/officeart/2005/8/layout/hierarchy6"/>
    <dgm:cxn modelId="{05C686DA-21B9-4B4A-89DB-1C47ADFD5329}" type="presParOf" srcId="{CDD0B3AE-D030-40A8-8967-B3D75E42CA8A}" destId="{25F4E10F-0B98-4587-939B-58D2707D0B3D}" srcOrd="0" destOrd="0" presId="urn:microsoft.com/office/officeart/2005/8/layout/hierarchy6"/>
    <dgm:cxn modelId="{BE64B63D-4878-46FF-BF62-FF507BB7142F}" type="presParOf" srcId="{CDD0B3AE-D030-40A8-8967-B3D75E42CA8A}" destId="{3A02C8DB-022D-48FD-ADC4-85FB16376EF6}" srcOrd="1" destOrd="0" presId="urn:microsoft.com/office/officeart/2005/8/layout/hierarchy6"/>
    <dgm:cxn modelId="{6173B874-3149-4E77-9745-9138C6CC23C3}" type="presParOf" srcId="{3A02C8DB-022D-48FD-ADC4-85FB16376EF6}" destId="{DB1E5ACF-9806-48CA-B6C5-BB794FFAE874}" srcOrd="0" destOrd="0" presId="urn:microsoft.com/office/officeart/2005/8/layout/hierarchy6"/>
    <dgm:cxn modelId="{047F2AB3-D725-472B-AC8B-4D963543B4C2}" type="presParOf" srcId="{3A02C8DB-022D-48FD-ADC4-85FB16376EF6}" destId="{A8C97023-1CA7-4F40-B38A-633AD24EFA70}" srcOrd="1" destOrd="0" presId="urn:microsoft.com/office/officeart/2005/8/layout/hierarchy6"/>
    <dgm:cxn modelId="{BB711C54-99E9-4556-82C6-63D2ADF3B13C}" type="presParOf" srcId="{A8C97023-1CA7-4F40-B38A-633AD24EFA70}" destId="{8B6F364D-EE1B-4DC3-81F8-7901D35294EC}" srcOrd="0" destOrd="0" presId="urn:microsoft.com/office/officeart/2005/8/layout/hierarchy6"/>
    <dgm:cxn modelId="{335FA941-84E8-4E74-8FA4-B2C2EA2DB482}" type="presParOf" srcId="{A8C97023-1CA7-4F40-B38A-633AD24EFA70}" destId="{450282B6-771B-4973-A0EA-40612934D033}" srcOrd="1" destOrd="0" presId="urn:microsoft.com/office/officeart/2005/8/layout/hierarchy6"/>
    <dgm:cxn modelId="{E59CAE27-A53A-454A-B6C9-672B5C237EE1}" type="presParOf" srcId="{450282B6-771B-4973-A0EA-40612934D033}" destId="{8D6BBC27-57C3-494B-96EB-B9CFDFE61A10}" srcOrd="0" destOrd="0" presId="urn:microsoft.com/office/officeart/2005/8/layout/hierarchy6"/>
    <dgm:cxn modelId="{0633949E-1871-4F68-852C-2690EC9A5612}" type="presParOf" srcId="{450282B6-771B-4973-A0EA-40612934D033}" destId="{B7F7AA33-156A-4F30-8B03-AF50B40B9F55}" srcOrd="1" destOrd="0" presId="urn:microsoft.com/office/officeart/2005/8/layout/hierarchy6"/>
    <dgm:cxn modelId="{76E512AD-A075-47B0-B752-83CAF5BC55FC}" type="presParOf" srcId="{B7F7AA33-156A-4F30-8B03-AF50B40B9F55}" destId="{8075453E-FAEC-47CA-87C7-82D098F02458}" srcOrd="0" destOrd="0" presId="urn:microsoft.com/office/officeart/2005/8/layout/hierarchy6"/>
    <dgm:cxn modelId="{EDF5909E-A8FE-4543-A550-86BAE8262B61}" type="presParOf" srcId="{B7F7AA33-156A-4F30-8B03-AF50B40B9F55}" destId="{872C78CD-EA31-46CD-B038-B352B540ECE2}" srcOrd="1" destOrd="0" presId="urn:microsoft.com/office/officeart/2005/8/layout/hierarchy6"/>
    <dgm:cxn modelId="{C2CD4AA3-AF7C-46B0-87AF-993555D51F13}" type="presParOf" srcId="{E93E699D-631F-4EEC-9797-B444775863B4}" destId="{84D201E5-2BF4-40E2-AE39-F27A1C4BE32C}" srcOrd="2" destOrd="0" presId="urn:microsoft.com/office/officeart/2005/8/layout/hierarchy6"/>
    <dgm:cxn modelId="{4080104B-8FCB-4C98-A5DE-4B26C42ADFE5}" type="presParOf" srcId="{E93E699D-631F-4EEC-9797-B444775863B4}" destId="{23F2A369-B7CE-485C-A933-A7255E0BD144}" srcOrd="3" destOrd="0" presId="urn:microsoft.com/office/officeart/2005/8/layout/hierarchy6"/>
    <dgm:cxn modelId="{FE0EF1B5-F08B-4B58-AFD6-D7EEE35E1D08}" type="presParOf" srcId="{23F2A369-B7CE-485C-A933-A7255E0BD144}" destId="{8A27952F-B29E-49C0-A98B-8FC403FDC8C1}" srcOrd="0" destOrd="0" presId="urn:microsoft.com/office/officeart/2005/8/layout/hierarchy6"/>
    <dgm:cxn modelId="{A9EBFD11-9BCE-45DA-9C5D-E0B59E2DD937}" type="presParOf" srcId="{23F2A369-B7CE-485C-A933-A7255E0BD144}" destId="{8931C78D-260A-41B0-880F-0D9E63A50482}" srcOrd="1" destOrd="0" presId="urn:microsoft.com/office/officeart/2005/8/layout/hierarchy6"/>
    <dgm:cxn modelId="{ECD731E7-FB9E-4955-AE3E-B75E55CA0F6E}" type="presParOf" srcId="{8931C78D-260A-41B0-880F-0D9E63A50482}" destId="{0D1EA081-599E-4985-AE2B-9A7173427767}" srcOrd="0" destOrd="0" presId="urn:microsoft.com/office/officeart/2005/8/layout/hierarchy6"/>
    <dgm:cxn modelId="{1398F373-0639-43EF-A9BD-6FD42EAFBB8B}" type="presParOf" srcId="{8931C78D-260A-41B0-880F-0D9E63A50482}" destId="{14B0EC10-4E9C-4F87-B3B8-0277E5C93E3B}" srcOrd="1" destOrd="0" presId="urn:microsoft.com/office/officeart/2005/8/layout/hierarchy6"/>
    <dgm:cxn modelId="{368253D1-1299-4C0B-8EC3-34A564440F1D}" type="presParOf" srcId="{14B0EC10-4E9C-4F87-B3B8-0277E5C93E3B}" destId="{237AEF2B-2F2D-4613-8E8D-68B2ADAF189A}" srcOrd="0" destOrd="0" presId="urn:microsoft.com/office/officeart/2005/8/layout/hierarchy6"/>
    <dgm:cxn modelId="{8A1AC692-CCD6-4F6B-B0B9-664F4E85D4BF}" type="presParOf" srcId="{14B0EC10-4E9C-4F87-B3B8-0277E5C93E3B}" destId="{FD2B9136-D490-490A-B772-2B57C78ACC2A}" srcOrd="1" destOrd="0" presId="urn:microsoft.com/office/officeart/2005/8/layout/hierarchy6"/>
    <dgm:cxn modelId="{B5A283FF-BDE9-4C96-ABF9-617F872F95FE}" type="presParOf" srcId="{FD2B9136-D490-490A-B772-2B57C78ACC2A}" destId="{1EBE8143-FBA9-4278-B125-81C428820CFF}" srcOrd="0" destOrd="0" presId="urn:microsoft.com/office/officeart/2005/8/layout/hierarchy6"/>
    <dgm:cxn modelId="{F597F17C-B0A1-4CFF-A430-E29BE760FAA8}" type="presParOf" srcId="{FD2B9136-D490-490A-B772-2B57C78ACC2A}" destId="{1DC67BA0-49E9-4FC6-803E-460469FE8602}" srcOrd="1" destOrd="0" presId="urn:microsoft.com/office/officeart/2005/8/layout/hierarchy6"/>
    <dgm:cxn modelId="{6032DA7F-5478-4BFD-8CEC-568F831EBCAF}" type="presParOf" srcId="{1DC67BA0-49E9-4FC6-803E-460469FE8602}" destId="{E4B01F6E-F60E-4E47-9E48-B560D6A51681}" srcOrd="0" destOrd="0" presId="urn:microsoft.com/office/officeart/2005/8/layout/hierarchy6"/>
    <dgm:cxn modelId="{579556E6-A09F-43E6-9CBF-0366EE649D46}" type="presParOf" srcId="{1DC67BA0-49E9-4FC6-803E-460469FE8602}" destId="{24873271-2996-429C-BBAF-DEAFBDACB0F8}" srcOrd="1" destOrd="0" presId="urn:microsoft.com/office/officeart/2005/8/layout/hierarchy6"/>
    <dgm:cxn modelId="{A607B148-117E-425E-947D-011F481D95C8}" type="presParOf" srcId="{24873271-2996-429C-BBAF-DEAFBDACB0F8}" destId="{24E44395-97A1-44C2-8242-49F88299AA0D}" srcOrd="0" destOrd="0" presId="urn:microsoft.com/office/officeart/2005/8/layout/hierarchy6"/>
    <dgm:cxn modelId="{A6A309DD-387A-42CA-8373-92C3D70DE9AC}" type="presParOf" srcId="{24873271-2996-429C-BBAF-DEAFBDACB0F8}" destId="{74B9235E-99C0-4D74-A0A5-FF78731303BE}" srcOrd="1" destOrd="0" presId="urn:microsoft.com/office/officeart/2005/8/layout/hierarchy6"/>
    <dgm:cxn modelId="{5E18C4A9-6775-4204-891B-F823D6ED3991}" type="presParOf" srcId="{74B9235E-99C0-4D74-A0A5-FF78731303BE}" destId="{16128924-86BE-45F9-91C3-2E9C9A0D73F7}" srcOrd="0" destOrd="0" presId="urn:microsoft.com/office/officeart/2005/8/layout/hierarchy6"/>
    <dgm:cxn modelId="{9D417B16-EF5C-4534-BC79-9FD646DA3BBB}" type="presParOf" srcId="{74B9235E-99C0-4D74-A0A5-FF78731303BE}" destId="{DFE64D5C-C74E-4681-94D5-F63CB13E902B}" srcOrd="1" destOrd="0" presId="urn:microsoft.com/office/officeart/2005/8/layout/hierarchy6"/>
    <dgm:cxn modelId="{D06DC897-2CDB-4B55-A2E6-6F45D57DE7E9}" type="presParOf" srcId="{DFE64D5C-C74E-4681-94D5-F63CB13E902B}" destId="{F0B78859-1CC9-49C1-842A-2E889CED8F7B}" srcOrd="0" destOrd="0" presId="urn:microsoft.com/office/officeart/2005/8/layout/hierarchy6"/>
    <dgm:cxn modelId="{FEA0A746-706B-4B4C-8747-17ACE176D71B}" type="presParOf" srcId="{DFE64D5C-C74E-4681-94D5-F63CB13E902B}" destId="{58722FEB-62E2-4EED-85AC-417B8E24391A}" srcOrd="1" destOrd="0" presId="urn:microsoft.com/office/officeart/2005/8/layout/hierarchy6"/>
    <dgm:cxn modelId="{888A98D1-BC2C-4554-8B27-6E9D05736E45}" type="presParOf" srcId="{58722FEB-62E2-4EED-85AC-417B8E24391A}" destId="{2798503B-C7AE-479C-A447-6166D0B1CC58}" srcOrd="0" destOrd="0" presId="urn:microsoft.com/office/officeart/2005/8/layout/hierarchy6"/>
    <dgm:cxn modelId="{02908952-5CB0-4363-8213-3A04251040AA}" type="presParOf" srcId="{58722FEB-62E2-4EED-85AC-417B8E24391A}" destId="{738A3DEB-C69B-4EA6-81D0-22231A691FC3}" srcOrd="1" destOrd="0" presId="urn:microsoft.com/office/officeart/2005/8/layout/hierarchy6"/>
    <dgm:cxn modelId="{6771C9F1-4A19-421B-A5F0-445FE19896EE}" type="presParOf" srcId="{FD2B9136-D490-490A-B772-2B57C78ACC2A}" destId="{9270A400-AA94-4547-8D91-9C45108A9420}" srcOrd="2" destOrd="0" presId="urn:microsoft.com/office/officeart/2005/8/layout/hierarchy6"/>
    <dgm:cxn modelId="{91CCA0BA-2E65-4663-B5B4-2F9ACC896426}" type="presParOf" srcId="{FD2B9136-D490-490A-B772-2B57C78ACC2A}" destId="{BC70EF09-596C-43D8-8830-7C5703C50E5F}" srcOrd="3" destOrd="0" presId="urn:microsoft.com/office/officeart/2005/8/layout/hierarchy6"/>
    <dgm:cxn modelId="{B8646E56-F9F0-488C-8CA1-8BEBBCC9072C}" type="presParOf" srcId="{BC70EF09-596C-43D8-8830-7C5703C50E5F}" destId="{8FC41B84-7389-41E7-A081-FDC222EA57C2}" srcOrd="0" destOrd="0" presId="urn:microsoft.com/office/officeart/2005/8/layout/hierarchy6"/>
    <dgm:cxn modelId="{55F024B9-4F25-4AA5-91A8-90145AA277A5}" type="presParOf" srcId="{BC70EF09-596C-43D8-8830-7C5703C50E5F}" destId="{A6E87F26-D6E2-49FD-877B-C4B94143F51D}" srcOrd="1" destOrd="0" presId="urn:microsoft.com/office/officeart/2005/8/layout/hierarchy6"/>
    <dgm:cxn modelId="{9E1BBC6C-8779-485D-9364-1AF5D4C9A4A7}" type="presParOf" srcId="{A6E87F26-D6E2-49FD-877B-C4B94143F51D}" destId="{587EF743-AE34-46F7-B217-E4A2EE86DC98}" srcOrd="0" destOrd="0" presId="urn:microsoft.com/office/officeart/2005/8/layout/hierarchy6"/>
    <dgm:cxn modelId="{CC70C008-2062-4199-8931-010AA2BE2742}" type="presParOf" srcId="{A6E87F26-D6E2-49FD-877B-C4B94143F51D}" destId="{CEBD4D50-112A-4F7D-91A6-980CCB00C2FF}" srcOrd="1" destOrd="0" presId="urn:microsoft.com/office/officeart/2005/8/layout/hierarchy6"/>
    <dgm:cxn modelId="{16DD6ABE-44F9-4574-BFFA-2539C2C8E65F}" type="presParOf" srcId="{CEBD4D50-112A-4F7D-91A6-980CCB00C2FF}" destId="{D0952D78-D443-48D1-B4D5-0643166EAB32}" srcOrd="0" destOrd="0" presId="urn:microsoft.com/office/officeart/2005/8/layout/hierarchy6"/>
    <dgm:cxn modelId="{4DAFE7AE-572A-4B3F-A680-1B063B6763CB}" type="presParOf" srcId="{CEBD4D50-112A-4F7D-91A6-980CCB00C2FF}" destId="{FFAE9D1F-41E6-4E02-B46B-0B61E1D97E9F}" srcOrd="1" destOrd="0" presId="urn:microsoft.com/office/officeart/2005/8/layout/hierarchy6"/>
    <dgm:cxn modelId="{E2F98C15-CE53-4DCD-B6D4-02F5B20EE058}" type="presParOf" srcId="{FFAE9D1F-41E6-4E02-B46B-0B61E1D97E9F}" destId="{4990209A-016B-4B85-BE7E-1F8816FCE8B0}" srcOrd="0" destOrd="0" presId="urn:microsoft.com/office/officeart/2005/8/layout/hierarchy6"/>
    <dgm:cxn modelId="{C2582A0D-BB22-4C02-B485-7F6279A83956}" type="presParOf" srcId="{FFAE9D1F-41E6-4E02-B46B-0B61E1D97E9F}" destId="{8E3B400D-AD21-417F-8B24-0407C3C0817C}" srcOrd="1" destOrd="0" presId="urn:microsoft.com/office/officeart/2005/8/layout/hierarchy6"/>
    <dgm:cxn modelId="{437557DD-E6AD-44D3-A4AC-7F8153D675D1}" type="presParOf" srcId="{8E3B400D-AD21-417F-8B24-0407C3C0817C}" destId="{3104DEA3-54F8-4827-98CF-9B661ABA9069}" srcOrd="0" destOrd="0" presId="urn:microsoft.com/office/officeart/2005/8/layout/hierarchy6"/>
    <dgm:cxn modelId="{5B583349-652E-4E5D-93EF-702584D70DEB}" type="presParOf" srcId="{8E3B400D-AD21-417F-8B24-0407C3C0817C}" destId="{8315F561-DECC-4673-849A-96AE1418B8B0}" srcOrd="1" destOrd="0" presId="urn:microsoft.com/office/officeart/2005/8/layout/hierarchy6"/>
    <dgm:cxn modelId="{DE8FF001-747A-4B60-AD8E-C4783AC347A2}" type="presParOf" srcId="{9EC979AF-4CD5-4A7A-B79A-F157F5106CAA}" destId="{7FA39865-162C-456B-8019-8DA94EB3207B}" srcOrd="2" destOrd="0" presId="urn:microsoft.com/office/officeart/2005/8/layout/hierarchy6"/>
    <dgm:cxn modelId="{B94B1C25-19B1-4981-9B2A-158310E86629}" type="presParOf" srcId="{9EC979AF-4CD5-4A7A-B79A-F157F5106CAA}" destId="{38FF5BEC-9710-4DE2-865F-E88C4E7930E7}" srcOrd="3" destOrd="0" presId="urn:microsoft.com/office/officeart/2005/8/layout/hierarchy6"/>
    <dgm:cxn modelId="{2BA72CE5-ACA2-4D97-8C11-3B2548DF1D3C}" type="presParOf" srcId="{38FF5BEC-9710-4DE2-865F-E88C4E7930E7}" destId="{51E3ED46-C1EF-47F7-9BD6-B7FF52070D97}" srcOrd="0" destOrd="0" presId="urn:microsoft.com/office/officeart/2005/8/layout/hierarchy6"/>
    <dgm:cxn modelId="{21456E61-5835-4F7C-8E46-379CBE4DC670}" type="presParOf" srcId="{38FF5BEC-9710-4DE2-865F-E88C4E7930E7}" destId="{28C8AC6B-A7A5-40C7-BB73-A3546A311A60}" srcOrd="1" destOrd="0" presId="urn:microsoft.com/office/officeart/2005/8/layout/hierarchy6"/>
    <dgm:cxn modelId="{EA5E88A9-A0F0-40FA-A98C-648F1D84154D}" type="presParOf" srcId="{28C8AC6B-A7A5-40C7-BB73-A3546A311A60}" destId="{F74BD5F3-E7F8-46F3-855C-EE0F7CE55D42}" srcOrd="0" destOrd="0" presId="urn:microsoft.com/office/officeart/2005/8/layout/hierarchy6"/>
    <dgm:cxn modelId="{B0B85F44-8358-488B-8718-5BE159DD8AAA}" type="presParOf" srcId="{28C8AC6B-A7A5-40C7-BB73-A3546A311A60}" destId="{CB9F9C9C-949E-4FC8-8AE4-881D582C7827}" srcOrd="1" destOrd="0" presId="urn:microsoft.com/office/officeart/2005/8/layout/hierarchy6"/>
    <dgm:cxn modelId="{14B3DA09-F9E8-43B4-B964-2455DDD66EA1}" type="presParOf" srcId="{CB9F9C9C-949E-4FC8-8AE4-881D582C7827}" destId="{423B2B34-31CE-472A-8897-78809F2BC27C}" srcOrd="0" destOrd="0" presId="urn:microsoft.com/office/officeart/2005/8/layout/hierarchy6"/>
    <dgm:cxn modelId="{362F7B59-0E6F-4AD8-961D-50334DD13D70}" type="presParOf" srcId="{CB9F9C9C-949E-4FC8-8AE4-881D582C7827}" destId="{73F78E68-9D74-4CD5-B637-A7E08BF72963}" srcOrd="1" destOrd="0" presId="urn:microsoft.com/office/officeart/2005/8/layout/hierarchy6"/>
    <dgm:cxn modelId="{B27B14FB-D930-4D18-ABBA-A064D276F1C8}" type="presParOf" srcId="{73F78E68-9D74-4CD5-B637-A7E08BF72963}" destId="{0B26C47A-FA1A-4918-9B91-ABCCBE01F7B8}" srcOrd="0" destOrd="0" presId="urn:microsoft.com/office/officeart/2005/8/layout/hierarchy6"/>
    <dgm:cxn modelId="{ACD4354D-8099-4016-A547-5ABEAA90B896}" type="presParOf" srcId="{73F78E68-9D74-4CD5-B637-A7E08BF72963}" destId="{8CD2306F-9107-4D79-BD7E-374E210F59E7}" srcOrd="1" destOrd="0" presId="urn:microsoft.com/office/officeart/2005/8/layout/hierarchy6"/>
    <dgm:cxn modelId="{CF2B3571-ABD9-4848-87F4-5841D31D504F}" type="presParOf" srcId="{8CD2306F-9107-4D79-BD7E-374E210F59E7}" destId="{E2C6EDD7-F81B-47C1-887E-906AC4992BEB}" srcOrd="0" destOrd="0" presId="urn:microsoft.com/office/officeart/2005/8/layout/hierarchy6"/>
    <dgm:cxn modelId="{1B01EEBF-08A5-4153-9E31-F6DB13AF4596}" type="presParOf" srcId="{8CD2306F-9107-4D79-BD7E-374E210F59E7}" destId="{E662DAE4-D8F5-46D0-85BE-D1CCC1470BE7}" srcOrd="1" destOrd="0" presId="urn:microsoft.com/office/officeart/2005/8/layout/hierarchy6"/>
    <dgm:cxn modelId="{6E64088A-7F49-4B86-A8C2-EEF3F599E17D}" type="presParOf" srcId="{E662DAE4-D8F5-46D0-85BE-D1CCC1470BE7}" destId="{1033AAE7-6A47-42AA-9B4D-B93123E855EB}" srcOrd="0" destOrd="0" presId="urn:microsoft.com/office/officeart/2005/8/layout/hierarchy6"/>
    <dgm:cxn modelId="{3E3BE920-00E3-4526-886C-2F01D17A422D}" type="presParOf" srcId="{E662DAE4-D8F5-46D0-85BE-D1CCC1470BE7}" destId="{9F9504C9-597C-47E9-9CF8-479B95F0CE02}" srcOrd="1" destOrd="0" presId="urn:microsoft.com/office/officeart/2005/8/layout/hierarchy6"/>
    <dgm:cxn modelId="{5C416055-0542-4754-BD03-AAEBE7BACB65}" type="presParOf" srcId="{9F9504C9-597C-47E9-9CF8-479B95F0CE02}" destId="{B5D485D9-C775-4946-AFD9-44F0FC0398EC}" srcOrd="0" destOrd="0" presId="urn:microsoft.com/office/officeart/2005/8/layout/hierarchy6"/>
    <dgm:cxn modelId="{F3B1C983-2731-49AC-882B-7B748319ECFB}" type="presParOf" srcId="{9F9504C9-597C-47E9-9CF8-479B95F0CE02}" destId="{A30605B3-E444-41EC-AEC6-6DDB66A18564}" srcOrd="1" destOrd="0" presId="urn:microsoft.com/office/officeart/2005/8/layout/hierarchy6"/>
    <dgm:cxn modelId="{7C0013AE-6310-4575-8D72-EE5716A0EFA1}" type="presParOf" srcId="{A30605B3-E444-41EC-AEC6-6DDB66A18564}" destId="{28EFB707-A037-4BB8-A9A3-121FA6E66A3B}" srcOrd="0" destOrd="0" presId="urn:microsoft.com/office/officeart/2005/8/layout/hierarchy6"/>
    <dgm:cxn modelId="{8C74764D-C25C-4217-83AB-29E6D5DECFBF}" type="presParOf" srcId="{A30605B3-E444-41EC-AEC6-6DDB66A18564}" destId="{673A1FB8-2B27-4705-9EF2-C1B9C090D157}" srcOrd="1" destOrd="0" presId="urn:microsoft.com/office/officeart/2005/8/layout/hierarchy6"/>
    <dgm:cxn modelId="{62E2939F-FDCA-478C-B130-4E89507D66F1}" type="presParOf" srcId="{673A1FB8-2B27-4705-9EF2-C1B9C090D157}" destId="{45A91CA1-B5B6-4A11-89FB-A2CB3B30F6FC}" srcOrd="0" destOrd="0" presId="urn:microsoft.com/office/officeart/2005/8/layout/hierarchy6"/>
    <dgm:cxn modelId="{3EA94D59-35FE-46EF-8295-95122137AB8C}" type="presParOf" srcId="{673A1FB8-2B27-4705-9EF2-C1B9C090D157}" destId="{D42C57AF-2938-426A-8D41-DB77DB73C248}" srcOrd="1" destOrd="0" presId="urn:microsoft.com/office/officeart/2005/8/layout/hierarchy6"/>
    <dgm:cxn modelId="{883531E8-9915-4EA7-BBFD-96A57EEDFFA8}" type="presParOf" srcId="{73F78E68-9D74-4CD5-B637-A7E08BF72963}" destId="{643BCE5C-DF13-43A4-A63D-FC50EE377B6E}" srcOrd="2" destOrd="0" presId="urn:microsoft.com/office/officeart/2005/8/layout/hierarchy6"/>
    <dgm:cxn modelId="{E6EC5D5E-3DCD-4505-B54E-90112FF409C4}" type="presParOf" srcId="{73F78E68-9D74-4CD5-B637-A7E08BF72963}" destId="{BC6CB060-3773-4A6B-A4E5-AE8B6270294C}" srcOrd="3" destOrd="0" presId="urn:microsoft.com/office/officeart/2005/8/layout/hierarchy6"/>
    <dgm:cxn modelId="{79315DB9-6CAE-4817-9340-5CD6724DFE71}" type="presParOf" srcId="{BC6CB060-3773-4A6B-A4E5-AE8B6270294C}" destId="{67E880F6-A113-4988-851C-7DD7D3BEAE3A}" srcOrd="0" destOrd="0" presId="urn:microsoft.com/office/officeart/2005/8/layout/hierarchy6"/>
    <dgm:cxn modelId="{6C5AA9E3-6661-4BD2-91DD-728424F1E700}" type="presParOf" srcId="{BC6CB060-3773-4A6B-A4E5-AE8B6270294C}" destId="{56CE22E0-AF7E-4F8F-8D55-E633EB5BBA64}" srcOrd="1" destOrd="0" presId="urn:microsoft.com/office/officeart/2005/8/layout/hierarchy6"/>
    <dgm:cxn modelId="{F9678740-6828-4D57-9034-8A95F8213113}" type="presParOf" srcId="{56CE22E0-AF7E-4F8F-8D55-E633EB5BBA64}" destId="{822A1F14-A0EE-4C1A-BBCC-31EDA1A61FD6}" srcOrd="0" destOrd="0" presId="urn:microsoft.com/office/officeart/2005/8/layout/hierarchy6"/>
    <dgm:cxn modelId="{7732305C-E63E-463F-A779-7897F3CED9FE}" type="presParOf" srcId="{56CE22E0-AF7E-4F8F-8D55-E633EB5BBA64}" destId="{4F0E7767-4674-4DA5-99DF-E32D172984D5}" srcOrd="1" destOrd="0" presId="urn:microsoft.com/office/officeart/2005/8/layout/hierarchy6"/>
    <dgm:cxn modelId="{63B8A91A-AC91-4977-A9B3-C70AE7EC6EDB}" type="presParOf" srcId="{4F0E7767-4674-4DA5-99DF-E32D172984D5}" destId="{0664E75C-85DD-4FA0-8E43-3CADD40A2D89}" srcOrd="0" destOrd="0" presId="urn:microsoft.com/office/officeart/2005/8/layout/hierarchy6"/>
    <dgm:cxn modelId="{E9BB3DFF-5FE0-41D1-B431-0204536456AA}" type="presParOf" srcId="{4F0E7767-4674-4DA5-99DF-E32D172984D5}" destId="{032BFDCB-9CCF-4AE9-BA2D-9DEA7F0FDBC9}" srcOrd="1" destOrd="0" presId="urn:microsoft.com/office/officeart/2005/8/layout/hierarchy6"/>
    <dgm:cxn modelId="{665DE68D-65E8-4962-A37C-318EB7CA40A2}" type="presParOf" srcId="{032BFDCB-9CCF-4AE9-BA2D-9DEA7F0FDBC9}" destId="{8FCA9ED4-50F3-4326-8503-84A54D7F5637}" srcOrd="0" destOrd="0" presId="urn:microsoft.com/office/officeart/2005/8/layout/hierarchy6"/>
    <dgm:cxn modelId="{A7ED6360-773E-4D9D-AF65-29137EE19FD0}" type="presParOf" srcId="{032BFDCB-9CCF-4AE9-BA2D-9DEA7F0FDBC9}" destId="{7867A8F8-9BAA-4789-8A24-2B3401D57191}" srcOrd="1" destOrd="0" presId="urn:microsoft.com/office/officeart/2005/8/layout/hierarchy6"/>
    <dgm:cxn modelId="{9916CE13-92C3-405A-A531-DFBCDB805FE5}" type="presParOf" srcId="{7867A8F8-9BAA-4789-8A24-2B3401D57191}" destId="{A7DA2F28-A726-4E75-BC48-C6B12DE5FD8E}" srcOrd="0" destOrd="0" presId="urn:microsoft.com/office/officeart/2005/8/layout/hierarchy6"/>
    <dgm:cxn modelId="{45D78CFB-8C56-40FE-949C-9D9B05D3DB97}" type="presParOf" srcId="{7867A8F8-9BAA-4789-8A24-2B3401D57191}" destId="{642B0440-E16E-4EA4-A6D3-37F0E99A8C68}" srcOrd="1" destOrd="0" presId="urn:microsoft.com/office/officeart/2005/8/layout/hierarchy6"/>
    <dgm:cxn modelId="{2262F0AF-8210-4F98-AB5E-C8A0CAD11767}" type="presParOf" srcId="{73F78E68-9D74-4CD5-B637-A7E08BF72963}" destId="{D09BE08C-D213-4D72-9818-06004555CCB6}" srcOrd="4" destOrd="0" presId="urn:microsoft.com/office/officeart/2005/8/layout/hierarchy6"/>
    <dgm:cxn modelId="{60E3131A-5F19-4B8D-A3DD-03DE77855483}" type="presParOf" srcId="{73F78E68-9D74-4CD5-B637-A7E08BF72963}" destId="{45A267AC-31F9-4056-8D6E-D2E63C39BE1C}" srcOrd="5" destOrd="0" presId="urn:microsoft.com/office/officeart/2005/8/layout/hierarchy6"/>
    <dgm:cxn modelId="{121F2F32-A4B9-4E83-99E9-2C6F9AFB5B7A}" type="presParOf" srcId="{45A267AC-31F9-4056-8D6E-D2E63C39BE1C}" destId="{F9212911-D482-47CE-8BF1-7CE6A762FBDE}" srcOrd="0" destOrd="0" presId="urn:microsoft.com/office/officeart/2005/8/layout/hierarchy6"/>
    <dgm:cxn modelId="{21B2E595-758B-4C76-8E47-6753522EC1BB}" type="presParOf" srcId="{45A267AC-31F9-4056-8D6E-D2E63C39BE1C}" destId="{AB602CC4-39E6-4D31-821F-E153B68FD2B1}" srcOrd="1" destOrd="0" presId="urn:microsoft.com/office/officeart/2005/8/layout/hierarchy6"/>
    <dgm:cxn modelId="{DD0DDD7D-3627-46B9-B664-354D0BF66EC4}" type="presParOf" srcId="{AB602CC4-39E6-4D31-821F-E153B68FD2B1}" destId="{901B5067-E5AD-4F6D-9063-F86EDFC1C7E0}" srcOrd="0" destOrd="0" presId="urn:microsoft.com/office/officeart/2005/8/layout/hierarchy6"/>
    <dgm:cxn modelId="{51D16E2C-3480-4FD1-8556-BAC7478C8EC5}" type="presParOf" srcId="{AB602CC4-39E6-4D31-821F-E153B68FD2B1}" destId="{9F1827F5-C765-42C6-9C12-56CCD0FA3D0D}" srcOrd="1" destOrd="0" presId="urn:microsoft.com/office/officeart/2005/8/layout/hierarchy6"/>
    <dgm:cxn modelId="{519F2540-03E0-4B8E-A2BB-F8B7FC925B92}" type="presParOf" srcId="{9F1827F5-C765-42C6-9C12-56CCD0FA3D0D}" destId="{92790BA0-7D95-4C9E-BE62-4F9389DE24AA}" srcOrd="0" destOrd="0" presId="urn:microsoft.com/office/officeart/2005/8/layout/hierarchy6"/>
    <dgm:cxn modelId="{C7D5A1F1-E4C2-4540-8281-212585F41291}" type="presParOf" srcId="{9F1827F5-C765-42C6-9C12-56CCD0FA3D0D}" destId="{A3CE7AE7-FA47-46BB-ABCA-7C8003E729BC}" srcOrd="1" destOrd="0" presId="urn:microsoft.com/office/officeart/2005/8/layout/hierarchy6"/>
    <dgm:cxn modelId="{C3C303D4-9542-4E3B-8C70-6EDC3A7A2E58}" type="presParOf" srcId="{A3CE7AE7-FA47-46BB-ABCA-7C8003E729BC}" destId="{A6DE83CC-C756-46D7-8C8C-AC4A156949EA}" srcOrd="0" destOrd="0" presId="urn:microsoft.com/office/officeart/2005/8/layout/hierarchy6"/>
    <dgm:cxn modelId="{A6ACE572-7AB3-425D-B7B1-4BCF3CBB526B}" type="presParOf" srcId="{A3CE7AE7-FA47-46BB-ABCA-7C8003E729BC}" destId="{F878CB2E-BFD1-4A80-A065-5FC4EEA1F7EE}" srcOrd="1" destOrd="0" presId="urn:microsoft.com/office/officeart/2005/8/layout/hierarchy6"/>
    <dgm:cxn modelId="{0F6AFE90-7D82-4FE0-AB12-D9BF0F41E6E8}" type="presParOf" srcId="{F878CB2E-BFD1-4A80-A065-5FC4EEA1F7EE}" destId="{EF9BF3A6-56B5-4BFA-B657-37B616E1C584}" srcOrd="0" destOrd="0" presId="urn:microsoft.com/office/officeart/2005/8/layout/hierarchy6"/>
    <dgm:cxn modelId="{B00ACCEB-0B6D-440B-83ED-0E77C7A8103D}" type="presParOf" srcId="{F878CB2E-BFD1-4A80-A065-5FC4EEA1F7EE}" destId="{F2B96B4B-A463-4DE1-B62D-EBEB1E60C65F}" srcOrd="1" destOrd="0" presId="urn:microsoft.com/office/officeart/2005/8/layout/hierarchy6"/>
    <dgm:cxn modelId="{93F054C4-D1AA-40FA-BB39-B778CA76B919}" type="presParOf" srcId="{4DE064E9-844E-493B-9017-81C6664C5745}" destId="{94BE530D-5858-429D-840B-E4E3033A2B5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AE9A-4E20-444F-8230-34F5A7E08EDC}">
      <dsp:nvSpPr>
        <dsp:cNvPr id="0" name=""/>
        <dsp:cNvSpPr/>
      </dsp:nvSpPr>
      <dsp:spPr>
        <a:xfrm>
          <a:off x="4945926" y="439283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สมมติฐานการวิจัย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956377" y="449734"/>
        <a:ext cx="514354" cy="335935"/>
      </dsp:txXfrm>
    </dsp:sp>
    <dsp:sp modelId="{825C29B5-1DBF-4126-B961-4BD36C543501}">
      <dsp:nvSpPr>
        <dsp:cNvPr id="0" name=""/>
        <dsp:cNvSpPr/>
      </dsp:nvSpPr>
      <dsp:spPr>
        <a:xfrm>
          <a:off x="3134157" y="796121"/>
          <a:ext cx="2079397" cy="142735"/>
        </a:xfrm>
        <a:custGeom>
          <a:avLst/>
          <a:gdLst/>
          <a:ahLst/>
          <a:cxnLst/>
          <a:rect l="0" t="0" r="0" b="0"/>
          <a:pathLst>
            <a:path>
              <a:moveTo>
                <a:pt x="2079397" y="0"/>
              </a:moveTo>
              <a:lnTo>
                <a:pt x="2079397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E6038-D14A-46E4-B12A-69C5ECDF3D87}">
      <dsp:nvSpPr>
        <dsp:cNvPr id="0" name=""/>
        <dsp:cNvSpPr/>
      </dsp:nvSpPr>
      <dsp:spPr>
        <a:xfrm>
          <a:off x="2586512" y="938856"/>
          <a:ext cx="1095290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ความแตกต่าง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596963" y="949307"/>
        <a:ext cx="1074388" cy="335935"/>
      </dsp:txXfrm>
    </dsp:sp>
    <dsp:sp modelId="{B4928500-A08C-4D10-BF68-9806C942756D}">
      <dsp:nvSpPr>
        <dsp:cNvPr id="0" name=""/>
        <dsp:cNvSpPr/>
      </dsp:nvSpPr>
      <dsp:spPr>
        <a:xfrm>
          <a:off x="1428910" y="1295694"/>
          <a:ext cx="1705247" cy="142735"/>
        </a:xfrm>
        <a:custGeom>
          <a:avLst/>
          <a:gdLst/>
          <a:ahLst/>
          <a:cxnLst/>
          <a:rect l="0" t="0" r="0" b="0"/>
          <a:pathLst>
            <a:path>
              <a:moveTo>
                <a:pt x="1705247" y="0"/>
              </a:moveTo>
              <a:lnTo>
                <a:pt x="1705247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CBBE-23B9-486A-B6D3-B7E56C12947D}">
      <dsp:nvSpPr>
        <dsp:cNvPr id="0" name=""/>
        <dsp:cNvSpPr/>
      </dsp:nvSpPr>
      <dsp:spPr>
        <a:xfrm>
          <a:off x="880154" y="1438429"/>
          <a:ext cx="1097511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ค่าเฉลี่ย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 mean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890605" y="1448880"/>
        <a:ext cx="1076609" cy="335935"/>
      </dsp:txXfrm>
    </dsp:sp>
    <dsp:sp modelId="{3105ABB4-EF5E-4B91-86C9-100249DA8021}">
      <dsp:nvSpPr>
        <dsp:cNvPr id="0" name=""/>
        <dsp:cNvSpPr/>
      </dsp:nvSpPr>
      <dsp:spPr>
        <a:xfrm>
          <a:off x="1383190" y="1795267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C81B9-95E0-4947-8221-DF63C3C380D2}">
      <dsp:nvSpPr>
        <dsp:cNvPr id="0" name=""/>
        <dsp:cNvSpPr/>
      </dsp:nvSpPr>
      <dsp:spPr>
        <a:xfrm>
          <a:off x="1078121" y="1938002"/>
          <a:ext cx="701577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จำนวนกลุ่ม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088572" y="1948453"/>
        <a:ext cx="680675" cy="335935"/>
      </dsp:txXfrm>
    </dsp:sp>
    <dsp:sp modelId="{54C78762-5713-40C4-BF58-734061AFBA04}">
      <dsp:nvSpPr>
        <dsp:cNvPr id="0" name=""/>
        <dsp:cNvSpPr/>
      </dsp:nvSpPr>
      <dsp:spPr>
        <a:xfrm>
          <a:off x="275023" y="2294840"/>
          <a:ext cx="1153886" cy="142735"/>
        </a:xfrm>
        <a:custGeom>
          <a:avLst/>
          <a:gdLst/>
          <a:ahLst/>
          <a:cxnLst/>
          <a:rect l="0" t="0" r="0" b="0"/>
          <a:pathLst>
            <a:path>
              <a:moveTo>
                <a:pt x="1153886" y="0"/>
              </a:moveTo>
              <a:lnTo>
                <a:pt x="1153886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27E1F-502A-4DD2-A9F0-2F3E1BC30ECA}">
      <dsp:nvSpPr>
        <dsp:cNvPr id="0" name=""/>
        <dsp:cNvSpPr/>
      </dsp:nvSpPr>
      <dsp:spPr>
        <a:xfrm>
          <a:off x="7395" y="2437575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1 </a:t>
          </a: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กลุ่ม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846" y="2448026"/>
        <a:ext cx="514354" cy="335935"/>
      </dsp:txXfrm>
    </dsp:sp>
    <dsp:sp modelId="{653AF5DF-FCF8-44BA-9DFD-E2C2DAD78D94}">
      <dsp:nvSpPr>
        <dsp:cNvPr id="0" name=""/>
        <dsp:cNvSpPr/>
      </dsp:nvSpPr>
      <dsp:spPr>
        <a:xfrm>
          <a:off x="229303" y="2794413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36869-A4FF-48EE-B76B-41814BAB1DC6}">
      <dsp:nvSpPr>
        <dsp:cNvPr id="0" name=""/>
        <dsp:cNvSpPr/>
      </dsp:nvSpPr>
      <dsp:spPr>
        <a:xfrm>
          <a:off x="7395" y="2937148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t-test 1 sample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846" y="2947599"/>
        <a:ext cx="514354" cy="335935"/>
      </dsp:txXfrm>
    </dsp:sp>
    <dsp:sp modelId="{D7A5837D-C2F2-451B-8D2B-537B7D91D297}">
      <dsp:nvSpPr>
        <dsp:cNvPr id="0" name=""/>
        <dsp:cNvSpPr/>
      </dsp:nvSpPr>
      <dsp:spPr>
        <a:xfrm>
          <a:off x="229303" y="3293986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AA510-2EDE-426D-84FD-DFC635604CFD}">
      <dsp:nvSpPr>
        <dsp:cNvPr id="0" name=""/>
        <dsp:cNvSpPr/>
      </dsp:nvSpPr>
      <dsp:spPr>
        <a:xfrm>
          <a:off x="7395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1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846" y="3447172"/>
        <a:ext cx="514354" cy="335935"/>
      </dsp:txXfrm>
    </dsp:sp>
    <dsp:sp modelId="{71FE44CE-7A1C-4D07-943C-C34B4A5F1F10}">
      <dsp:nvSpPr>
        <dsp:cNvPr id="0" name=""/>
        <dsp:cNvSpPr/>
      </dsp:nvSpPr>
      <dsp:spPr>
        <a:xfrm>
          <a:off x="1318774" y="2294840"/>
          <a:ext cx="110135" cy="142735"/>
        </a:xfrm>
        <a:custGeom>
          <a:avLst/>
          <a:gdLst/>
          <a:ahLst/>
          <a:cxnLst/>
          <a:rect l="0" t="0" r="0" b="0"/>
          <a:pathLst>
            <a:path>
              <a:moveTo>
                <a:pt x="110135" y="0"/>
              </a:moveTo>
              <a:lnTo>
                <a:pt x="110135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FDEDF-1003-4172-81DF-A46A645FF10B}">
      <dsp:nvSpPr>
        <dsp:cNvPr id="0" name=""/>
        <dsp:cNvSpPr/>
      </dsp:nvSpPr>
      <dsp:spPr>
        <a:xfrm>
          <a:off x="1051146" y="2437575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2 </a:t>
          </a: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กลุ่ม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061597" y="2448026"/>
        <a:ext cx="514354" cy="335935"/>
      </dsp:txXfrm>
    </dsp:sp>
    <dsp:sp modelId="{0F1017E8-E612-452D-BD6C-FA34A0051B3B}">
      <dsp:nvSpPr>
        <dsp:cNvPr id="0" name=""/>
        <dsp:cNvSpPr/>
      </dsp:nvSpPr>
      <dsp:spPr>
        <a:xfrm>
          <a:off x="1273054" y="2794413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2003-ACE1-416F-AC80-DB2EFF3ECBFE}">
      <dsp:nvSpPr>
        <dsp:cNvPr id="0" name=""/>
        <dsp:cNvSpPr/>
      </dsp:nvSpPr>
      <dsp:spPr>
        <a:xfrm>
          <a:off x="1051146" y="2937148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อิสระ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061597" y="2947599"/>
        <a:ext cx="514354" cy="335935"/>
      </dsp:txXfrm>
    </dsp:sp>
    <dsp:sp modelId="{FA28CD55-DDA6-410B-B2F2-CB3400AFF4D5}">
      <dsp:nvSpPr>
        <dsp:cNvPr id="0" name=""/>
        <dsp:cNvSpPr/>
      </dsp:nvSpPr>
      <dsp:spPr>
        <a:xfrm>
          <a:off x="970857" y="3293986"/>
          <a:ext cx="347916" cy="142735"/>
        </a:xfrm>
        <a:custGeom>
          <a:avLst/>
          <a:gdLst/>
          <a:ahLst/>
          <a:cxnLst/>
          <a:rect l="0" t="0" r="0" b="0"/>
          <a:pathLst>
            <a:path>
              <a:moveTo>
                <a:pt x="347916" y="0"/>
              </a:moveTo>
              <a:lnTo>
                <a:pt x="347916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810A9-EAFE-46BA-84DD-497CA9969502}">
      <dsp:nvSpPr>
        <dsp:cNvPr id="0" name=""/>
        <dsp:cNvSpPr/>
      </dsp:nvSpPr>
      <dsp:spPr>
        <a:xfrm>
          <a:off x="703229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อิสระ 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3680" y="3447172"/>
        <a:ext cx="514354" cy="335935"/>
      </dsp:txXfrm>
    </dsp:sp>
    <dsp:sp modelId="{5DA0AC84-D906-4625-9CE4-F6042EC076B8}">
      <dsp:nvSpPr>
        <dsp:cNvPr id="0" name=""/>
        <dsp:cNvSpPr/>
      </dsp:nvSpPr>
      <dsp:spPr>
        <a:xfrm>
          <a:off x="925137" y="379355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61C5E-0DC2-4BF5-BBBC-0FAC6116CFDC}">
      <dsp:nvSpPr>
        <dsp:cNvPr id="0" name=""/>
        <dsp:cNvSpPr/>
      </dsp:nvSpPr>
      <dsp:spPr>
        <a:xfrm>
          <a:off x="703229" y="3936294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t-test 1 sample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3680" y="3946745"/>
        <a:ext cx="514354" cy="335935"/>
      </dsp:txXfrm>
    </dsp:sp>
    <dsp:sp modelId="{C618BEE8-12BF-4445-AF20-0686744DE9FD}">
      <dsp:nvSpPr>
        <dsp:cNvPr id="0" name=""/>
        <dsp:cNvSpPr/>
      </dsp:nvSpPr>
      <dsp:spPr>
        <a:xfrm>
          <a:off x="925137" y="429313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B0B-886B-43CB-B374-F8C2FC112188}">
      <dsp:nvSpPr>
        <dsp:cNvPr id="0" name=""/>
        <dsp:cNvSpPr/>
      </dsp:nvSpPr>
      <dsp:spPr>
        <a:xfrm>
          <a:off x="703229" y="443586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2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3680" y="4446318"/>
        <a:ext cx="514354" cy="335935"/>
      </dsp:txXfrm>
    </dsp:sp>
    <dsp:sp modelId="{A0F8696C-939E-405D-AABD-6323F153F3C4}">
      <dsp:nvSpPr>
        <dsp:cNvPr id="0" name=""/>
        <dsp:cNvSpPr/>
      </dsp:nvSpPr>
      <dsp:spPr>
        <a:xfrm>
          <a:off x="1318774" y="3293986"/>
          <a:ext cx="347916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347916" y="71367"/>
              </a:lnTo>
              <a:lnTo>
                <a:pt x="347916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4A6BE-3D78-4D8F-BC1B-FD166D75D55B}">
      <dsp:nvSpPr>
        <dsp:cNvPr id="0" name=""/>
        <dsp:cNvSpPr/>
      </dsp:nvSpPr>
      <dsp:spPr>
        <a:xfrm>
          <a:off x="1399062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สัมพันธ์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409513" y="3447172"/>
        <a:ext cx="514354" cy="335935"/>
      </dsp:txXfrm>
    </dsp:sp>
    <dsp:sp modelId="{4E20BC39-96D9-4F49-A1AF-66974FD8D733}">
      <dsp:nvSpPr>
        <dsp:cNvPr id="0" name=""/>
        <dsp:cNvSpPr/>
      </dsp:nvSpPr>
      <dsp:spPr>
        <a:xfrm>
          <a:off x="1620971" y="379355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E1639-E17A-4F6F-AFA4-8AC7A0769C5B}">
      <dsp:nvSpPr>
        <dsp:cNvPr id="0" name=""/>
        <dsp:cNvSpPr/>
      </dsp:nvSpPr>
      <dsp:spPr>
        <a:xfrm>
          <a:off x="1399062" y="3936294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Pair t-test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409513" y="3946745"/>
        <a:ext cx="514354" cy="335935"/>
      </dsp:txXfrm>
    </dsp:sp>
    <dsp:sp modelId="{71E6648A-CDBB-4AE8-B4FA-B5FEDCDFDA5C}">
      <dsp:nvSpPr>
        <dsp:cNvPr id="0" name=""/>
        <dsp:cNvSpPr/>
      </dsp:nvSpPr>
      <dsp:spPr>
        <a:xfrm>
          <a:off x="1620971" y="429313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A1194-0F77-421C-8924-A5BAA4CF922D}">
      <dsp:nvSpPr>
        <dsp:cNvPr id="0" name=""/>
        <dsp:cNvSpPr/>
      </dsp:nvSpPr>
      <dsp:spPr>
        <a:xfrm>
          <a:off x="1399062" y="443586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3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409513" y="4446318"/>
        <a:ext cx="514354" cy="335935"/>
      </dsp:txXfrm>
    </dsp:sp>
    <dsp:sp modelId="{4795976A-6887-4502-B825-02C744D0D6B7}">
      <dsp:nvSpPr>
        <dsp:cNvPr id="0" name=""/>
        <dsp:cNvSpPr/>
      </dsp:nvSpPr>
      <dsp:spPr>
        <a:xfrm>
          <a:off x="1428910" y="2294840"/>
          <a:ext cx="1017398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1017398" y="71367"/>
              </a:lnTo>
              <a:lnTo>
                <a:pt x="1017398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4723E-04FA-4745-9216-921491E42A61}">
      <dsp:nvSpPr>
        <dsp:cNvPr id="0" name=""/>
        <dsp:cNvSpPr/>
      </dsp:nvSpPr>
      <dsp:spPr>
        <a:xfrm>
          <a:off x="2042192" y="2437575"/>
          <a:ext cx="808232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มากกว่า 1 กลุ่ม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052643" y="2448026"/>
        <a:ext cx="787330" cy="335935"/>
      </dsp:txXfrm>
    </dsp:sp>
    <dsp:sp modelId="{8BA7B4AF-B1CD-4714-98BA-C31CD99F1AEE}">
      <dsp:nvSpPr>
        <dsp:cNvPr id="0" name=""/>
        <dsp:cNvSpPr/>
      </dsp:nvSpPr>
      <dsp:spPr>
        <a:xfrm>
          <a:off x="2400588" y="2794413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B43B-EC23-45F3-B425-ADCEB8FB3294}">
      <dsp:nvSpPr>
        <dsp:cNvPr id="0" name=""/>
        <dsp:cNvSpPr/>
      </dsp:nvSpPr>
      <dsp:spPr>
        <a:xfrm>
          <a:off x="2094896" y="2937148"/>
          <a:ext cx="702824" cy="532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F-test, ANOVA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110496" y="2952748"/>
        <a:ext cx="671624" cy="501412"/>
      </dsp:txXfrm>
    </dsp:sp>
    <dsp:sp modelId="{87EA90FE-BDDB-47BB-BE4E-E8B936CFB80C}">
      <dsp:nvSpPr>
        <dsp:cNvPr id="0" name=""/>
        <dsp:cNvSpPr/>
      </dsp:nvSpPr>
      <dsp:spPr>
        <a:xfrm>
          <a:off x="2400588" y="3469761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F358D-F18A-4784-BAFD-CFC1C8EF4DA1}">
      <dsp:nvSpPr>
        <dsp:cNvPr id="0" name=""/>
        <dsp:cNvSpPr/>
      </dsp:nvSpPr>
      <dsp:spPr>
        <a:xfrm>
          <a:off x="2178680" y="3612496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4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189131" y="3622947"/>
        <a:ext cx="514354" cy="335935"/>
      </dsp:txXfrm>
    </dsp:sp>
    <dsp:sp modelId="{3D8ED2E9-3F46-4140-BB70-C5ADFE67FD16}">
      <dsp:nvSpPr>
        <dsp:cNvPr id="0" name=""/>
        <dsp:cNvSpPr/>
      </dsp:nvSpPr>
      <dsp:spPr>
        <a:xfrm>
          <a:off x="3134157" y="1295694"/>
          <a:ext cx="1506819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1506819" y="71367"/>
              </a:lnTo>
              <a:lnTo>
                <a:pt x="1506819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7E16D-1840-4043-8BBD-E4FC83978B65}">
      <dsp:nvSpPr>
        <dsp:cNvPr id="0" name=""/>
        <dsp:cNvSpPr/>
      </dsp:nvSpPr>
      <dsp:spPr>
        <a:xfrm>
          <a:off x="3893793" y="1438429"/>
          <a:ext cx="1494367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จำนวนนับ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 proportion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04244" y="1448880"/>
        <a:ext cx="1473465" cy="335935"/>
      </dsp:txXfrm>
    </dsp:sp>
    <dsp:sp modelId="{94EA7AE3-EA2B-4259-851C-14D57EAA12FA}">
      <dsp:nvSpPr>
        <dsp:cNvPr id="0" name=""/>
        <dsp:cNvSpPr/>
      </dsp:nvSpPr>
      <dsp:spPr>
        <a:xfrm>
          <a:off x="4595257" y="1795267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B91BE-71BA-4207-BC8D-08279FE493F1}">
      <dsp:nvSpPr>
        <dsp:cNvPr id="0" name=""/>
        <dsp:cNvSpPr/>
      </dsp:nvSpPr>
      <dsp:spPr>
        <a:xfrm>
          <a:off x="4126405" y="1938002"/>
          <a:ext cx="1029143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จำนวนกลุ่ม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136856" y="1948453"/>
        <a:ext cx="1008241" cy="335935"/>
      </dsp:txXfrm>
    </dsp:sp>
    <dsp:sp modelId="{2519D47E-0360-4383-89BB-814EF47C99A9}">
      <dsp:nvSpPr>
        <dsp:cNvPr id="0" name=""/>
        <dsp:cNvSpPr/>
      </dsp:nvSpPr>
      <dsp:spPr>
        <a:xfrm>
          <a:off x="3835960" y="2294840"/>
          <a:ext cx="805017" cy="142735"/>
        </a:xfrm>
        <a:custGeom>
          <a:avLst/>
          <a:gdLst/>
          <a:ahLst/>
          <a:cxnLst/>
          <a:rect l="0" t="0" r="0" b="0"/>
          <a:pathLst>
            <a:path>
              <a:moveTo>
                <a:pt x="805017" y="0"/>
              </a:moveTo>
              <a:lnTo>
                <a:pt x="805017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CA2CE-0D04-4D15-84E9-D6F868D3958E}">
      <dsp:nvSpPr>
        <dsp:cNvPr id="0" name=""/>
        <dsp:cNvSpPr/>
      </dsp:nvSpPr>
      <dsp:spPr>
        <a:xfrm>
          <a:off x="3568331" y="2437575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1 กลุ่ม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578782" y="2448026"/>
        <a:ext cx="514354" cy="335935"/>
      </dsp:txXfrm>
    </dsp:sp>
    <dsp:sp modelId="{9E1EA63D-D389-415D-A1A7-58A15A94941C}">
      <dsp:nvSpPr>
        <dsp:cNvPr id="0" name=""/>
        <dsp:cNvSpPr/>
      </dsp:nvSpPr>
      <dsp:spPr>
        <a:xfrm>
          <a:off x="3790240" y="2794413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C9866-4ADD-46BF-91E6-CEB95AB56CB0}">
      <dsp:nvSpPr>
        <dsp:cNvPr id="0" name=""/>
        <dsp:cNvSpPr/>
      </dsp:nvSpPr>
      <dsp:spPr>
        <a:xfrm>
          <a:off x="3254842" y="2937148"/>
          <a:ext cx="1162235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จำนวนค่าที่เป็นไปได้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265293" y="2947599"/>
        <a:ext cx="1141333" cy="335935"/>
      </dsp:txXfrm>
    </dsp:sp>
    <dsp:sp modelId="{386F455A-A3A8-4487-91CB-8CF55E8EB239}">
      <dsp:nvSpPr>
        <dsp:cNvPr id="0" name=""/>
        <dsp:cNvSpPr/>
      </dsp:nvSpPr>
      <dsp:spPr>
        <a:xfrm>
          <a:off x="3418238" y="3293986"/>
          <a:ext cx="417721" cy="142735"/>
        </a:xfrm>
        <a:custGeom>
          <a:avLst/>
          <a:gdLst/>
          <a:ahLst/>
          <a:cxnLst/>
          <a:rect l="0" t="0" r="0" b="0"/>
          <a:pathLst>
            <a:path>
              <a:moveTo>
                <a:pt x="417721" y="0"/>
              </a:moveTo>
              <a:lnTo>
                <a:pt x="417721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CE4CA-9CA2-442D-8D79-362B2C9C4A07}">
      <dsp:nvSpPr>
        <dsp:cNvPr id="0" name=""/>
        <dsp:cNvSpPr/>
      </dsp:nvSpPr>
      <dsp:spPr>
        <a:xfrm>
          <a:off x="3150610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2 ค่า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161061" y="3447172"/>
        <a:ext cx="514354" cy="335935"/>
      </dsp:txXfrm>
    </dsp:sp>
    <dsp:sp modelId="{51F3FD50-EABE-4A0B-A541-B5CA23103815}">
      <dsp:nvSpPr>
        <dsp:cNvPr id="0" name=""/>
        <dsp:cNvSpPr/>
      </dsp:nvSpPr>
      <dsp:spPr>
        <a:xfrm>
          <a:off x="3372518" y="379355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BD007-D59B-4A99-83EB-D0C126EF6EC1}">
      <dsp:nvSpPr>
        <dsp:cNvPr id="0" name=""/>
        <dsp:cNvSpPr/>
      </dsp:nvSpPr>
      <dsp:spPr>
        <a:xfrm>
          <a:off x="3011002" y="3936294"/>
          <a:ext cx="814473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Binomial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1453" y="3946745"/>
        <a:ext cx="793571" cy="335935"/>
      </dsp:txXfrm>
    </dsp:sp>
    <dsp:sp modelId="{D29F598C-26E0-4BCA-BDFB-839CACAB981B}">
      <dsp:nvSpPr>
        <dsp:cNvPr id="0" name=""/>
        <dsp:cNvSpPr/>
      </dsp:nvSpPr>
      <dsp:spPr>
        <a:xfrm>
          <a:off x="3372518" y="429313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2005-D90B-4640-AA9F-CBCBFC5756A8}">
      <dsp:nvSpPr>
        <dsp:cNvPr id="0" name=""/>
        <dsp:cNvSpPr/>
      </dsp:nvSpPr>
      <dsp:spPr>
        <a:xfrm>
          <a:off x="3150610" y="443586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161061" y="4446318"/>
        <a:ext cx="514354" cy="335935"/>
      </dsp:txXfrm>
    </dsp:sp>
    <dsp:sp modelId="{213AB628-BFE2-42CF-A062-1532B9E976B3}">
      <dsp:nvSpPr>
        <dsp:cNvPr id="0" name=""/>
        <dsp:cNvSpPr/>
      </dsp:nvSpPr>
      <dsp:spPr>
        <a:xfrm>
          <a:off x="3835960" y="3293986"/>
          <a:ext cx="417721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417721" y="71367"/>
              </a:lnTo>
              <a:lnTo>
                <a:pt x="417721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E10F-0B98-4587-939B-58D2707D0B3D}">
      <dsp:nvSpPr>
        <dsp:cNvPr id="0" name=""/>
        <dsp:cNvSpPr/>
      </dsp:nvSpPr>
      <dsp:spPr>
        <a:xfrm>
          <a:off x="3986052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มากกว่า 2 ค่า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6503" y="3447172"/>
        <a:ext cx="514354" cy="335935"/>
      </dsp:txXfrm>
    </dsp:sp>
    <dsp:sp modelId="{DB1E5ACF-9806-48CA-B6C5-BB794FFAE874}">
      <dsp:nvSpPr>
        <dsp:cNvPr id="0" name=""/>
        <dsp:cNvSpPr/>
      </dsp:nvSpPr>
      <dsp:spPr>
        <a:xfrm>
          <a:off x="4207961" y="379355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F364D-EE1B-4DC3-81F8-7901D35294EC}">
      <dsp:nvSpPr>
        <dsp:cNvPr id="0" name=""/>
        <dsp:cNvSpPr/>
      </dsp:nvSpPr>
      <dsp:spPr>
        <a:xfrm>
          <a:off x="3986052" y="3936294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Chi square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6503" y="3946745"/>
        <a:ext cx="514354" cy="335935"/>
      </dsp:txXfrm>
    </dsp:sp>
    <dsp:sp modelId="{8D6BBC27-57C3-494B-96EB-B9CFDFE61A10}">
      <dsp:nvSpPr>
        <dsp:cNvPr id="0" name=""/>
        <dsp:cNvSpPr/>
      </dsp:nvSpPr>
      <dsp:spPr>
        <a:xfrm>
          <a:off x="4207961" y="429313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5453E-FAEC-47CA-87C7-82D098F02458}">
      <dsp:nvSpPr>
        <dsp:cNvPr id="0" name=""/>
        <dsp:cNvSpPr/>
      </dsp:nvSpPr>
      <dsp:spPr>
        <a:xfrm>
          <a:off x="3986052" y="443586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6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6503" y="4446318"/>
        <a:ext cx="514354" cy="335935"/>
      </dsp:txXfrm>
    </dsp:sp>
    <dsp:sp modelId="{84D201E5-2BF4-40E2-AE39-F27A1C4BE32C}">
      <dsp:nvSpPr>
        <dsp:cNvPr id="0" name=""/>
        <dsp:cNvSpPr/>
      </dsp:nvSpPr>
      <dsp:spPr>
        <a:xfrm>
          <a:off x="4640977" y="2294840"/>
          <a:ext cx="805017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805017" y="71367"/>
              </a:lnTo>
              <a:lnTo>
                <a:pt x="805017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7952F-B29E-49C0-A98B-8FC403FDC8C1}">
      <dsp:nvSpPr>
        <dsp:cNvPr id="0" name=""/>
        <dsp:cNvSpPr/>
      </dsp:nvSpPr>
      <dsp:spPr>
        <a:xfrm>
          <a:off x="5178366" y="2437575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มากกว่า 1 กลุ่ม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188817" y="2448026"/>
        <a:ext cx="514354" cy="335935"/>
      </dsp:txXfrm>
    </dsp:sp>
    <dsp:sp modelId="{0D1EA081-599E-4985-AE2B-9A7173427767}">
      <dsp:nvSpPr>
        <dsp:cNvPr id="0" name=""/>
        <dsp:cNvSpPr/>
      </dsp:nvSpPr>
      <dsp:spPr>
        <a:xfrm>
          <a:off x="5400275" y="2794413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EF2B-2F2D-4613-8E8D-68B2ADAF189A}">
      <dsp:nvSpPr>
        <dsp:cNvPr id="0" name=""/>
        <dsp:cNvSpPr/>
      </dsp:nvSpPr>
      <dsp:spPr>
        <a:xfrm>
          <a:off x="4972185" y="2937148"/>
          <a:ext cx="947618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อิสระ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982636" y="2947599"/>
        <a:ext cx="926716" cy="335935"/>
      </dsp:txXfrm>
    </dsp:sp>
    <dsp:sp modelId="{1EBE8143-FBA9-4278-B125-81C428820CFF}">
      <dsp:nvSpPr>
        <dsp:cNvPr id="0" name=""/>
        <dsp:cNvSpPr/>
      </dsp:nvSpPr>
      <dsp:spPr>
        <a:xfrm>
          <a:off x="4949514" y="3293986"/>
          <a:ext cx="496480" cy="142735"/>
        </a:xfrm>
        <a:custGeom>
          <a:avLst/>
          <a:gdLst/>
          <a:ahLst/>
          <a:cxnLst/>
          <a:rect l="0" t="0" r="0" b="0"/>
          <a:pathLst>
            <a:path>
              <a:moveTo>
                <a:pt x="496480" y="0"/>
              </a:moveTo>
              <a:lnTo>
                <a:pt x="496480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01F6E-F60E-4E47-9E48-B560D6A51681}">
      <dsp:nvSpPr>
        <dsp:cNvPr id="0" name=""/>
        <dsp:cNvSpPr/>
      </dsp:nvSpPr>
      <dsp:spPr>
        <a:xfrm>
          <a:off x="4681886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อิสระ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692337" y="3447172"/>
        <a:ext cx="514354" cy="335935"/>
      </dsp:txXfrm>
    </dsp:sp>
    <dsp:sp modelId="{24E44395-97A1-44C2-8242-49F88299AA0D}">
      <dsp:nvSpPr>
        <dsp:cNvPr id="0" name=""/>
        <dsp:cNvSpPr/>
      </dsp:nvSpPr>
      <dsp:spPr>
        <a:xfrm>
          <a:off x="4903794" y="379355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8924-86BE-45F9-91C3-2E9C9A0D73F7}">
      <dsp:nvSpPr>
        <dsp:cNvPr id="0" name=""/>
        <dsp:cNvSpPr/>
      </dsp:nvSpPr>
      <dsp:spPr>
        <a:xfrm>
          <a:off x="4681886" y="3936294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Chi square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692337" y="3946745"/>
        <a:ext cx="514354" cy="335935"/>
      </dsp:txXfrm>
    </dsp:sp>
    <dsp:sp modelId="{F0B78859-1CC9-49C1-842A-2E889CED8F7B}">
      <dsp:nvSpPr>
        <dsp:cNvPr id="0" name=""/>
        <dsp:cNvSpPr/>
      </dsp:nvSpPr>
      <dsp:spPr>
        <a:xfrm>
          <a:off x="4903794" y="429313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8503B-C7AE-479C-A447-6166D0B1CC58}">
      <dsp:nvSpPr>
        <dsp:cNvPr id="0" name=""/>
        <dsp:cNvSpPr/>
      </dsp:nvSpPr>
      <dsp:spPr>
        <a:xfrm>
          <a:off x="4681886" y="443586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7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692337" y="4446318"/>
        <a:ext cx="514354" cy="335935"/>
      </dsp:txXfrm>
    </dsp:sp>
    <dsp:sp modelId="{9270A400-AA94-4547-8D91-9C45108A9420}">
      <dsp:nvSpPr>
        <dsp:cNvPr id="0" name=""/>
        <dsp:cNvSpPr/>
      </dsp:nvSpPr>
      <dsp:spPr>
        <a:xfrm>
          <a:off x="5445995" y="3293986"/>
          <a:ext cx="496480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496480" y="71367"/>
              </a:lnTo>
              <a:lnTo>
                <a:pt x="49648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41B84-7389-41E7-A081-FDC222EA57C2}">
      <dsp:nvSpPr>
        <dsp:cNvPr id="0" name=""/>
        <dsp:cNvSpPr/>
      </dsp:nvSpPr>
      <dsp:spPr>
        <a:xfrm>
          <a:off x="5674846" y="3436721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สัมพันธ์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685297" y="3447172"/>
        <a:ext cx="514354" cy="335935"/>
      </dsp:txXfrm>
    </dsp:sp>
    <dsp:sp modelId="{587EF743-AE34-46F7-B217-E4A2EE86DC98}">
      <dsp:nvSpPr>
        <dsp:cNvPr id="0" name=""/>
        <dsp:cNvSpPr/>
      </dsp:nvSpPr>
      <dsp:spPr>
        <a:xfrm>
          <a:off x="5896755" y="379355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52D78-D443-48D1-B4D5-0643166EAB32}">
      <dsp:nvSpPr>
        <dsp:cNvPr id="0" name=""/>
        <dsp:cNvSpPr/>
      </dsp:nvSpPr>
      <dsp:spPr>
        <a:xfrm>
          <a:off x="5377720" y="3936294"/>
          <a:ext cx="1129509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TH SarabunPSK" pitchFamily="34" charset="-34"/>
              <a:cs typeface="TH SarabunPSK" pitchFamily="34" charset="-34"/>
            </a:rPr>
            <a:t>MacNemar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388171" y="3946745"/>
        <a:ext cx="1108607" cy="335935"/>
      </dsp:txXfrm>
    </dsp:sp>
    <dsp:sp modelId="{4990209A-016B-4B85-BE7E-1F8816FCE8B0}">
      <dsp:nvSpPr>
        <dsp:cNvPr id="0" name=""/>
        <dsp:cNvSpPr/>
      </dsp:nvSpPr>
      <dsp:spPr>
        <a:xfrm>
          <a:off x="5896755" y="429313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4DEA3-54F8-4827-98CF-9B661ABA9069}">
      <dsp:nvSpPr>
        <dsp:cNvPr id="0" name=""/>
        <dsp:cNvSpPr/>
      </dsp:nvSpPr>
      <dsp:spPr>
        <a:xfrm>
          <a:off x="5674846" y="443586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8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685297" y="4446318"/>
        <a:ext cx="514354" cy="335935"/>
      </dsp:txXfrm>
    </dsp:sp>
    <dsp:sp modelId="{7FA39865-162C-456B-8019-8DA94EB3207B}">
      <dsp:nvSpPr>
        <dsp:cNvPr id="0" name=""/>
        <dsp:cNvSpPr/>
      </dsp:nvSpPr>
      <dsp:spPr>
        <a:xfrm>
          <a:off x="5213554" y="796121"/>
          <a:ext cx="2152079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2152079" y="71367"/>
              </a:lnTo>
              <a:lnTo>
                <a:pt x="2152079" y="142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3ED46-C1EF-47F7-9BD6-B7FF52070D97}">
      <dsp:nvSpPr>
        <dsp:cNvPr id="0" name=""/>
        <dsp:cNvSpPr/>
      </dsp:nvSpPr>
      <dsp:spPr>
        <a:xfrm>
          <a:off x="6890671" y="938856"/>
          <a:ext cx="949925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ความสัมพันธ์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 2 </a:t>
          </a: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ตัวแปร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901122" y="949307"/>
        <a:ext cx="929023" cy="335935"/>
      </dsp:txXfrm>
    </dsp:sp>
    <dsp:sp modelId="{F74BD5F3-E7F8-46F3-855C-EE0F7CE55D42}">
      <dsp:nvSpPr>
        <dsp:cNvPr id="0" name=""/>
        <dsp:cNvSpPr/>
      </dsp:nvSpPr>
      <dsp:spPr>
        <a:xfrm>
          <a:off x="7319914" y="1295694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B2B34-31CE-472A-8897-78809F2BC27C}">
      <dsp:nvSpPr>
        <dsp:cNvPr id="0" name=""/>
        <dsp:cNvSpPr/>
      </dsp:nvSpPr>
      <dsp:spPr>
        <a:xfrm>
          <a:off x="6731114" y="1438429"/>
          <a:ext cx="1269040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ข้อมูลคำนวณได้</a:t>
          </a: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?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741565" y="1448880"/>
        <a:ext cx="1248138" cy="335935"/>
      </dsp:txXfrm>
    </dsp:sp>
    <dsp:sp modelId="{0B26C47A-FA1A-4918-9B91-ABCCBE01F7B8}">
      <dsp:nvSpPr>
        <dsp:cNvPr id="0" name=""/>
        <dsp:cNvSpPr/>
      </dsp:nvSpPr>
      <dsp:spPr>
        <a:xfrm>
          <a:off x="6638308" y="1795267"/>
          <a:ext cx="727325" cy="142735"/>
        </a:xfrm>
        <a:custGeom>
          <a:avLst/>
          <a:gdLst/>
          <a:ahLst/>
          <a:cxnLst/>
          <a:rect l="0" t="0" r="0" b="0"/>
          <a:pathLst>
            <a:path>
              <a:moveTo>
                <a:pt x="727325" y="0"/>
              </a:moveTo>
              <a:lnTo>
                <a:pt x="727325" y="71367"/>
              </a:lnTo>
              <a:lnTo>
                <a:pt x="0" y="71367"/>
              </a:lnTo>
              <a:lnTo>
                <a:pt x="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6EDD7-F81B-47C1-887E-906AC4992BEB}">
      <dsp:nvSpPr>
        <dsp:cNvPr id="0" name=""/>
        <dsp:cNvSpPr/>
      </dsp:nvSpPr>
      <dsp:spPr>
        <a:xfrm>
          <a:off x="6370680" y="1938002"/>
          <a:ext cx="535256" cy="514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คำนวณได้ทั้ง 2 ตัวแปร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385745" y="1953067"/>
        <a:ext cx="505126" cy="484216"/>
      </dsp:txXfrm>
    </dsp:sp>
    <dsp:sp modelId="{1033AAE7-6A47-42AA-9B4D-B93123E855EB}">
      <dsp:nvSpPr>
        <dsp:cNvPr id="0" name=""/>
        <dsp:cNvSpPr/>
      </dsp:nvSpPr>
      <dsp:spPr>
        <a:xfrm>
          <a:off x="6592588" y="2452348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485D9-C775-4946-AFD9-44F0FC0398EC}">
      <dsp:nvSpPr>
        <dsp:cNvPr id="0" name=""/>
        <dsp:cNvSpPr/>
      </dsp:nvSpPr>
      <dsp:spPr>
        <a:xfrm>
          <a:off x="6306283" y="2595083"/>
          <a:ext cx="664050" cy="494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Pearson r </a:t>
          </a:r>
          <a:endParaRPr lang="th-TH" sz="11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t-test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320775" y="2609575"/>
        <a:ext cx="635066" cy="465814"/>
      </dsp:txXfrm>
    </dsp:sp>
    <dsp:sp modelId="{28EFB707-A037-4BB8-A9A3-121FA6E66A3B}">
      <dsp:nvSpPr>
        <dsp:cNvPr id="0" name=""/>
        <dsp:cNvSpPr/>
      </dsp:nvSpPr>
      <dsp:spPr>
        <a:xfrm>
          <a:off x="6592588" y="3089882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91CA1-B5B6-4A11-89FB-A2CB3B30F6FC}">
      <dsp:nvSpPr>
        <dsp:cNvPr id="0" name=""/>
        <dsp:cNvSpPr/>
      </dsp:nvSpPr>
      <dsp:spPr>
        <a:xfrm>
          <a:off x="6370680" y="3232617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9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381131" y="3243068"/>
        <a:ext cx="514354" cy="335935"/>
      </dsp:txXfrm>
    </dsp:sp>
    <dsp:sp modelId="{643BCE5C-DF13-43A4-A63D-FC50EE377B6E}">
      <dsp:nvSpPr>
        <dsp:cNvPr id="0" name=""/>
        <dsp:cNvSpPr/>
      </dsp:nvSpPr>
      <dsp:spPr>
        <a:xfrm>
          <a:off x="7319914" y="1795267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67"/>
              </a:lnTo>
              <a:lnTo>
                <a:pt x="77211" y="71367"/>
              </a:lnTo>
              <a:lnTo>
                <a:pt x="77211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880F6-A113-4988-851C-7DD7D3BEAE3A}">
      <dsp:nvSpPr>
        <dsp:cNvPr id="0" name=""/>
        <dsp:cNvSpPr/>
      </dsp:nvSpPr>
      <dsp:spPr>
        <a:xfrm>
          <a:off x="7129498" y="1938002"/>
          <a:ext cx="535256" cy="4538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คำนวณได้ 1 ตัวแปร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42791" y="1951295"/>
        <a:ext cx="508670" cy="427283"/>
      </dsp:txXfrm>
    </dsp:sp>
    <dsp:sp modelId="{822A1F14-A0EE-4C1A-BBCC-31EDA1A61FD6}">
      <dsp:nvSpPr>
        <dsp:cNvPr id="0" name=""/>
        <dsp:cNvSpPr/>
      </dsp:nvSpPr>
      <dsp:spPr>
        <a:xfrm>
          <a:off x="7351406" y="2391871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4E75C-85DD-4FA0-8E43-3CADD40A2D89}">
      <dsp:nvSpPr>
        <dsp:cNvPr id="0" name=""/>
        <dsp:cNvSpPr/>
      </dsp:nvSpPr>
      <dsp:spPr>
        <a:xfrm>
          <a:off x="7130911" y="2534606"/>
          <a:ext cx="532430" cy="537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Eta</a:t>
          </a:r>
          <a:endParaRPr lang="th-TH" sz="11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 t-test F-test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46505" y="2550200"/>
        <a:ext cx="501242" cy="506184"/>
      </dsp:txXfrm>
    </dsp:sp>
    <dsp:sp modelId="{8FCA9ED4-50F3-4326-8503-84A54D7F5637}">
      <dsp:nvSpPr>
        <dsp:cNvPr id="0" name=""/>
        <dsp:cNvSpPr/>
      </dsp:nvSpPr>
      <dsp:spPr>
        <a:xfrm>
          <a:off x="7351406" y="3071979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A2F28-A726-4E75-BC48-C6B12DE5FD8E}">
      <dsp:nvSpPr>
        <dsp:cNvPr id="0" name=""/>
        <dsp:cNvSpPr/>
      </dsp:nvSpPr>
      <dsp:spPr>
        <a:xfrm>
          <a:off x="7129498" y="3214714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10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39949" y="3225165"/>
        <a:ext cx="514354" cy="335935"/>
      </dsp:txXfrm>
    </dsp:sp>
    <dsp:sp modelId="{D09BE08C-D213-4D72-9818-06004555CCB6}">
      <dsp:nvSpPr>
        <dsp:cNvPr id="0" name=""/>
        <dsp:cNvSpPr/>
      </dsp:nvSpPr>
      <dsp:spPr>
        <a:xfrm>
          <a:off x="7365634" y="1795267"/>
          <a:ext cx="727325" cy="142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7"/>
              </a:lnTo>
              <a:lnTo>
                <a:pt x="727325" y="71367"/>
              </a:lnTo>
              <a:lnTo>
                <a:pt x="727325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12911-D482-47CE-8BF1-7CE6A762FBDE}">
      <dsp:nvSpPr>
        <dsp:cNvPr id="0" name=""/>
        <dsp:cNvSpPr/>
      </dsp:nvSpPr>
      <dsp:spPr>
        <a:xfrm>
          <a:off x="7825331" y="1938002"/>
          <a:ext cx="535256" cy="4538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คำนวณไม่ได้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838624" y="1951295"/>
        <a:ext cx="508670" cy="427283"/>
      </dsp:txXfrm>
    </dsp:sp>
    <dsp:sp modelId="{901B5067-E5AD-4F6D-9063-F86EDFC1C7E0}">
      <dsp:nvSpPr>
        <dsp:cNvPr id="0" name=""/>
        <dsp:cNvSpPr/>
      </dsp:nvSpPr>
      <dsp:spPr>
        <a:xfrm>
          <a:off x="8047240" y="2391871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90BA0-7D95-4C9E-BE62-4F9389DE24AA}">
      <dsp:nvSpPr>
        <dsp:cNvPr id="0" name=""/>
        <dsp:cNvSpPr/>
      </dsp:nvSpPr>
      <dsp:spPr>
        <a:xfrm>
          <a:off x="7825331" y="2534606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H SarabunPSK" pitchFamily="34" charset="-34"/>
              <a:cs typeface="TH SarabunPSK" pitchFamily="34" charset="-34"/>
            </a:rPr>
            <a:t>Chi square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835782" y="2545057"/>
        <a:ext cx="514354" cy="335935"/>
      </dsp:txXfrm>
    </dsp:sp>
    <dsp:sp modelId="{A6DE83CC-C756-46D7-8C8C-AC4A156949EA}">
      <dsp:nvSpPr>
        <dsp:cNvPr id="0" name=""/>
        <dsp:cNvSpPr/>
      </dsp:nvSpPr>
      <dsp:spPr>
        <a:xfrm>
          <a:off x="8047240" y="2891444"/>
          <a:ext cx="91440" cy="142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7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BF3A6-56B5-4BFA-B657-37B616E1C584}">
      <dsp:nvSpPr>
        <dsp:cNvPr id="0" name=""/>
        <dsp:cNvSpPr/>
      </dsp:nvSpPr>
      <dsp:spPr>
        <a:xfrm>
          <a:off x="7825331" y="3034179"/>
          <a:ext cx="535256" cy="35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latin typeface="TH SarabunPSK" pitchFamily="34" charset="-34"/>
              <a:cs typeface="TH SarabunPSK" pitchFamily="34" charset="-34"/>
            </a:rPr>
            <a:t>11</a:t>
          </a:r>
          <a:endParaRPr lang="en-AU" sz="11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835782" y="3044630"/>
        <a:ext cx="514354" cy="335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4CF85-F153-4384-956D-F218B9CB17D0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42B26-A9BF-4BE6-93CB-EA65F1FE14C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81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AU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AU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AU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BDB0-F78B-4140-9DA2-611464B86FF1}" type="datetimeFigureOut">
              <a:rPr lang="en-US" smtClean="0"/>
              <a:pPr/>
              <a:t>6/23/2020</a:t>
            </a:fld>
            <a:endParaRPr lang="en-AU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5C38-529C-4A86-9628-CFB8AE0D338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การวิเคราะห์ข้อมูลเชิงปริมาณ</a:t>
            </a:r>
            <a:endParaRPr lang="en-AU" sz="4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373216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เกียรติยศ  ทรงสง่า สำนักจัดการปฏิรูปที่ดิน  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ตัวยึดเนื้อหา 9" descr="imagesMVPTAR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5760640" cy="3744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อาชีพ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รอยคะแนน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ความถี่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//////////////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รับราชการ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นักเรียนนักศึกษา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ค้าขาย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รับจ้าง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การแจกแจงความถี่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Frequency distribution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AU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3672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ตัวอย่างแบบไม่จัดกลุ่มข้อมูล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อายุ (ปี)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รอยคะแนน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ความถี่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20-29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30-39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40-49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50-59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60-69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//////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การแจกแจงความถี่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Frequency distribution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AU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36724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ตัวอย่างแบบจัดกลุ่มข้อมูล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การวัดแนวโน้มเข้าสู่ส่วนกลาง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Measure of central tendency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AU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การหาค่ากลางที่เป็นตัวแทนของข้อมูลทั้งหมดเพื่อที่จะนำไปใช้อธิบายหรือสรุปเรื่องราวเกี่ยวกับข้อมูลนั้นๆ โดยทั่วไปมี 3 วิธี คือ ฐานนิยม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มัธย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ฐาน และค่าเฉลี่ย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ฐานนิยม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mode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ค่าของข้อมูลที่มีความถี่สูงสุด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1  2  5  7  9 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8 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6 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4  4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5  7 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 4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มัธย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ฐาน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median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เป็นค่าที่อยู่กึ่งกลางของข้อมูลทั้งชุด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1  2  4  4  4  4 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5  5  6  7  7  8  9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 4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ค่าเฉลี่ยเลขคณิต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Arithmetic mean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: A.M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ผลรวมของค่าข้อมูลทุกจำนวนที่เก็บมาได้หารด้วยจำนวนข้อมูลทั้งหมด</a:t>
            </a:r>
          </a:p>
          <a:p>
            <a:pPr lvl="1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1  2  4  4  4  4  4  5  5  6  7  7  8  9  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 70    = 5</a:t>
            </a:r>
          </a:p>
          <a:p>
            <a:pPr lvl="1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					    14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5220072" y="5661248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การวัดแนวโน้มเข้าสู่ส่วนกลาง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Measure of central tendency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AU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3946"/>
            <a:ext cx="8229600" cy="4912218"/>
          </a:xfrm>
        </p:spPr>
        <p:txBody>
          <a:bodyPr/>
          <a:lstStyle/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โค้งปกติ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normal curve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สมมาตร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โค้งเบ้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skewed curve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ไม่สมมาตร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เบ้ซ้าย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เบ้ขวา</a:t>
            </a:r>
          </a:p>
        </p:txBody>
      </p:sp>
      <p:pic>
        <p:nvPicPr>
          <p:cNvPr id="4" name="ตัวยึดเนื้อหา 3" descr="Distribution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066655"/>
            <a:ext cx="6396885" cy="29832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57606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ความสัมพันธ์ระหว่างค่ากลางทั้ง 3 ชนิด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การกระจายของข้อมูล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Dispersion)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7713" y="1454322"/>
            <a:ext cx="8483535" cy="4901664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พิสัย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Rang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ผลต่างของค่าสูงสุดและค่าต่ำสุด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ควอ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ไทล์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Quartile deviation : Q.D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ค่าเฉลี่ยระหว่าง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Q3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Q1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ค่าส่วนเบี่ยงเบนเฉลี่ย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Mean deviation : M.D.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ค่าเฉลี่ยของค่าที่เบี่ยงเบนจากค่าเฉลี่ย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ค่าส่วนเบี่ยงเบนมาตรฐาน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Standard deviation 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  <a:sym typeface="Symbol"/>
              </a:rPr>
              <a:t> S.D.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รากที่สองของผลรวมของผลต่างของข้อมูลแต่ละตัวกับค่าเฉลี่ยของข้อมูลยกกำลังสองหารด้วยจำนวนข้อมูล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ค่าความแปรปรวน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Variance :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  <a:sym typeface="Symbol"/>
              </a:rPr>
              <a:t>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  <a:sym typeface="Symbol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ค่าส่วนเบี่ยงเบนมาตรฐานยกกำลังสอง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สัมประสิทธิ์การกระจาย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Coefficient of variation :C.V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ใช้เปรียบการกระจายของข้อมูลตั้งแต่ 2 ชุดขึ้นไป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AU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วิธีวิเคราะห์ข้อมูลที่ใช้กับข้อมูลประเภทต่างๆ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79512" y="908718"/>
          <a:ext cx="8784976" cy="561662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18747"/>
                <a:gridCol w="1853093"/>
                <a:gridCol w="5113136"/>
              </a:tblGrid>
              <a:tr h="610411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ลักษณะข้อมูล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ประเภทสถิติ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วิธีวิเคราะห์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28057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Nominal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smtClean="0">
                          <a:latin typeface="TH SarabunPSK" pitchFamily="34" charset="-34"/>
                          <a:cs typeface="TH SarabunPSK" pitchFamily="34" charset="-34"/>
                        </a:rPr>
                        <a:t>เชิงพรรณนา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ความถี่ (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frequency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ร้อยละ (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percents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ฐานนิยม (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mode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ตาราง 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Crosstab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0411">
                <a:tc vMerge="1"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smtClean="0">
                          <a:latin typeface="TH SarabunPSK" pitchFamily="34" charset="-34"/>
                          <a:cs typeface="TH SarabunPSK" pitchFamily="34" charset="-34"/>
                        </a:rPr>
                        <a:t>เชิงอนุมาน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สถิติไม่ใช้พารามิเตอร์ เช่น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Chi-square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, Binomial test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15689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Ordinal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เชิงพรรณนา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มัธย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 (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median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เปอร์เซ็นต์</a:t>
                      </a:r>
                      <a:r>
                        <a:rPr lang="th-TH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ไทล์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percentile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ควอไทล์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quartile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0411">
                <a:tc vMerge="1"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smtClean="0">
                          <a:latin typeface="TH SarabunPSK" pitchFamily="34" charset="-34"/>
                          <a:cs typeface="TH SarabunPSK" pitchFamily="34" charset="-34"/>
                        </a:rPr>
                        <a:t>เชิงอนุมาน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สถิติไม่ใช้พารามิเตอร์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เช่น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Chi-square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, Binomial test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0411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Interval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smtClean="0">
                          <a:latin typeface="TH SarabunPSK" pitchFamily="34" charset="-34"/>
                          <a:cs typeface="TH SarabunPSK" pitchFamily="34" charset="-34"/>
                        </a:rPr>
                        <a:t>เชิงพรรณนา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ค่าเฉลี่ยเลขคณิต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Arithmetic mean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ค่าส่วนเบี่ยงเบนมาตรฐาน (</a:t>
                      </a:r>
                      <a:r>
                        <a:rPr lang="en-US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s.d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.) 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0411">
                <a:tc vMerge="1"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smtClean="0">
                          <a:latin typeface="TH SarabunPSK" pitchFamily="34" charset="-34"/>
                          <a:cs typeface="TH SarabunPSK" pitchFamily="34" charset="-34"/>
                        </a:rPr>
                        <a:t>เชิงอนุมาน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สถิติที่ใช้พารามิเตอร์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เช่น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T-test, F-test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0411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Ratio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smtClean="0">
                          <a:latin typeface="TH SarabunPSK" pitchFamily="34" charset="-34"/>
                          <a:cs typeface="TH SarabunPSK" pitchFamily="34" charset="-34"/>
                        </a:rPr>
                        <a:t>เชิงพรรณนา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สถิติเชิงพรรณนาทั้งหมด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0411">
                <a:tc vMerge="1"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เชิงอนุมาน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สถิติที่ใช้พารามิเตอร์</a:t>
                      </a:r>
                      <a:endParaRPr lang="en-AU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การวิเคราะห์ข้อมูลโดยยึดจำนวนตัวแปร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ตัวแปรเดี่ยว (</a:t>
            </a:r>
            <a:r>
              <a:rPr lang="en-US" dirty="0" err="1" smtClean="0"/>
              <a:t>Univariate</a:t>
            </a:r>
            <a:r>
              <a:rPr lang="en-US" dirty="0" smtClean="0"/>
              <a:t> Data Analysis 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สองตัวแปร (</a:t>
            </a:r>
            <a:r>
              <a:rPr lang="en-US" dirty="0" err="1" smtClean="0"/>
              <a:t>Bivariate</a:t>
            </a:r>
            <a:r>
              <a:rPr lang="en-US" dirty="0" smtClean="0"/>
              <a:t> Data Analysis 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หลายตัวแปร (</a:t>
            </a:r>
            <a:r>
              <a:rPr lang="en-US" dirty="0" smtClean="0"/>
              <a:t>Multivariate Data Analysis </a:t>
            </a:r>
            <a:r>
              <a:rPr lang="th-TH" dirty="0" smtClean="0"/>
              <a:t>)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ตัวอย่างสถิติเชิงพรรณนาตามรูปแบบคำถาม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ตัวยึดเนื้อหา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312368" cy="1600200"/>
          </a:xfrm>
        </p:spPr>
      </p:pic>
      <p:pic>
        <p:nvPicPr>
          <p:cNvPr id="5" name="ตัวยึดเนื้อหา 10" descr="images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2886075" cy="1581150"/>
          </a:xfrm>
          <a:prstGeom prst="rect">
            <a:avLst/>
          </a:prstGeom>
        </p:spPr>
      </p:pic>
      <p:pic>
        <p:nvPicPr>
          <p:cNvPr id="6" name="ตัวยึดเนื้อหา 12" descr="imagesS8GEF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869160"/>
            <a:ext cx="5760640" cy="1575048"/>
          </a:xfrm>
          <a:prstGeom prst="rect">
            <a:avLst/>
          </a:prstGeom>
        </p:spPr>
      </p:pic>
      <p:pic>
        <p:nvPicPr>
          <p:cNvPr id="7" name="ตัวยึดเนื้อหา 13" descr="imag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924944"/>
            <a:ext cx="4287046" cy="1723015"/>
          </a:xfrm>
          <a:prstGeom prst="rect">
            <a:avLst/>
          </a:prstGeom>
        </p:spPr>
      </p:pic>
      <p:pic>
        <p:nvPicPr>
          <p:cNvPr id="8" name="ตัวยึดเนื้อหา 15" descr="images8NNCOF7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852936"/>
            <a:ext cx="2695575" cy="1695450"/>
          </a:xfrm>
          <a:prstGeom prst="rect">
            <a:avLst/>
          </a:prstGeom>
        </p:spPr>
      </p:pic>
      <p:pic>
        <p:nvPicPr>
          <p:cNvPr id="9" name="ตัวยึดเนื้อหา 17" descr="images94TNIKU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36912"/>
            <a:ext cx="1691680" cy="1950693"/>
          </a:xfrm>
          <a:prstGeom prst="rect">
            <a:avLst/>
          </a:prstGeom>
        </p:spPr>
      </p:pic>
      <p:pic>
        <p:nvPicPr>
          <p:cNvPr id="10" name="ตัวยึดเนื้อหา 19" descr="imagesYKIJTGA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869160"/>
            <a:ext cx="2160240" cy="16616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1).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คำถามมี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ตัวเลือกและให้เลือกตอบตัวเลือกเดียว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Dichotomous Question)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/>
                <a:gridCol w="2787757"/>
                <a:gridCol w="2787757"/>
              </a:tblGrid>
              <a:tr h="480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รายการ</a:t>
                      </a:r>
                      <a:endParaRPr lang="en-US" sz="32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r>
                        <a:rPr lang="en-US" sz="32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32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ราย)</a:t>
                      </a: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80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เพศ</a:t>
                      </a: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80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จำนวนตัวอย่าง</a:t>
                      </a: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</a:t>
                      </a:r>
                      <a:r>
                        <a:rPr lang="en-US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100.00</a:t>
                      </a:r>
                      <a:endParaRPr lang="en-US" sz="32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80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หญิง</a:t>
                      </a: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r>
                        <a:rPr lang="en-US" sz="32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51.14</a:t>
                      </a:r>
                    </a:p>
                  </a:txBody>
                  <a:tcPr marL="68580" marR="68580" marT="0" marB="0"/>
                </a:tc>
              </a:tr>
              <a:tr h="480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ชาย</a:t>
                      </a:r>
                      <a:endParaRPr lang="en-US" sz="32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48.8</a:t>
                      </a:r>
                      <a:r>
                        <a:rPr lang="en-US" sz="32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436510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จากตารางที่ พบว่า เป็นเพศหญิงและเพศชายในสัดส่วนที่ใกล้เคียงกัน โดยเป็นเพศหญิงประมาณร้อยละ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51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และเป็นเพศชายประมาณร้อยละ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49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980728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ตารางที่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จำนวนและร้อยละของเกษตรกร จำแนกตามเพศ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1792" y="5486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Nominal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2).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คำถามมีหลายคำตอบแต่ก็ให้เลือกตอบตัวเลือกเดียว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Multiple Choice Question)</a:t>
            </a: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2204864"/>
          <a:ext cx="8229600" cy="262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2376264"/>
                <a:gridCol w="1810544"/>
              </a:tblGrid>
              <a:tr h="43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ระดับการศึกษา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3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จำนวนตัวอย่าง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</a:t>
                      </a:r>
                      <a:r>
                        <a:rPr lang="en-US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100.00</a:t>
                      </a:r>
                    </a:p>
                  </a:txBody>
                  <a:tcPr marL="68580" marR="68580" marT="0" marB="0"/>
                </a:tc>
              </a:tr>
              <a:tr h="43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ไม่ได้รับการศึกษา</a:t>
                      </a:r>
                      <a:endParaRPr lang="en-US" sz="28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4.90</a:t>
                      </a:r>
                    </a:p>
                  </a:txBody>
                  <a:tcPr marL="68580" marR="68580" marT="0" marB="0"/>
                </a:tc>
              </a:tr>
              <a:tr h="43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ประถมศึกษา</a:t>
                      </a:r>
                      <a:endParaRPr lang="en-US" sz="28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1,2</a:t>
                      </a:r>
                      <a:r>
                        <a:rPr lang="en-US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78.15</a:t>
                      </a:r>
                    </a:p>
                  </a:txBody>
                  <a:tcPr marL="68580" marR="68580" marT="0" marB="0"/>
                </a:tc>
              </a:tr>
              <a:tr h="43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มัธยมศึกษา</a:t>
                      </a:r>
                      <a:endParaRPr lang="en-US" sz="28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en-US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13.44</a:t>
                      </a:r>
                    </a:p>
                  </a:txBody>
                  <a:tcPr marL="68580" marR="68580" marT="0" marB="0"/>
                </a:tc>
              </a:tr>
              <a:tr h="43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อุดมศึกษา</a:t>
                      </a:r>
                      <a:endParaRPr lang="en-US" sz="28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3.51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494116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จากตารางที่ ระดับการศึกษาของเกษตรกรในเขตปฏิรูปที่ดิน พบว่า เกษตรกรส่วนใหญ่ประมาณร้อยละ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78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มีการศึกษาในระดับประถมศึกษา รองลงมาคือระดับมัธยมศึกษา ประมาณร้อยละ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อย่างไรก็ตาม พบว่า เกษตรกรเพียงร้อยละ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เท่านั้น ไม่ได้รับการศึกษา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11560" y="1484784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ตารางที่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จำนวนและร้อยละของเกษตรกร จำแนกตามระดับการศึกษา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1792" y="6926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Nominal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ที่มาของข้อมูล</a:t>
            </a:r>
          </a:p>
          <a:p>
            <a:pPr lvl="1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แหล่งทุติยภูมิ  แหล่งข้อมูลที่มีผู้เก็บข้อมูลไว้แล้ว</a:t>
            </a:r>
          </a:p>
          <a:p>
            <a:pPr lvl="2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</a:t>
            </a:r>
          </a:p>
          <a:p>
            <a:pPr lvl="2"/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Thesis</a:t>
            </a:r>
          </a:p>
          <a:p>
            <a:pPr lvl="2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</a:t>
            </a:r>
          </a:p>
          <a:p>
            <a:pPr lvl="2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เอกสารต่างๆ </a:t>
            </a:r>
          </a:p>
          <a:p>
            <a:pPr lvl="1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แหล่งปฐมภูมิ แหล่งให้ข้อมูลโดยตรง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521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3).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คำถามที่สามารถเลือกคำตอบได้หลายคำตอบ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Checklist Question)</a:t>
            </a: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4644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ตัวอย่างคำถาม 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กิจกรรมใดบ้างที่ท่านปรับปรุงบำรุงดิน (เลือกตอบได้มากกว่า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ข้อ)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ปลูกพืชตระกูลถั่ว 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ใช้ปุ๋ยคอกบำรุงดิน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ใช้ปุ๋ยหมักชีวภาพ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ใช้ปูนขาว โดโลไมด์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>
              <a:buNone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1792" y="5486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Nominal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3).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คำถามที่สามารถเลือกคำตอบได้หลายคำตอบ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352928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248"/>
                <a:gridCol w="1754090"/>
                <a:gridCol w="1764590"/>
              </a:tblGrid>
              <a:tr h="439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รายการ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r>
                        <a:rPr lang="en-US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ราย)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28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3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การปรับปรุงดิน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3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จำนวนตัวอย่าง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</a:t>
                      </a:r>
                      <a:r>
                        <a:rPr lang="en-US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3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ปลูกพืชตระกูลถั่ว </a:t>
                      </a:r>
                      <a:r>
                        <a:rPr lang="th-TH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350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20.95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39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ใช้ปุ๋ยคอกบำรุงดิน</a:t>
                      </a:r>
                      <a:r>
                        <a:rPr lang="th-TH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1,250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74.85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521753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   ใช้ปุ๋ยหมักชีวภาพ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811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48.56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21753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   ใช้ปูนขาว โดโลไมด์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234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14.01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980728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ตารางที่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จำนวนและร้อยละของเกษตรกร จำแนกตามการปรับปรุงดิน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จากตารางที่ พบว่า เกษตรกรส่วนใหญ่ใช้ปุ๋ยคอกในการบำรุงดินคิดเป็นร้อยละ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74.85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และเกือบครึ่งหนึ่งของเกษตรกรใช้ปุ๋ยหมักชีวภาพ (ร้อยละ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48.56)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792" y="4766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Nominal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4).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คำถามที่ให้ตอบโดยใส่ลำดับที่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Rank Question)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ตัวอย่างคำถาม</a:t>
            </a:r>
          </a:p>
          <a:p>
            <a:pPr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2924944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ผักบุ้ง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ตะไคร้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กระเพรา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มะเขือ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( 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มะกรูด</a:t>
            </a:r>
          </a:p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ผักชี</a:t>
            </a:r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899592" y="21328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โปรดจัดลำดับพืชผักที่ท่านต้องการปลูกมา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ลำดับแรก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792" y="74681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Nominal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4).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คำถามที่ให้ตอบโดยใส่ลำดับที่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Rank Question)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484785"/>
          <a:ext cx="8496945" cy="339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006"/>
                <a:gridCol w="971079"/>
                <a:gridCol w="890157"/>
                <a:gridCol w="890157"/>
                <a:gridCol w="809233"/>
                <a:gridCol w="851930"/>
                <a:gridCol w="928383"/>
              </a:tblGrid>
              <a:tr h="7435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รายการ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ราย)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ราย)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ราย)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ร้อยละ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5828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ลำดับที่ </a:t>
                      </a: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ลำดับที่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ลำดับที่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58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จำนวนตัวอย่าง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</a:t>
                      </a: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670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100.00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</a:t>
                      </a: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670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100.00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</a:t>
                      </a: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670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100.00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58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</a:t>
                      </a:r>
                      <a:r>
                        <a:rPr lang="th-TH" sz="1800" b="1" dirty="0" smtClean="0"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ผักบุ้ง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986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59.04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365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21.86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45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2.69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4438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ตะไคร้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0.72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111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6.65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1298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77.72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4438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กะเพรา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569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34.07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1100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65.87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12.69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4438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มะเขือ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3.59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1.80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4.31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4438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มะกรูด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2.39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1.43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0.78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4438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ผักชี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0.18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2.40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1.80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908720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ตารางที่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จำนวนและร้อยละของเกษตรกร จำแนกตามการปรับปรุงดิน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1317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จากตารางที่   เกษตรกรสนใจปลูกพืชผักเป็นลำดับที่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คือ ผักบุ้ง คิดเป็นร้อยละ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59.04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รองลงมาคือ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กะเพรา (ร้อยละ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34)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เมื่อพิจารณาชนิดผักที่เกษตรกรต้องการปลูกเป็นลำดับ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คือ กะเพรา คิดเป็นร้อยละ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65.87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รองลงมาคือผักบุ้ง (ร้อยละ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22)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ในขณะที่การปลูกพืชผักในลำดับ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คือ ตะไคร้ คิดเป็นร้อยละ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77.72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รองลงมาคือกะเพรา (ร้อยละ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13)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792" y="4766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Nominal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คำถามแสดงความมากน้อย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Scale Question)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ความคิดเห็น ทัศนคติ ความพึงพอใจ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ตัวอย่างแนวคำถาม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2492896"/>
          <a:ext cx="8496945" cy="3456384"/>
        </p:xfrm>
        <a:graphic>
          <a:graphicData uri="http://schemas.openxmlformats.org/drawingml/2006/table">
            <a:tbl>
              <a:tblPr/>
              <a:tblGrid>
                <a:gridCol w="5472608"/>
                <a:gridCol w="648072"/>
                <a:gridCol w="576064"/>
                <a:gridCol w="648072"/>
                <a:gridCol w="576064"/>
                <a:gridCol w="576065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รายการ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imes New Roman"/>
                          <a:ea typeface="Times New Roman"/>
                          <a:cs typeface="TH SarabunPSK"/>
                        </a:rPr>
                        <a:t>ระดับคะแนนความเห็น</a:t>
                      </a:r>
                      <a:endParaRPr lang="en-US" sz="2400" b="1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961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น้อย</a:t>
                      </a:r>
                      <a:r>
                        <a:rPr lang="th-TH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มาก</a:t>
                      </a:r>
                      <a:endParaRPr lang="en-US" sz="2400" b="1" dirty="0" smtClean="0">
                        <a:latin typeface="Times New Roman"/>
                        <a:ea typeface="Times New Roman"/>
                        <a:cs typeface="TH SarabunPSK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(1)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น้อย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400" b="1" dirty="0" smtClean="0">
                        <a:latin typeface="Times New Roman"/>
                        <a:ea typeface="Times New Roman"/>
                        <a:cs typeface="TH SarabunPSK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(2)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ปาน</a:t>
                      </a:r>
                      <a:r>
                        <a:rPr lang="th-TH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กลาง</a:t>
                      </a:r>
                      <a:endParaRPr lang="en-US" sz="2400" b="1" dirty="0" smtClean="0">
                        <a:latin typeface="Times New Roman"/>
                        <a:ea typeface="Times New Roman"/>
                        <a:cs typeface="TH SarabunPSK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(3)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มาก</a:t>
                      </a:r>
                      <a:endParaRPr lang="en-US" sz="2400" b="1" dirty="0" smtClean="0">
                        <a:latin typeface="Times New Roman"/>
                        <a:ea typeface="Times New Roman"/>
                        <a:cs typeface="TH SarabunPSK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Times New Roman"/>
                        <a:ea typeface="Times New Roman"/>
                        <a:cs typeface="TH SarabunPSK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(4)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มาก</a:t>
                      </a:r>
                      <a:r>
                        <a:rPr lang="th-TH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ที่สุด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(5)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1. </a:t>
                      </a:r>
                      <a:r>
                        <a:rPr lang="th-TH" sz="24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การฝึกอบรมมีเนื้อหาสอดคล้องกับความต้องการ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2. </a:t>
                      </a:r>
                      <a:r>
                        <a:rPr lang="th-TH" sz="24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วิทยากรมีความเชี่ยวชาญในเรื่องที่อบรม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3. </a:t>
                      </a:r>
                      <a:r>
                        <a:rPr lang="th-TH" sz="24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วิทยากรเปิดโอกาสให้แสดงความคิดเห็นและตอบข้อซักถาม</a:t>
                      </a:r>
                      <a:r>
                        <a:rPr lang="th-TH" sz="24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 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imes New Roman"/>
                          <a:ea typeface="Times New Roman"/>
                          <a:cs typeface="TH SarabunPSK"/>
                        </a:rPr>
                        <a:t>4. </a:t>
                      </a:r>
                      <a:r>
                        <a:rPr lang="th-TH" sz="24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กระบวนการอบรมช่วยให้เกิดความรู้ความเข้าใจในเนื้อหาได้ง่าย</a:t>
                      </a:r>
                      <a:endParaRPr lang="en-US" sz="24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latin typeface="TH SarabunPSK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71792" y="65904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Ordinal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568954" cy="329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41"/>
                <a:gridCol w="592790"/>
                <a:gridCol w="592790"/>
                <a:gridCol w="666889"/>
                <a:gridCol w="592790"/>
                <a:gridCol w="592790"/>
                <a:gridCol w="987082"/>
                <a:gridCol w="987082"/>
              </a:tblGrid>
              <a:tr h="3379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รายการ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ร้อยละความพึง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พอใจ (ร้อยละ)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ค่าเฉลี่ย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x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การแปรผล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6759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น้อยที่สุด</a:t>
                      </a:r>
                      <a:endParaRPr lang="en-US" sz="20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น้อย</a:t>
                      </a:r>
                      <a:endParaRPr lang="en-US" sz="20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ปานกลาง</a:t>
                      </a:r>
                      <a:endParaRPr lang="en-US" sz="20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</a:t>
                      </a:r>
                      <a:endParaRPr lang="en-US" sz="20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มากที่สุด</a:t>
                      </a:r>
                      <a:endParaRPr lang="en-US" sz="20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1.การฝึกอบรมมีเนื้อหาสอดคล้องกับความต้องการ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25.58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48.84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18.60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3.77±0.10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37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2.วิทยากรมีความเชี่ยวชาญในเรื่องที่อบรม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16.28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48.84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32.56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4.09±10.4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67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3.วิทยากรเปิดโอกาสให้แสดงความคิดเห็นและตอบข้อซักถาม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16.28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51.16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27.91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4.00±5.66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93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2.33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3.78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19.80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46.20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27.89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17675" algn="l"/>
                          <a:tab pos="3570605" algn="l"/>
                        </a:tabLst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3.87±2.10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7675" algn="l"/>
                          <a:tab pos="3570605" algn="l"/>
                        </a:tabLs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คำถามแสดงความมากน้อย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Scale Question)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1792" y="65904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Ordinal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024" y="10527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ตารางที่ 	 ร้อยละและค่าเฉลี่ยตามระดับความเห็นของเกษตรกรต่อความพึงพอใจในการเข้ารับการอบรม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13445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จากตารางที่ เกษตรกรมีความพึงพอใจต่อการฝึกอบรมในภาพรวมอยู่ในระดับ มาก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x= </a:t>
            </a:r>
            <a:r>
              <a:rPr lang="en-US" sz="28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3.87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</a:t>
            </a: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เมื่อพิจารณารายข้อ พบว่า ค่าเฉลี่ยของวิทยากรมีความเชี่ยวชาญในการอบรม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สูงสุด</a:t>
            </a:r>
            <a:r>
              <a:rPr kumimoji="0" lang="th-TH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ในระดับมาก (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x=4.09) </a:t>
            </a:r>
            <a:r>
              <a:rPr kumimoji="0" lang="th-TH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โดยเกษตรกรร้อยละ 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32 </a:t>
            </a:r>
            <a:r>
              <a:rPr kumimoji="0" lang="th-TH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มีความพึงพอใจมากที่สุด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5848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(N=1670)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คำถามที่ให้เติมตัวเลขสั้นๆ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ตัวอย่างแนวคำถาม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1.1 อายุ .......... ปี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1.2 เนื้อที่จำนวน ......... ไร่</a:t>
            </a:r>
          </a:p>
          <a:p>
            <a:pPr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1.3 รายได้ทางการเกษตร............บาท/ปี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1.4 หนี้สินครัวเรือน..........บาท/ปี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1792" y="65904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Ratio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คำถามที่ให้เติมตัวเลขสั้นๆ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640960" cy="3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16024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อายุ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(ปี)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จำนวน (ราย)</a:t>
                      </a:r>
                      <a:endParaRPr lang="en-US" sz="2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ร้อยละ</a:t>
                      </a:r>
                      <a:endParaRPr lang="en-US" sz="2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จำนวนตัวอย่าง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100.00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20</a:t>
                      </a:r>
                      <a:r>
                        <a:rPr lang="en-US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- 29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23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14.38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30 - 39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44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27.50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40</a:t>
                      </a:r>
                      <a:r>
                        <a:rPr lang="en-US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- 49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65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40.62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50</a:t>
                      </a:r>
                      <a:r>
                        <a:rPr lang="en-US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- 59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28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17.50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อายุโดยเฉลี่ย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39.40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± 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9.05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อายุต่ำสุด /สูงสุด</a:t>
                      </a:r>
                      <a:r>
                        <a:rPr lang="th-TH" sz="28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20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/ 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58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530120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จากตารางที่ เกษตรกรมีโดยเฉลี่ย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39.40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ปี เกษตรกรส่วนใหญ่มีอายุอยู่ในช่วง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40 – 49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ปี คิดเป็นร้อยละ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40.62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รองลงมาคือ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30 –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39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ปี คิดเป็นร้อยละ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27.50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ส่วนเกษตรกรที่มีอายุในช่วง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20 – 29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ปี น้อยที่สุดคิดเป็นร้อยละ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14.38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เท่านั้น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83671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ตารางที่ จำนวนและร้อยละของเกษตรกร จำแนกตามอายุ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792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Ratio scale</a:t>
            </a:r>
            <a:endParaRPr lang="th-TH"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ตารางความถี่แบบ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ทาง (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Crosstab)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3345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42"/>
                <a:gridCol w="1422242"/>
                <a:gridCol w="1422242"/>
                <a:gridCol w="1422242"/>
                <a:gridCol w="1489758"/>
                <a:gridCol w="1354727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เพศ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ลักษณะการทำประโยชน์ในที่ดินของเกษตรกร (ราย)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ทำด้วยตนเอง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ให้ผู้อื่นเช่า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ขาย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ทิ้งร้าง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ชาย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335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355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P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52.51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1.88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0.94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0.31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mtClean="0">
                          <a:latin typeface="TH SarabunPSK" pitchFamily="34" charset="-34"/>
                          <a:cs typeface="TH SarabunPSK" pitchFamily="34" charset="-34"/>
                        </a:rPr>
                        <a:t>55.64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หญิง         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254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283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P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39.81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2.67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1.25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0.63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44.36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C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589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638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P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92.32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5.55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2.19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0.94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"/>
          <p:cNvSpPr/>
          <p:nvPr/>
        </p:nvSpPr>
        <p:spPr>
          <a:xfrm>
            <a:off x="251520" y="7647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ตารางที่ จำนวนและร้อยละของเกษตรกร จำแนกตามเพศและการลักษณะการทำประโยชน์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79715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จากตารางที่ เกษตรกรส่วนใหญ่ทำประโยชน์ด้วยตนเอง คิดเป็นร้อยละ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92.32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รองลงมาคือ ให้ผู้อื่นเช่า คิดเป็นร้อยละ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5.55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ขณะที่การทิ้งร้างมีน้อยที่สุดคิดเป็นร้อยละ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0.94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เท่านั้น เมื่อพิจารณาตามเพศประมาณครึ่งหนึ่งของเพศชาย (ร้อยละ 52) ทำประโยชน์ด้วยตนเองเมื่อเทียบกับกลุ่มตัวอย่างทั้งหมด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ตารางความถี่แบบหลายทาง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3345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42"/>
                <a:gridCol w="1422242"/>
                <a:gridCol w="1422242"/>
                <a:gridCol w="1422242"/>
                <a:gridCol w="1489758"/>
                <a:gridCol w="1354727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เพศ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เห็นด้วย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ไม่เห็นด้วย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ชาย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อาชีพ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รับราชการ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อื่นๆ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หญิง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อาชีพ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รับราชการ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อื่นๆ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"/>
          <p:cNvSpPr/>
          <p:nvPr/>
        </p:nvSpPr>
        <p:spPr>
          <a:xfrm>
            <a:off x="251520" y="7647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ตารางที่ ตารางแจกแจงความถี่แยกตามเพศ อาชีพ และความคิดเห็น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91900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จากตารางที่ จากการสำรวจกลุ่มตังอย่างทั้งหมด 56 ราย โดยรวมส่วนใหญ่เห็นด้วยกับโครงการจำนวน 39 ราย คิดเป็นร้อยละ 69.6 ของกลุ่มตัวอย่างทั้งหมด โดยอาชีพเกษตรกรเห็นด้วยกับโครงการในสัดส่วนมากที่สุดจำนวน 20 ราย จากจำนวน 27 ราย หรือคิดเป็นร้อยละ 74.07 ของอาชีพเกษตรกร ขณะที่เพศหญิงเห็นด้วยกับโครงการมากที่สุด จำนวน 26 ราย จากจำนวน 36 ราย หรือคิดเป็นร้อยละ 72.22 ของเพศหญิง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มาตรการวัด</a:t>
            </a:r>
            <a:endParaRPr lang="th-TH" sz="2800" b="1" dirty="0"/>
          </a:p>
          <a:p>
            <a:pPr marL="514350" indent="-514350">
              <a:buAutoNum type="arabicPeriod"/>
            </a:pPr>
            <a:r>
              <a:rPr lang="th-TH" sz="2800" b="1" dirty="0" smtClean="0"/>
              <a:t>ข้อมูลระดับนามบัญญัติ (</a:t>
            </a:r>
            <a:r>
              <a:rPr lang="en-US" sz="2800" b="1" dirty="0" smtClean="0"/>
              <a:t>Nominal Scale)</a:t>
            </a:r>
          </a:p>
          <a:p>
            <a:pPr marL="400050" lvl="1" indent="0">
              <a:buNone/>
            </a:pPr>
            <a:r>
              <a:rPr lang="th-TH" b="1" dirty="0" smtClean="0"/>
              <a:t>	สี </a:t>
            </a:r>
            <a:endParaRPr lang="th-TH" b="1" dirty="0"/>
          </a:p>
          <a:p>
            <a:pPr marL="400050" lvl="1" indent="0">
              <a:buNone/>
            </a:pPr>
            <a:r>
              <a:rPr lang="th-TH" b="1" dirty="0" smtClean="0"/>
              <a:t>	เพศ</a:t>
            </a:r>
            <a:endParaRPr lang="th-TH" b="1" dirty="0"/>
          </a:p>
          <a:p>
            <a:pPr marL="400050" lvl="1" indent="0">
              <a:buNone/>
            </a:pPr>
            <a:r>
              <a:rPr lang="th-TH" b="1" dirty="0" smtClean="0"/>
              <a:t>	ประเภท</a:t>
            </a:r>
            <a:r>
              <a:rPr lang="th-TH" b="1" dirty="0"/>
              <a:t>ของสื่อ</a:t>
            </a:r>
          </a:p>
          <a:p>
            <a:pPr marL="400050" lvl="1" indent="0">
              <a:buNone/>
            </a:pPr>
            <a:r>
              <a:rPr lang="th-TH" b="1" dirty="0" smtClean="0"/>
              <a:t>	ยี่ห้อ</a:t>
            </a:r>
            <a:r>
              <a:rPr lang="th-TH" b="1" dirty="0"/>
              <a:t>รถยนต์ 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th-TH" sz="2800" b="1" dirty="0" smtClean="0"/>
              <a:t>ข้อมูลระดับเรียงลำดับ (</a:t>
            </a:r>
            <a:r>
              <a:rPr lang="en-US" sz="2800" b="1" dirty="0"/>
              <a:t>Ordinal Scale</a:t>
            </a:r>
            <a:r>
              <a:rPr lang="en-US" sz="2800" b="1" dirty="0" smtClean="0"/>
              <a:t>)</a:t>
            </a:r>
          </a:p>
          <a:p>
            <a:pPr marL="400050" lvl="1" indent="0">
              <a:buNone/>
            </a:pPr>
            <a:r>
              <a:rPr lang="en-US" b="1" dirty="0"/>
              <a:t>	</a:t>
            </a:r>
            <a:r>
              <a:rPr lang="th-TH" b="1" dirty="0" smtClean="0"/>
              <a:t>ความพึงพอใจ</a:t>
            </a:r>
          </a:p>
          <a:p>
            <a:pPr marL="400050" lvl="1" indent="0">
              <a:buNone/>
            </a:pPr>
            <a:r>
              <a:rPr lang="th-TH" b="1" dirty="0"/>
              <a:t>	</a:t>
            </a:r>
            <a:r>
              <a:rPr lang="th-TH" b="1" dirty="0" smtClean="0"/>
              <a:t>ความเผ็ดของพริก</a:t>
            </a:r>
          </a:p>
          <a:p>
            <a:pPr marL="400050" lvl="1" indent="0">
              <a:buNone/>
            </a:pPr>
            <a:r>
              <a:rPr lang="th-TH" b="1" dirty="0"/>
              <a:t>	</a:t>
            </a:r>
            <a:r>
              <a:rPr lang="th-TH" b="1" dirty="0" smtClean="0"/>
              <a:t>ความรู้สึกชอบ</a:t>
            </a:r>
          </a:p>
          <a:p>
            <a:pPr lvl="2"/>
            <a:endParaRPr lang="th-TH" sz="2800" b="1" dirty="0"/>
          </a:p>
          <a:p>
            <a:pPr marL="457200" lvl="1" indent="0">
              <a:buNone/>
            </a:pPr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55356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สถิติอนุมาน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Inferential statistics)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สถิติที่ได้จากการเก็บข้อมูลจากตัวอย่าง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sample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หรือบางส่วนของ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ประชากร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population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มาสรุปโดยใช้วิธีทางสถิติแล้วสรุปเป็น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ตัวแทนของประชากรทั้งหมด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	</a:t>
            </a:r>
            <a:endParaRPr lang="en-AU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ตัวยึดเนื้อหา 3" descr="imagesCAU1VP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7992888" cy="36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สถิติอนุมาน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Inferential statistics)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</p:nvPr>
        </p:nvGraphicFramePr>
        <p:xfrm>
          <a:off x="466529" y="1844824"/>
          <a:ext cx="8677471" cy="405535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221087"/>
                <a:gridCol w="1584176"/>
                <a:gridCol w="1872208"/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ค่าที่ได้จากการวิเคราะห์ข้อมูล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ค่าสถิติ (</a:t>
                      </a:r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Statistics</a:t>
                      </a: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ค่าพารามิเตอร์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Parameter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ค่าเฉลี่ย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mean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>
                          <a:latin typeface="TH SarabunPSK" pitchFamily="34" charset="-34"/>
                          <a:cs typeface="TH SarabunPSK" pitchFamily="34" charset="-34"/>
                          <a:sym typeface="Symbol"/>
                        </a:rPr>
                        <a:t>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ค่าสัดส่วน (</a:t>
                      </a:r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Proportion</a:t>
                      </a: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p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>
                          <a:latin typeface="TH SarabunPSK" pitchFamily="34" charset="-34"/>
                          <a:cs typeface="TH SarabunPSK" pitchFamily="34" charset="-34"/>
                          <a:sym typeface="Symbol"/>
                        </a:rPr>
                        <a:t>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ค่าส่วนเบี่ยงเบน (</a:t>
                      </a:r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Standard</a:t>
                      </a:r>
                      <a:r>
                        <a:rPr lang="en-US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deviation</a:t>
                      </a:r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s.d</a:t>
                      </a:r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>
                          <a:latin typeface="TH SarabunPSK" pitchFamily="34" charset="-34"/>
                          <a:cs typeface="TH SarabunPSK" pitchFamily="34" charset="-34"/>
                          <a:sym typeface="Symbol"/>
                        </a:rPr>
                        <a:t>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ค่าความสัมพันธ์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Correlation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r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>
                          <a:latin typeface="TH SarabunPSK" pitchFamily="34" charset="-34"/>
                          <a:cs typeface="TH SarabunPSK" pitchFamily="34" charset="-34"/>
                          <a:sym typeface="Symbol"/>
                        </a:rPr>
                        <a:t>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ค่าสัมประสิทธิ์การถดถอย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Regression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>
                          <a:latin typeface="TH SarabunPSK" pitchFamily="34" charset="-34"/>
                          <a:cs typeface="TH SarabunPSK" pitchFamily="34" charset="-34"/>
                          <a:sym typeface="Symbol"/>
                        </a:rPr>
                        <a:t></a:t>
                      </a:r>
                      <a:endParaRPr lang="en-AU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1403648" y="594928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 smtClean="0">
                <a:cs typeface="+mj-cs"/>
              </a:rPr>
              <a:t>ค่าสถิติ (</a:t>
            </a:r>
            <a:r>
              <a:rPr lang="en-US" b="1" dirty="0" smtClean="0">
                <a:cs typeface="+mj-cs"/>
              </a:rPr>
              <a:t>Statistics</a:t>
            </a:r>
            <a:r>
              <a:rPr lang="th-TH" b="1" dirty="0" smtClean="0">
                <a:cs typeface="+mj-cs"/>
              </a:rPr>
              <a:t>)</a:t>
            </a:r>
            <a:r>
              <a:rPr lang="en-US" b="1" dirty="0" smtClean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ค่าที่แสดงคุณลักษณะของข้อมูลตัวอย่าง</a:t>
            </a:r>
          </a:p>
          <a:p>
            <a:pPr>
              <a:buNone/>
            </a:pPr>
            <a:r>
              <a:rPr lang="th-TH" b="1" dirty="0" smtClean="0">
                <a:cs typeface="+mj-cs"/>
              </a:rPr>
              <a:t>ค่าพารามิเตอร์ (</a:t>
            </a:r>
            <a:r>
              <a:rPr lang="en-US" b="1" dirty="0" smtClean="0">
                <a:cs typeface="+mj-cs"/>
              </a:rPr>
              <a:t>Parameter</a:t>
            </a:r>
            <a:r>
              <a:rPr lang="th-TH" b="1" dirty="0" smtClean="0">
                <a:cs typeface="+mj-cs"/>
              </a:rPr>
              <a:t>)</a:t>
            </a:r>
            <a:r>
              <a:rPr lang="en-US" b="1" dirty="0" smtClean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ค่าที่ได้จากข้อมูลประชากร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90872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สัญลักษณ์ทางสถิติ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สถิติอนุมาน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Inferential statistics)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การอนุมานด้วยวิธีทางสถิติ มี 2 ประเภท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การอนุมานแบบพาราเมตริก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Parametric inference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ระดับการวัดข้อมูลควรอยู่ในระดับช่วง 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Interval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  หรืออัตราส่วน 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Ratio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ข้อมูลควรมีการแจกแจงแบบปกติ 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Normal distribution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ข้อมูลที่ถูกเลือกเป็นตัวอย่างควรได้มาจากการสุ่มที่มีอิสระต่อกัน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การอนุมานแบบน็อนพาราเมตริก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Non- Parametric inference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2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ข้อมูลที่ไม่เป็นไปตามเงื่อนไขแบบพาราเมตริก</a:t>
            </a:r>
            <a:endParaRPr lang="en-AU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สถิติอนุมาน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Inferential statistics)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การหาข้อสรุปจากข้อมูลตัวอย่าง </a:t>
            </a:r>
          </a:p>
          <a:p>
            <a:pPr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	เป็นการหาข้อสรุปไปสู่การตอบวัตถุประสงค์ โดยอาศัยสถิติอนุมานจากตัวอย่างนำไปสู่การสรุปข้อมูลประชากร เทคนิคพื้นฐานที่ควรทราบ</a:t>
            </a:r>
          </a:p>
          <a:p>
            <a:pPr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1. การประมาณค่า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Estimation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การทดสอบสมมุติฐาน </a:t>
            </a:r>
            <a:r>
              <a:rPr lang="th-TH" sz="4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Hypothesis testing</a:t>
            </a:r>
            <a:r>
              <a:rPr lang="th-TH" sz="4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3. การหาความสัมพันธ์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Correlation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4. การพยากรณ์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Forecasting &amp; Prediction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)	</a:t>
            </a:r>
            <a:endParaRPr lang="en-AU" sz="4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กำหนดสมมติฐานทางสถิติ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040559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มีการกำหนด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 คู่กันคือ</a:t>
            </a:r>
          </a:p>
          <a:p>
            <a:pPr lvl="1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สมมติฐานหลัก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Null hypothesis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: 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) กำหนดไว้เป็นบรรทัดแรกเสมอ โดยกำหนดในความหมายเท่ากับ ไม่แตกต่าง ไม่ขึ้นกับ ไม่มีความสัมพันธ์กับ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…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ฯลฯ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สมมติฐานรอง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Alternative hypothesis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: 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1,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) กำหนดควบคู่กับสมมติฐานหลักเสมอ ซึ่งจะต้องกำหนดในความหมาย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ตรงกันข้าม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กับสมมติฐานหลักเสมอ </a:t>
            </a:r>
          </a:p>
          <a:p>
            <a:pPr lvl="2"/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เกษตรกรในประเทศไทยมีที่ดินเฉลี่ย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ไร่</a:t>
            </a:r>
          </a:p>
          <a:p>
            <a:pPr lvl="2">
              <a:buNone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เกษตรกรในประเทศไทยมีที่ดินเฉลี่ย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ไม่เท่ากับ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ไร่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เลือกวิธีที่เหมาะสมทางสถิติ</a:t>
            </a:r>
            <a:endParaRPr lang="en-AU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สถิติที่ไม่ใช้พารามิเตอร์ </a:t>
            </a:r>
            <a:r>
              <a:rPr lang="th-TH" dirty="0" smtClean="0"/>
              <a:t>(</a:t>
            </a:r>
            <a:r>
              <a:rPr lang="en-US" dirty="0" smtClean="0"/>
              <a:t>non parametric statistics</a:t>
            </a:r>
            <a:r>
              <a:rPr lang="th-TH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Chi square </a:t>
            </a:r>
            <a:r>
              <a:rPr lang="th-TH" dirty="0" smtClean="0"/>
              <a:t>(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th-TH" cap="small" dirty="0" smtClean="0"/>
              <a:t>)</a:t>
            </a:r>
            <a:r>
              <a:rPr lang="en-US" cap="small" dirty="0" smtClean="0"/>
              <a:t>, </a:t>
            </a:r>
            <a:r>
              <a:rPr lang="en-US" dirty="0" smtClean="0"/>
              <a:t>binomial</a:t>
            </a:r>
            <a:endParaRPr lang="en-AU" dirty="0" smtClean="0"/>
          </a:p>
          <a:p>
            <a:r>
              <a:rPr lang="th-TH" b="1" dirty="0" smtClean="0"/>
              <a:t>สถิติพารามิเตอร์ </a:t>
            </a:r>
            <a:r>
              <a:rPr lang="th-TH" dirty="0" smtClean="0"/>
              <a:t>(</a:t>
            </a:r>
            <a:r>
              <a:rPr lang="en-US" dirty="0" smtClean="0"/>
              <a:t>parametric statistics</a:t>
            </a:r>
            <a:r>
              <a:rPr lang="th-TH" dirty="0" smtClean="0"/>
              <a:t>)</a:t>
            </a:r>
          </a:p>
          <a:p>
            <a:pPr lvl="1"/>
            <a:r>
              <a:rPr lang="en-US" dirty="0" smtClean="0"/>
              <a:t>t-test</a:t>
            </a:r>
          </a:p>
          <a:p>
            <a:pPr lvl="1"/>
            <a:r>
              <a:rPr lang="en-US" dirty="0" smtClean="0"/>
              <a:t>F-test</a:t>
            </a:r>
          </a:p>
          <a:p>
            <a:pPr lvl="1"/>
            <a:r>
              <a:rPr lang="en-US" dirty="0" smtClean="0"/>
              <a:t>ANOVA</a:t>
            </a:r>
          </a:p>
          <a:p>
            <a:pPr lvl="1"/>
            <a:r>
              <a:rPr lang="en-US" dirty="0" smtClean="0"/>
              <a:t>Chi square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ยึดเนื้อหา 4"/>
          <p:cNvGraphicFramePr>
            <a:graphicFrameLocks/>
          </p:cNvGraphicFramePr>
          <p:nvPr/>
        </p:nvGraphicFramePr>
        <p:xfrm>
          <a:off x="251520" y="836712"/>
          <a:ext cx="8367984" cy="523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774575" y="6334375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ที่มา </a:t>
            </a:r>
            <a:r>
              <a:rPr lang="th-TH" dirty="0" err="1" smtClean="0"/>
              <a:t>ศิ</a:t>
            </a:r>
            <a:r>
              <a:rPr lang="th-TH" dirty="0" smtClean="0"/>
              <a:t>ริชัย </a:t>
            </a:r>
            <a:r>
              <a:rPr lang="th-TH" dirty="0" err="1" smtClean="0"/>
              <a:t>พงษ์</a:t>
            </a:r>
            <a:r>
              <a:rPr lang="th-TH" dirty="0" smtClean="0"/>
              <a:t>วิชัย, 2553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วิธีการทางสถิติที่ใช้ทดสอบสมมติฐาน</a:t>
            </a:r>
            <a:endParaRPr lang="en-AU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79512" y="692695"/>
          <a:ext cx="8712969" cy="59854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2530"/>
                <a:gridCol w="5069063"/>
                <a:gridCol w="2971376"/>
              </a:tblGrid>
              <a:tr h="755580">
                <a:tc>
                  <a:txBody>
                    <a:bodyPr/>
                    <a:lstStyle/>
                    <a:p>
                      <a:pPr algn="ctr"/>
                      <a:r>
                        <a:rPr lang="th-TH" sz="2000" b="1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ลำดับที่</a:t>
                      </a:r>
                      <a:endParaRPr lang="en-AU" sz="2000" b="1" u="non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สมมติฐาน</a:t>
                      </a:r>
                      <a:endParaRPr lang="en-AU" sz="2000" b="1" u="non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ตัวทดสอบทางสถิติ</a:t>
                      </a:r>
                      <a:endParaRPr lang="en-AU" sz="2000" b="1" u="non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Smart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farmers 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มีรายได้ไม่ต่ำกว่า 180000 บาทต่อคนต่อปี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One sample t-test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เกษตรกรผู้ชายหนักกว่าเกษตรกรผู้หญิง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Independent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sample t-test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การอบรมเกษตรกรวิธีที่ 1 น่าจะดีกว่า วิธีที่ 2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Paired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t- test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เกษตรกรในภาคต่างกันน่าจะผลิตข้าวได้ปริมาณต่างกัน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F-test &gt; ANOVA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ข้าราชการที่อบรมในห้องนี้สวยไม่ถึง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Binomial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เกษตรกรที่มาอบรมน่าจะมีระดับการศึกษาที่แตกต่างกัน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Chi-square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เกษตรกรที่ปรับเปลี่ยนวิธีการผลิตทั้งเพศหญิงและชายไม่แตกต่างกัน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Chi-square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จำนวนผู้เห็นด้วยกับโครงการก่อนและหลังการชี้แจงแตกต่างกัน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McNemar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การเลือกชนิดพันธุ์ข้าวน่าจะขึ้นอยู่กับภูมิภาคของเกษตรกร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Chi-square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รายได้น่าจะมีความเกี่ยวข้องกับระดับการศึกษา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Eta: t-</a:t>
                      </a:r>
                      <a:r>
                        <a:rPr lang="en-US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test,F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-test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44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เงินออมของเกษตรกรน่าจะเกี่ยวข้องกับรายได้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r ,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t-test</a:t>
                      </a:r>
                      <a:endParaRPr lang="en-AU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ชื่อเรื่อง 4"/>
          <p:cNvSpPr txBox="1">
            <a:spLocks noGrp="1"/>
          </p:cNvSpPr>
          <p:nvPr>
            <p:ph type="title"/>
          </p:nvPr>
        </p:nvSpPr>
        <p:spPr>
          <a:xfrm>
            <a:off x="1" y="-153888"/>
            <a:ext cx="91439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วิธีการทางสถิติที่ใช้ทดสอบสมมติฐาน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600400" cy="3024336"/>
          </a:xfrm>
        </p:spPr>
      </p:pic>
      <p:pic>
        <p:nvPicPr>
          <p:cNvPr id="6" name="Content Placeholder 5" descr="untitled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032448" cy="3384376"/>
          </a:xfrm>
        </p:spPr>
      </p:pic>
      <p:sp>
        <p:nvSpPr>
          <p:cNvPr id="7" name="ชื่อเรื่อง 4"/>
          <p:cNvSpPr txBox="1">
            <a:spLocks/>
          </p:cNvSpPr>
          <p:nvPr/>
        </p:nvSpPr>
        <p:spPr>
          <a:xfrm>
            <a:off x="1" y="-153888"/>
            <a:ext cx="91439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ขอบเขตการตัดสินใจในการทดสอบส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มมติฐาน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653136"/>
            <a:ext cx="763284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ns = not significant =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ไม่มีความแตกต่างในทางสถิติ</a:t>
            </a: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*   = significant (</a:t>
            </a:r>
            <a:r>
              <a:rPr lang="en-US" sz="2800" i="1" dirty="0" smtClean="0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=0.05) =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มีความแตกต่างในทางสถิติอย่างมีนัยสำคัญ</a:t>
            </a: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**  = significant (</a:t>
            </a:r>
            <a:r>
              <a:rPr lang="en-US" sz="2800" i="1" dirty="0" smtClean="0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=0.01) =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มีความแตกต่างในทางสถิติอย่างมีนัยสำคัญยิ่ง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สถิติที่ไม่ใช้พารามิเตอร์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ตัวยึดเนื้อหา 3" descr="images19MKBWQ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5616624" cy="33785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มาตรการวัด</a:t>
            </a:r>
            <a:endParaRPr lang="th-TH" sz="2800" b="1" dirty="0"/>
          </a:p>
          <a:p>
            <a:pPr marL="0" indent="0">
              <a:buNone/>
            </a:pPr>
            <a:r>
              <a:rPr lang="th-TH" sz="2800" b="1" dirty="0" smtClean="0"/>
              <a:t>3. ข้อมูลระดับอันตรภาค (</a:t>
            </a:r>
            <a:r>
              <a:rPr lang="en-US" sz="2800" b="1" dirty="0" smtClean="0"/>
              <a:t>Interval Scale)</a:t>
            </a:r>
          </a:p>
          <a:p>
            <a:pPr marL="400050" lvl="1" indent="0">
              <a:buNone/>
            </a:pPr>
            <a:r>
              <a:rPr lang="th-TH" b="1" dirty="0" smtClean="0"/>
              <a:t>	ข้อมูลของไอคิว </a:t>
            </a:r>
            <a:endParaRPr lang="th-TH" b="1" dirty="0"/>
          </a:p>
          <a:p>
            <a:pPr marL="400050" lvl="1" indent="0">
              <a:buNone/>
            </a:pPr>
            <a:r>
              <a:rPr lang="th-TH" b="1" dirty="0" smtClean="0"/>
              <a:t>	อุณหภูมิ </a:t>
            </a:r>
            <a:endParaRPr lang="en-US" b="1" dirty="0" smtClean="0"/>
          </a:p>
          <a:p>
            <a:pPr marL="0" indent="0">
              <a:buNone/>
            </a:pPr>
            <a:r>
              <a:rPr lang="th-TH" sz="2800" b="1" dirty="0" smtClean="0"/>
              <a:t>4.ข้อมูลระดับอัตราส่วน (</a:t>
            </a:r>
            <a:r>
              <a:rPr lang="en-US" sz="2800" b="1" dirty="0" smtClean="0"/>
              <a:t>Ratio </a:t>
            </a:r>
            <a:r>
              <a:rPr lang="en-US" sz="2800" b="1" dirty="0"/>
              <a:t>Scale</a:t>
            </a:r>
            <a:r>
              <a:rPr lang="en-US" sz="2800" b="1" dirty="0" smtClean="0"/>
              <a:t>)</a:t>
            </a:r>
          </a:p>
          <a:p>
            <a:pPr marL="400050" lvl="1" indent="0">
              <a:buNone/>
            </a:pPr>
            <a:r>
              <a:rPr lang="en-US" b="1" dirty="0"/>
              <a:t>	</a:t>
            </a:r>
            <a:r>
              <a:rPr lang="th-TH" b="1" dirty="0" smtClean="0"/>
              <a:t>ข้อมูลน้ำหนัก</a:t>
            </a:r>
          </a:p>
          <a:p>
            <a:pPr marL="400050" lvl="1" indent="0">
              <a:buNone/>
            </a:pPr>
            <a:r>
              <a:rPr lang="th-TH" b="1" dirty="0"/>
              <a:t>	</a:t>
            </a:r>
            <a:r>
              <a:rPr lang="th-TH" b="1" dirty="0" smtClean="0"/>
              <a:t>ข้อมูลเวลา</a:t>
            </a:r>
          </a:p>
          <a:p>
            <a:pPr lvl="2"/>
            <a:endParaRPr lang="th-TH" sz="2800" b="1" dirty="0"/>
          </a:p>
          <a:p>
            <a:pPr marL="457200" lvl="1" indent="0">
              <a:buNone/>
            </a:pPr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499333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สถิติที่ไม่ใช้พารามิเตอร์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non parametric statistics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157592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สมมติฐาน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จำนวนเกษตรกรมีการนำไปใช้ประโยชน์เท่ากับร้อยละ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65</a:t>
            </a:r>
          </a:p>
          <a:p>
            <a:pPr lvl="1">
              <a:spcBef>
                <a:spcPts val="0"/>
              </a:spcBef>
              <a:buNone/>
            </a:pPr>
            <a:endParaRPr lang="en-US" sz="3200" baseline="-250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จำนวนเกษตรกรมีการนำไปใช้ประโยชน์ไม่เท่ากับร้อยละ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65</a:t>
            </a:r>
          </a:p>
          <a:p>
            <a:pPr>
              <a:spcBef>
                <a:spcPts val="0"/>
              </a:spcBef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: 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65</a:t>
            </a:r>
          </a:p>
          <a:p>
            <a:pPr lvl="1" algn="ctr">
              <a:spcBef>
                <a:spcPts val="0"/>
              </a:spcBef>
              <a:buNone/>
            </a:pPr>
            <a:endParaRPr lang="en-US" sz="3200" baseline="-25000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µ ≠ 65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087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Chi-square (Goodness of Fit Test)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th-TH" dirty="0" smtClean="0">
                <a:latin typeface="Microsoft Sans Serif" pitchFamily="34" charset="0"/>
                <a:cs typeface="Microsoft Sans Serif" pitchFamily="34" charset="0"/>
              </a:rPr>
            </a:br>
            <a:endParaRPr lang="th-TH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79514" y="908719"/>
          <a:ext cx="8784973" cy="5760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5078"/>
                <a:gridCol w="871237"/>
                <a:gridCol w="1161649"/>
                <a:gridCol w="1306856"/>
                <a:gridCol w="871237"/>
                <a:gridCol w="943840"/>
                <a:gridCol w="943840"/>
                <a:gridCol w="871236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ภาค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จำนวนตัวอย่าง (ราย)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ผลการติดตาม (ราย)</a:t>
                      </a:r>
                      <a:endParaRPr lang="en-US" sz="1600" b="1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ผลการคาดหวัง</a:t>
                      </a:r>
                      <a:endParaRPr lang="en-US" sz="1600" b="1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(ราย)</a:t>
                      </a:r>
                      <a:endParaRPr lang="en-US" sz="1600" b="1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(ร้อยละ)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ผลต่าง (ราย)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Chi-Square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Sig.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รวมทุกโครงการ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462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66.45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300.30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6.70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0.43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0.51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ลุ่ม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น้ำแม่อาว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ฯ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70.00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5.00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1.09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0.29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บ้าน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ทุ่งสมเด็จ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57.14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36.40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-4.40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1.52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0.22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บ้านคำตากล้า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93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51.61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60.50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12.50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7.33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0.00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**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ภูฟ้าพัฒนา 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91.18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22.10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.90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10.24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0.00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**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อ่าง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เก็บน้ำห้วย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ไฟ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52.00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32.50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-6.50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3.71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0.05*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6.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ธนาคาร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อาหาร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ชุมชน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81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75.31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52.70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.30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3.78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0.02*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7.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หญ้าแฝก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81.25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31.20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65.00</a:t>
                      </a:r>
                      <a:r>
                        <a:rPr lang="th-TH" sz="1600" b="1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7.80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5.57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itchFamily="34" charset="-34"/>
                          <a:cs typeface="TH SarabunPSK" pitchFamily="34" charset="-34"/>
                        </a:rPr>
                        <a:t>0.02*</a:t>
                      </a:r>
                      <a:endParaRPr lang="en-US" sz="16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สถิติที่ไม่ใช้พารามิเตอร์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non parametric statistics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34076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cap="all" dirty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การทดสอบค่าทางสถิติ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โดยใช้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Chi-square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กับ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เกณฑ์การประเมินที่ตั้งไว้ว่าจำนวนเกษตรกรที่นำความรู้ไปใช้ประโยชน์ ไม่น้อยกว่าร้อยละ 65 พบว่า ภาพรวมจำนวนเกษตรที่นำความรู้ไปใช้ประโยชน์ คิดเป็นร้อยละ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66.45 ผล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การทดสอบทาง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สถิติ ไม่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แตกต่างกันในทางสถิติ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ถือ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ว่าผ่านเกณฑ์การประเมินดังกล่าว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สถิติที่ไม่ใช้พารามิเตอร์ </a:t>
            </a: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non parametric statistics</a:t>
            </a: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imagesXBFZU6L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556792"/>
            <a:ext cx="6120680" cy="4392489"/>
          </a:xfrm>
        </p:spPr>
      </p:pic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ตัวอย่างสถิติพารามิเตอร์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statistics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สถิติพารามิเตอร์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statistics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การทดสอบค่าเฉลี่ยของประชากร หนึ่งกลุ่ม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One-Sample T-test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เกษตรกรไทยมีรายได้เฉลี่ย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180,000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2">
              <a:buNone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เกษตรกรในมีรายได้เฉลี่ย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ไม่เท่ากับ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180,000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บาท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2708920"/>
          <a:ext cx="864096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36104"/>
                <a:gridCol w="1008112"/>
                <a:gridCol w="792088"/>
                <a:gridCol w="504056"/>
                <a:gridCol w="1008112"/>
                <a:gridCol w="32403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ค่าเฉลี่ย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Test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value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t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df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Sig.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Mean Difference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รายได้เฉลี่ย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148668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180000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-4.152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0.000**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133699 &lt;µ&lt;163672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22108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สรุป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ผลการทดสอบค่าเฉลี่ยรายได้ของเกษตรกรไทยกับรายได้ที่กำหนดไว้ที่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180,000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บาท พบว่า มีความแตกต่างกันในทางสถิติอย่างมีนัยสำคัญยิ่ง จึงสรุปว่า เกษตรกรไทยมีรายได้เฉลี่ยไม่เท่ากับ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180,000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บาท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สถิติพารามิเตอร์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statistics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5" y="2996952"/>
          <a:ext cx="8280920" cy="193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89763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ค่าเฉลี่ย (บาท)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Std.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t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Sig.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728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ชาย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137,800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12,077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0.754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0.456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728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หญิง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156,908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78,965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90872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การทดสอบค่าเฉลี่ยของประชากร 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อิสระ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) Independent-Sample T-test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2883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สรุป	ผลการทดสอบค่าเฉลี่ยรายได้ของเพศหญิงและเพศชาย พบว่า ไม่มีความแตกต่างกันในทางสถิติ จึงสรุปว่า เพศหญิงและเพศชายมีรายได้เฉลี่ยเท่ากัน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84482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เพศหญิงมีรายได้เฉลี่ย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เพศชาย</a:t>
            </a:r>
          </a:p>
          <a:p>
            <a:pPr lvl="2">
              <a:buNone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เพศหญิงมีรายได้เฉลี่ย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ไม่เท่ากับ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เพศชาย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สถิติพารามิเตอร์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statistics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การทดสอบค่าเฉลี่ยของประชากร 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ไม่อิสระ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) Paired-Sample T-test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0131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สรุป	ผลการทดสอบค่าเฉลี่ยของคะแนนก่อนและหลังการอบรม พบว่า มีความแตกต่างกันในทางสถิติ จึงสรุปว่า คะแนนเฉลี่ยก่อนอบรมไม่เท่ากับคะแนนหลังอบรม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62880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ผลคะแนนสอบเฉลี่ยก่อนอบรม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หลังอบรม</a:t>
            </a:r>
          </a:p>
          <a:p>
            <a:pPr lvl="2">
              <a:buNone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200" baseline="-250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ผลคะแนนสอบเฉลี่ยก่อนอบรมไม่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หลังอบรม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6" y="2852936"/>
          <a:ext cx="828092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89763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ค่าเฉลี่ย (คะแนน)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Std.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t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Sig.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728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ก่อน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65.74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12.70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1.655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0.03*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728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หลัง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84.89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9.78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7" y="2060849"/>
          <a:ext cx="8496946" cy="3240364"/>
        </p:xfrm>
        <a:graphic>
          <a:graphicData uri="http://schemas.openxmlformats.org/drawingml/2006/table">
            <a:tbl>
              <a:tblPr/>
              <a:tblGrid>
                <a:gridCol w="2061022"/>
                <a:gridCol w="1889271"/>
                <a:gridCol w="2223233"/>
                <a:gridCol w="2323420"/>
              </a:tblGrid>
              <a:tr h="525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LAI at silking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Plant height at silking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Biomass at 50% silking, t/ha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Time of dry period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DFS 1/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21-40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3.4 ± 0.6 bc 2/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1.71 ± 0.08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5.4 ± 0.7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30-49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3.3 ± 0.7 c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1.65 ± 0.11 d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 ± 0.3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36-55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3.7 ± 0.4 b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1.74 ± 0.11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bcd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5.3 ± 0.6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43-62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4.3 ± 0.6 a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1.76 ± 0.07 bc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5.0 ± 1.0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57-76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4.1 ± 0.7 b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1.80 ± 0.11 b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5.6 ± 0.7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4.1 ± 0.4 ab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1.90 ± 0.12 a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5.8 ± 0.6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Lsd (p=0.05)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ns 3/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Variety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Suwan 4452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 ± 0.6 a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1.77 ± 0.13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5.3 ± 0.6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Pacific 224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3.6 ± 0.7 b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1.76 ± 0.12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5.3 ± 0.8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Lsd (0.05)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CV%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8.2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4.78</a:t>
                      </a:r>
                      <a:endParaRPr lang="en-US" sz="120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10.81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380672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1/   DFS - days from seeding;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2/   The numbers followed by the same letters are not significantly different within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the column according to Fisher’s Protected Least Significance Difference Test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Lsd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at  p=0.05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3/   ns – Not significant at p=0.05;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Table  Leaf area index (LAI), plant height and above-ground plant biomass at 50%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silking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as influenced by time of 20-day dry period and maize variety.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สถิติพารามิเตอร์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statistics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836712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การทดสอบค่าเฉลี่ยของหลายประชากร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One-way ANOVA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3"/>
            <a:ext cx="8363272" cy="2232248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สรุป การทดสอบความสูงภายใต้การแห้งแล้งในระยะ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 พบว่ามีความแตกต่างกันในทางสถิติ ซึ่งส่งผลต่อความสูงของข้าวโพดในระยะ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30-49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 มากที่สุด </a:t>
            </a: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สถิติพารามิเตอร์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statistics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สวัสดี</a:t>
            </a:r>
            <a:endParaRPr lang="th-TH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 descr="IMG_20130314_074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412776"/>
            <a:ext cx="8424936" cy="471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การวิเคราะห์ข้อมูล</a:t>
            </a:r>
            <a:endParaRPr lang="en-AU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14908"/>
          </a:xfrm>
        </p:spPr>
        <p:txBody>
          <a:bodyPr>
            <a:normAutofit fontScale="70000" lnSpcReduction="20000"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สถิติเชิงพรรณนา 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Descriptive Statistic)</a:t>
            </a:r>
          </a:p>
          <a:p>
            <a:pPr lvl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การนำเสนอ 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Presentation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การแจกแจงความถี่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Frequency distribution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การวัดแนวโน้มเข้าสู่ส่วนกลาง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Measure of center tendency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การกระจายของข้อมูล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Dispersion)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สถิติอนุมาน 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Inference Statistic)</a:t>
            </a:r>
          </a:p>
          <a:p>
            <a:pPr lvl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การอนุมาน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แบบน็อนพา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ราเมตริก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Non- Parametric inference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การอนุมานแบบพาราเมตริก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Parametric inference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None/>
            </a:pPr>
            <a:endParaRPr lang="th-TH" sz="4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AU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สถิติเชิงพรรณนา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Descriptive statistics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AU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บรรยายลักษณะของข้อมูลที่ได้รวบรวมมา ผลการวิเคราะห์ข้อมูลจะไม่</a:t>
            </a:r>
          </a:p>
          <a:p>
            <a:pPr marL="514350" indent="-51435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นำไปใช้อ้างอิงกับกลุ่มอื่น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การนำเสนอ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Presentation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บรรยายในรูปบทความ โดยใช้ตาราง กราฟมาประกอบการบรรยาย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การแจกแจงความถี่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Frequency distribution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บรรยายด้วยการนับจำนวนค่าที่เป็นไปได้ของตัวแปร มักแสดงในรูปร้อยละ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การวัดแนวโน้มเข้าสู่ส่วนกลาง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Measure of center tendency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บรรยายด้วยตัวเลขที่เกิดจากการคำนวณหรือเลือกค่าใดค่าหนึ่งของข้อมูลที่เก็บมาได้มาเป็นตัวแทนเพื่อใช้อธิบายข้อมู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การกระจายของข้อมูล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Dispersion)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วิธีหาค่าที่แสดงถึงความแตกของข้อมูล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endParaRPr lang="en-AU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การนำเสนอข้อมูล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ข้อความ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ตาราง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แผนภูมิ</a:t>
            </a:r>
          </a:p>
          <a:p>
            <a:pPr lvl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แผนภูมิแท่ง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(Bar Chart)</a:t>
            </a:r>
          </a:p>
          <a:p>
            <a:pPr lvl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แผนภูมิวงกลม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(Pie Chart)</a:t>
            </a:r>
          </a:p>
          <a:p>
            <a:pPr lvl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แผนภูมิเชิงเส้น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(Line Chart)</a:t>
            </a:r>
          </a:p>
          <a:p>
            <a:pPr lvl="1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ฮิสโตแกรม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(Histogram)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004048" y="2204864"/>
          <a:ext cx="3816424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08212"/>
                <a:gridCol w="1908212"/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ภาค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บาดเจ็บ</a:t>
                      </a:r>
                      <a:r>
                        <a:rPr lang="th-TH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(ราย)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เหนือ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213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อีสาน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111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กลาง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123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ใต้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154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4048" y="1124744"/>
            <a:ext cx="38884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ตารางที่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จำนวนผู้ได้รับบาดเจ็บในเทศกาล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      สงกรานต์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  <a:solidFill>
            <a:srgbClr val="92D050"/>
          </a:solidFill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การนำเสนอ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384376" cy="207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ตัวยึดเนื้อหา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52839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แผนภูมิ 6"/>
          <p:cNvGraphicFramePr/>
          <p:nvPr/>
        </p:nvGraphicFramePr>
        <p:xfrm>
          <a:off x="683568" y="908720"/>
          <a:ext cx="3247256" cy="22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  Chart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Bar  Chart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  Chart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3429000"/>
            <a:ext cx="79208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Chart</a:t>
            </a:r>
            <a:endParaRPr lang="th-TH" dirty="0"/>
          </a:p>
        </p:txBody>
      </p:sp>
      <p:graphicFrame>
        <p:nvGraphicFramePr>
          <p:cNvPr id="12" name="แผนภูมิ 11"/>
          <p:cNvGraphicFramePr/>
          <p:nvPr/>
        </p:nvGraphicFramePr>
        <p:xfrm>
          <a:off x="5364088" y="4005064"/>
          <a:ext cx="324036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7220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Chart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การแจกแจงความถี่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Frequency distribution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AU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การบรรยายด้วยการนับจำนวนค่าที่เป็นไปได้ของตัวแปร เรียกว่าการแจกแจงความถี่และมักแสดงออกมาในรูปของร้อยละ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การแจกแจงความถี่</a:t>
            </a:r>
          </a:p>
          <a:p>
            <a:pPr lvl="1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แบบไม่จัดกลุ่มข้อมูล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Ungrouped data)</a:t>
            </a:r>
          </a:p>
          <a:p>
            <a:pPr lvl="1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แบบจัดกลุ่มข้อมูล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Grouped data)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ค่าร้อยละ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Percentage)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การเปรียบเทียบตัวเลขจำนวนหนึ่งกับตัวเลขอีกจำนวนหนึ่งที่เทียบส่วนเป็น 100</a:t>
            </a:r>
          </a:p>
          <a:p>
            <a:pPr lvl="1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ตัวเลขที่ต้องหาค่าร้อยละ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x 100</a:t>
            </a:r>
          </a:p>
          <a:p>
            <a:pPr lvl="1">
              <a:buNone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                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จำนวนเต็ม</a:t>
            </a: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1835696" y="5373216"/>
            <a:ext cx="28083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3614</Words>
  <Application>Microsoft Office PowerPoint</Application>
  <PresentationFormat>นำเสนอทางหน้าจอ (4:3)</PresentationFormat>
  <Paragraphs>892</Paragraphs>
  <Slides>49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49</vt:i4>
      </vt:variant>
    </vt:vector>
  </HeadingPairs>
  <TitlesOfParts>
    <vt:vector size="50" baseType="lpstr">
      <vt:lpstr>ชุดรูปแบบของ Office</vt:lpstr>
      <vt:lpstr>การวิเคราะห์ข้อมูลเชิงปริมาณ</vt:lpstr>
      <vt:lpstr>ข้อมูล</vt:lpstr>
      <vt:lpstr>ข้อมูล</vt:lpstr>
      <vt:lpstr>ข้อมูล</vt:lpstr>
      <vt:lpstr>การวิเคราะห์ข้อมูล</vt:lpstr>
      <vt:lpstr>สถิติเชิงพรรณนา (Descriptive statistics)</vt:lpstr>
      <vt:lpstr>การนำเสนอข้อมูล</vt:lpstr>
      <vt:lpstr>การนำเสนอ</vt:lpstr>
      <vt:lpstr>การแจกแจงความถี่ (Frequency distribution)</vt:lpstr>
      <vt:lpstr>การแจกแจงความถี่ (Frequency distribution)</vt:lpstr>
      <vt:lpstr>การแจกแจงความถี่ (Frequency distribution)</vt:lpstr>
      <vt:lpstr>การวัดแนวโน้มเข้าสู่ส่วนกลาง (Measure of central tendency)</vt:lpstr>
      <vt:lpstr>การวัดแนวโน้มเข้าสู่ส่วนกลาง (Measure of central tendency)</vt:lpstr>
      <vt:lpstr>การกระจายของข้อมูล (Dispersion)</vt:lpstr>
      <vt:lpstr>วิธีวิเคราะห์ข้อมูลที่ใช้กับข้อมูลประเภทต่างๆ</vt:lpstr>
      <vt:lpstr>การวิเคราะห์ข้อมูลโดยยึดจำนวนตัวแปร</vt:lpstr>
      <vt:lpstr>ตัวอย่างสถิติเชิงพรรณนาตามรูปแบบคำถาม</vt:lpstr>
      <vt:lpstr>1). คำถามมี 2 ตัวเลือกและให้เลือกตอบตัวเลือกเดียว  (Dichotomous Question)</vt:lpstr>
      <vt:lpstr>2). คำถามมีหลายคำตอบแต่ก็ให้เลือกตอบตัวเลือกเดียว (Multiple Choice Question)</vt:lpstr>
      <vt:lpstr>3). คำถามที่สามารถเลือกคำตอบได้หลายคำตอบ  (Checklist Question)</vt:lpstr>
      <vt:lpstr>3). คำถามที่สามารถเลือกคำตอบได้หลายคำตอบ</vt:lpstr>
      <vt:lpstr>4). คำถามที่ให้ตอบโดยใส่ลำดับที่ (Rank Question)</vt:lpstr>
      <vt:lpstr>4). คำถามที่ให้ตอบโดยใส่ลำดับที่ (Rank Question)</vt:lpstr>
      <vt:lpstr>5.คำถามแสดงความมากน้อย (Scale Question)</vt:lpstr>
      <vt:lpstr>5.คำถามแสดงความมากน้อย (Scale Question)</vt:lpstr>
      <vt:lpstr>6.คำถามที่ให้เติมตัวเลขสั้นๆ </vt:lpstr>
      <vt:lpstr>6.คำถามที่ให้เติมตัวเลขสั้นๆ </vt:lpstr>
      <vt:lpstr>ตารางความถี่แบบ 2 ทาง (Crosstab)</vt:lpstr>
      <vt:lpstr>ตารางความถี่แบบหลายทาง</vt:lpstr>
      <vt:lpstr>สถิติอนุมาน (Inferential statistics)</vt:lpstr>
      <vt:lpstr>สถิติอนุมาน (Inferential statistics)</vt:lpstr>
      <vt:lpstr>สถิติอนุมาน (Inferential statistics)</vt:lpstr>
      <vt:lpstr>สถิติอนุมาน (Inferential statistics)</vt:lpstr>
      <vt:lpstr>กำหนดสมมติฐานทางสถิติ</vt:lpstr>
      <vt:lpstr>เลือกวิธีที่เหมาะสมทางสถิติ</vt:lpstr>
      <vt:lpstr>งานนำเสนอ PowerPoint</vt:lpstr>
      <vt:lpstr>วิธีการทางสถิติที่ใช้ทดสอบสมมติฐาน</vt:lpstr>
      <vt:lpstr>งานนำเสนอ PowerPoint</vt:lpstr>
      <vt:lpstr>ตัวอย่าง สถิติที่ไม่ใช้พารามิเตอร์</vt:lpstr>
      <vt:lpstr>สถิติที่ไม่ใช้พารามิเตอร์ (non parametric statistics)</vt:lpstr>
      <vt:lpstr> </vt:lpstr>
      <vt:lpstr>งานนำเสนอ PowerPoint</vt:lpstr>
      <vt:lpstr>ตัวอย่างสถิติพารามิเตอร์ (parametric statistics)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สถิติพารามิเตอร์ (parametric statistics)</vt:lpstr>
      <vt:lpstr>สวัสดี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kiattiyos</dc:creator>
  <cp:lastModifiedBy>user</cp:lastModifiedBy>
  <cp:revision>449</cp:revision>
  <dcterms:created xsi:type="dcterms:W3CDTF">2013-08-19T09:01:25Z</dcterms:created>
  <dcterms:modified xsi:type="dcterms:W3CDTF">2020-06-23T00:30:48Z</dcterms:modified>
</cp:coreProperties>
</file>