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6858000" cy="9906000" type="A4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005"/>
    <a:srgbClr val="B33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60"/>
  </p:normalViewPr>
  <p:slideViewPr>
    <p:cSldViewPr>
      <p:cViewPr>
        <p:scale>
          <a:sx n="117" d="100"/>
          <a:sy n="117" d="100"/>
        </p:scale>
        <p:origin x="1613" y="-4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393" tIns="45695" rIns="91393" bIns="4569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92" y="0"/>
            <a:ext cx="2946400" cy="496888"/>
          </a:xfrm>
          <a:prstGeom prst="rect">
            <a:avLst/>
          </a:prstGeom>
        </p:spPr>
        <p:txBody>
          <a:bodyPr vert="horz" lIns="91393" tIns="45695" rIns="91393" bIns="45695" rtlCol="0"/>
          <a:lstStyle>
            <a:lvl1pPr algn="r">
              <a:defRPr sz="1200"/>
            </a:lvl1pPr>
          </a:lstStyle>
          <a:p>
            <a:fld id="{A9CD7FD9-F9BF-4014-9925-2CCF28842A87}" type="datetimeFigureOut">
              <a:rPr lang="th-TH" smtClean="0"/>
              <a:t>14/07/64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5" rIns="91393" bIns="4569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4" y="4714879"/>
            <a:ext cx="5438775" cy="4467225"/>
          </a:xfrm>
          <a:prstGeom prst="rect">
            <a:avLst/>
          </a:prstGeom>
        </p:spPr>
        <p:txBody>
          <a:bodyPr vert="horz" lIns="91393" tIns="45695" rIns="91393" bIns="45695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393" tIns="45695" rIns="91393" bIns="4569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92" y="9428164"/>
            <a:ext cx="2946400" cy="496887"/>
          </a:xfrm>
          <a:prstGeom prst="rect">
            <a:avLst/>
          </a:prstGeom>
        </p:spPr>
        <p:txBody>
          <a:bodyPr vert="horz" lIns="91393" tIns="45695" rIns="91393" bIns="45695" rtlCol="0" anchor="b"/>
          <a:lstStyle>
            <a:lvl1pPr algn="r">
              <a:defRPr sz="1200"/>
            </a:lvl1pPr>
          </a:lstStyle>
          <a:p>
            <a:fld id="{52757E9F-5548-4870-8D92-C314DA9A41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207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57E9F-5548-4870-8D92-C314DA9A419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20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4057637" y="5503334"/>
            <a:ext cx="2800364" cy="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4057650" y="5629014"/>
            <a:ext cx="2800351" cy="27736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4057650" y="5944130"/>
            <a:ext cx="2800351" cy="1320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4057650" y="6015249"/>
            <a:ext cx="1474470" cy="264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4057650" y="6066048"/>
            <a:ext cx="1474470" cy="1320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สี่เหลี่ยมผืนผ้ามุมมน 29"/>
          <p:cNvSpPr/>
          <p:nvPr/>
        </p:nvSpPr>
        <p:spPr bwMode="white">
          <a:xfrm>
            <a:off x="4057650" y="5723467"/>
            <a:ext cx="2297430" cy="3962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สี่เหลี่ยมผืนผ้ามุมมน 30"/>
          <p:cNvSpPr/>
          <p:nvPr/>
        </p:nvSpPr>
        <p:spPr bwMode="white">
          <a:xfrm>
            <a:off x="5532380" y="5865864"/>
            <a:ext cx="1200150" cy="528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5271734"/>
            <a:ext cx="6858000" cy="35269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5309095"/>
            <a:ext cx="6858001" cy="203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4810538" y="5262241"/>
            <a:ext cx="2047463" cy="35884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6858000" cy="53469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342900" y="3469393"/>
            <a:ext cx="6343650" cy="212336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42900" y="5633244"/>
            <a:ext cx="3714750" cy="2531533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5029200" y="6075680"/>
            <a:ext cx="720090" cy="660400"/>
          </a:xfrm>
        </p:spPr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4057650" y="6074305"/>
            <a:ext cx="971550" cy="6604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6240066" y="1641"/>
            <a:ext cx="560784" cy="528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086350" y="1651000"/>
            <a:ext cx="1428750" cy="7924800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1651000"/>
            <a:ext cx="4686300" cy="7924800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2861734"/>
            <a:ext cx="5829300" cy="196744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4863572"/>
            <a:ext cx="5829300" cy="2180695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3249169"/>
            <a:ext cx="3028950" cy="653750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3249169"/>
            <a:ext cx="3028950" cy="653750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1651000"/>
            <a:ext cx="6286500" cy="154533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85750" y="3242734"/>
            <a:ext cx="3031236" cy="6604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3540919" y="3242734"/>
            <a:ext cx="3031331" cy="6604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285750" y="3912305"/>
            <a:ext cx="3031236" cy="5613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538729" y="3912305"/>
            <a:ext cx="3031331" cy="5613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6" name="ตัวแทน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1651000"/>
            <a:ext cx="6172200" cy="154533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937760" y="884936"/>
            <a:ext cx="717948" cy="660400"/>
          </a:xfrm>
        </p:spPr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943350" y="884936"/>
            <a:ext cx="994410" cy="6604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131052" y="3282"/>
            <a:ext cx="571500" cy="528320"/>
          </a:xfrm>
        </p:spPr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15122" y="1591734"/>
            <a:ext cx="2537460" cy="12679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015122" y="2904383"/>
            <a:ext cx="2537460" cy="667004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14300" y="1121303"/>
            <a:ext cx="3826764" cy="8453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80326" y="1602121"/>
            <a:ext cx="440102" cy="6762365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02753" y="1651000"/>
            <a:ext cx="3429000" cy="6604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dirty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66332" y="4729557"/>
            <a:ext cx="1943100" cy="363492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529849"/>
            <a:ext cx="6858000" cy="12192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6858000" cy="44873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445289"/>
            <a:ext cx="6858001" cy="1320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4057637" y="520356"/>
            <a:ext cx="2800364" cy="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4057650" y="635718"/>
            <a:ext cx="2800351" cy="26005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สี่เหลี่ยมผืนผ้ามุมมน 32"/>
          <p:cNvSpPr/>
          <p:nvPr/>
        </p:nvSpPr>
        <p:spPr bwMode="white">
          <a:xfrm>
            <a:off x="4055504" y="718617"/>
            <a:ext cx="2297430" cy="3962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สี่เหลี่ยมผืนผ้ามุมมน 33"/>
          <p:cNvSpPr/>
          <p:nvPr/>
        </p:nvSpPr>
        <p:spPr bwMode="white">
          <a:xfrm>
            <a:off x="5530235" y="850695"/>
            <a:ext cx="1200150" cy="528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6813724" y="-2890"/>
            <a:ext cx="43220" cy="8981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6783361" y="-2890"/>
            <a:ext cx="20574" cy="8981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6769071" y="-2890"/>
            <a:ext cx="6858" cy="8981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6731567" y="-2890"/>
            <a:ext cx="20574" cy="8981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6686758" y="549"/>
            <a:ext cx="41148" cy="8453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6655106" y="549"/>
            <a:ext cx="6858" cy="8453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342900" y="1651000"/>
            <a:ext cx="6172200" cy="1540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342900" y="3249168"/>
            <a:ext cx="6172200" cy="62473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4939902" y="884936"/>
            <a:ext cx="717948" cy="6604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D6ED94-93DF-4BB1-90D1-614F49F79975}" type="datetimeFigureOut">
              <a:rPr lang="th-TH" smtClean="0"/>
              <a:t>14/07/64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943350" y="884936"/>
            <a:ext cx="994410" cy="6604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131052" y="3282"/>
            <a:ext cx="571500" cy="528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D33E87-A8BE-45BD-BFC1-08528B5BC2C0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microsoft.com/office/2007/relationships/hdphoto" Target="../media/hdphoto1.wdp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664" y="1585495"/>
            <a:ext cx="6120680" cy="183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ts val="1700"/>
              </a:lnSpc>
              <a:tabLst>
                <a:tab pos="809625" algn="l"/>
              </a:tabLst>
            </a:pPr>
            <a:r>
              <a:rPr lang="th-TH" sz="1500" b="1" spc="-3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เมื่อวันที่ 13 </a:t>
            </a:r>
            <a:r>
              <a:rPr lang="th-TH" sz="1500" b="1" spc="-3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กรกฎาคม </a:t>
            </a:r>
            <a:r>
              <a:rPr lang="th-TH" sz="1500" b="1" spc="-3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๒๕๖4 สำนักบริหารกองทุน จัดประชุมคณะอนุกรรมการโครงการและการเงินกองทุนการปฏิรูปที่ดินเพื่อเกษตรกรรม (อกก.คง.) ครั้งที่ </a:t>
            </a:r>
            <a:r>
              <a:rPr lang="th-TH" sz="1500" b="1" spc="-3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5/2564 </a:t>
            </a:r>
            <a:r>
              <a:rPr lang="th-TH" sz="1500" b="1" spc="-30" dirty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1500" b="1" spc="-30" dirty="0" smtClean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</a:t>
            </a:r>
            <a:r>
              <a:rPr lang="th-TH" sz="1500" b="1" dirty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นายสุริยน พัชรครุกานนท์ รองเลขาธิการ </a:t>
            </a:r>
            <a:r>
              <a:rPr lang="th-TH" sz="1500" b="1" dirty="0" smtClean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1500" b="1" dirty="0" smtClean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500" b="1" dirty="0" smtClean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ส.</a:t>
            </a:r>
            <a:r>
              <a:rPr lang="th-TH" sz="1500" b="1" dirty="0" err="1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ป.ก</a:t>
            </a:r>
            <a:r>
              <a:rPr lang="th-TH" sz="1500" b="1" dirty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1500" b="1" dirty="0" smtClean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</a:t>
            </a:r>
            <a:r>
              <a:rPr lang="th-TH" sz="1500" b="1" dirty="0" smtClean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ประธาน</a:t>
            </a:r>
            <a:r>
              <a:rPr lang="th-TH" sz="1500" b="1" dirty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 </a:t>
            </a:r>
            <a:r>
              <a:rPr lang="th-TH" sz="15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พร้อม</a:t>
            </a:r>
            <a:r>
              <a:rPr lang="th-TH" sz="15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ด้วย </a:t>
            </a:r>
            <a:r>
              <a:rPr lang="th-TH" sz="15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</a:t>
            </a: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จิราทิตย์ </a:t>
            </a:r>
            <a:r>
              <a:rPr lang="th-TH" sz="1500" b="1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โรจน์อุ่นวงศ์ ผู้อำนวยการสำนักบริหาร</a:t>
            </a:r>
            <a:r>
              <a:rPr lang="th-TH" sz="1500" b="1" spc="-1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กองทุน อนุกรรมการ</a:t>
            </a:r>
            <a:r>
              <a:rPr lang="th-TH" sz="1500" b="1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และเลขานุการ</a:t>
            </a: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คณะอนุกรรมการฯ </a:t>
            </a:r>
            <a:r>
              <a:rPr lang="th-TH" sz="15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ผู้แทน</a:t>
            </a: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</a:t>
            </a: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ผู้แทนกรมบัญชีกลาง </a:t>
            </a:r>
            <a:r>
              <a:rPr lang="th-TH" sz="1500" b="1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ผู้แทนสำนักงานสภา</a:t>
            </a:r>
            <a:r>
              <a:rPr lang="th-TH" sz="1500" b="1" spc="-5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</a:t>
            </a:r>
            <a:br>
              <a:rPr lang="th-TH" sz="1500" b="1" spc="-5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500" b="1" spc="-5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การเศรษฐกิจและสังคม</a:t>
            </a:r>
            <a:r>
              <a:rPr lang="th-TH" sz="1500" b="1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แห่งชาติ ผู้แทนธนาคารเพื่อการเกษตรและสหกรณ์การเกษตร </a:t>
            </a: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และหน่วยงานต่าง ๆ ในสังกัดกระทรวงเกษตรและสหกรณ์ </a:t>
            </a:r>
            <a:r>
              <a:rPr lang="th-TH" sz="1500" b="1" spc="-3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คณะผู้บริหาร ข้าราชการและ</a:t>
            </a:r>
            <a:r>
              <a:rPr lang="th-TH" sz="1500" b="1" spc="-30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เจ้าหน้าที่ ส.</a:t>
            </a:r>
            <a:r>
              <a:rPr lang="th-TH" sz="1500" b="1" spc="-30" dirty="0" err="1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ป.ก</a:t>
            </a:r>
            <a:r>
              <a:rPr lang="th-TH" sz="1500" b="1" spc="-30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1500" b="1" spc="-7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ส่วนกลาง และ ส.ป.ก.จังหวัด ที่เกี่ยวข้อง ร่วมประชุมในครั้งนี้ ณ ห้องประชุมไชยยงค์ ชูชาติ </a:t>
            </a:r>
            <a:r>
              <a:rPr lang="th-TH" sz="1500" b="1" spc="-70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ส.</a:t>
            </a:r>
            <a:r>
              <a:rPr lang="th-TH" sz="1500" b="1" spc="-7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ป.ก. ถนนราชดําเนินนอก </a:t>
            </a:r>
            <a:r>
              <a:rPr lang="th-TH" sz="15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กรุงเทพฯ </a:t>
            </a:r>
            <a:r>
              <a:rPr lang="th-TH" sz="15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และระบบการประชุมทางไกลออนไลน์ผ่านโปรแกรม </a:t>
            </a:r>
            <a:r>
              <a:rPr lang="en-US" sz="15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ZOOM </a:t>
            </a:r>
            <a:r>
              <a:rPr lang="en-US" sz="1500" b="1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Meeting</a:t>
            </a:r>
            <a:r>
              <a:rPr lang="th-TH" sz="1500" b="1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1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" y="47554"/>
            <a:ext cx="885600" cy="86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ลบ 8"/>
          <p:cNvSpPr/>
          <p:nvPr/>
        </p:nvSpPr>
        <p:spPr>
          <a:xfrm>
            <a:off x="-714722" y="1306164"/>
            <a:ext cx="839755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xmlns="" id="{958A1870-56F8-436E-BDB3-56D029DE3F15}"/>
              </a:ext>
            </a:extLst>
          </p:cNvPr>
          <p:cNvSpPr/>
          <p:nvPr/>
        </p:nvSpPr>
        <p:spPr>
          <a:xfrm>
            <a:off x="243408" y="9287979"/>
            <a:ext cx="6641976" cy="10316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th-TH" sz="1100" b="1" kern="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สำนักบริหารกองทุน ส.ป.ก.  โทรศัพท์ ๐-๒๒๘๒-๙๐๐๔ ต่อ ๑๑๕๗  </a:t>
            </a:r>
            <a:r>
              <a:rPr lang="en-GB" sz="1100" b="1" kern="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E-Mail : financeadmin@alro.go.th</a:t>
            </a:r>
            <a:endParaRPr lang="th-TH" sz="1100" b="1" kern="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556" y="-20471"/>
            <a:ext cx="180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กรกฎาคม 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4" y="3512840"/>
            <a:ext cx="6120680" cy="2926442"/>
          </a:xfrm>
          <a:prstGeom prst="rect">
            <a:avLst/>
          </a:prstGeom>
          <a:gradFill>
            <a:gsLst>
              <a:gs pos="0">
                <a:schemeClr val="accent6">
                  <a:tint val="1000"/>
                  <a:satMod val="255000"/>
                </a:schemeClr>
              </a:gs>
              <a:gs pos="81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ts val="1700"/>
              </a:lnSpc>
              <a:tabLst>
                <a:tab pos="809625" algn="l"/>
              </a:tabLst>
            </a:pP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500" b="1" kern="1000" spc="-50" dirty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โดยการประชุมครั้งนี้ ได้</a:t>
            </a:r>
            <a:r>
              <a:rPr lang="th-TH" sz="1500" b="1" kern="1000" spc="-50" dirty="0" smtClean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พิจารณาอนุมัติ</a:t>
            </a:r>
            <a:r>
              <a:rPr lang="th-TH" sz="1500" b="1" kern="1000" spc="-50" dirty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โครงการและใช้เงินกองทุนการปฏิรูปที่ดินฯ </a:t>
            </a:r>
            <a:r>
              <a:rPr lang="th-TH" sz="1500" b="1" kern="1000" spc="-5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1500" b="1" kern="1000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๑) </a:t>
            </a:r>
            <a:r>
              <a:rPr lang="th-TH" sz="1500" b="1" kern="1000" spc="-5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โครงการพัฒนาแหล่งน้ำ “หนึ่งชุมชน หนึ่งแหล่งน้ำ</a:t>
            </a:r>
            <a:r>
              <a:rPr lang="th-TH" sz="1500" b="1" kern="1000" spc="-5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” (แหล่งน้ำผิวดิน) ในเขตปฏิรูปที่ดิน </a:t>
            </a:r>
            <a:r>
              <a:rPr lang="th-TH" sz="1500" b="1" kern="1000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จังหวัดเชียงใหม่ จำนวน ๔ แห่ง 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๒) 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โครงการจัดตั้งศูนย์ส่งเสริมและขยายพันธุ์พืชในเขตปฏิรูปที่ดิน ภาคตะวันออก จังหวัดฉะเชิงเทรา ปีงบประมาณ พ.ศ. 2564 </a:t>
            </a:r>
            <a:r>
              <a:rPr lang="th-TH" sz="1500" b="1" kern="1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sz="1500" b="1" kern="1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๓) </a:t>
            </a:r>
            <a:r>
              <a:rPr lang="th-TH" sz="1500" b="1" kern="1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</a:t>
            </a:r>
            <a:br>
              <a:rPr lang="th-TH" sz="1500" b="1" kern="1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500" b="1" kern="1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จัดที่ดินแปลงเกษตรเกื้อกูลทับปะตีโมเดล หมู่ที่ 8 ตำบลโป่งน้ำร้อน อำเภอโป่งน้ำร้อน จังหวัดจันทบุรี (4) </a:t>
            </a:r>
            <a:r>
              <a:rPr lang="th-TH" sz="1500" b="1" kern="1000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โครงการก่อสร้าง</a:t>
            </a:r>
            <a:r>
              <a:rPr lang="th-TH" sz="1500" b="1" kern="1000" spc="-5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บ่อบาดาล</a:t>
            </a:r>
            <a:r>
              <a:rPr lang="th-TH" sz="1500" b="1" kern="1000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ระบบสูบน้ำโซ่</a:t>
            </a:r>
            <a:r>
              <a:rPr lang="th-TH" sz="1500" b="1" kern="1000" spc="-7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ล่าร์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เซลล์พร้อมหอถังสูงทรงแซม</a:t>
            </a:r>
            <a:r>
              <a:rPr lang="th-TH" sz="1500" b="1" kern="1000" spc="-7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เปญ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บ้านไผ่สีทอง ตำบลหงส์หิน อำเภอจุน </a:t>
            </a:r>
            <a:b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จังหวัดพะเยา</a:t>
            </a:r>
          </a:p>
          <a:p>
            <a:pPr algn="thaiDist">
              <a:lnSpc>
                <a:spcPts val="1700"/>
              </a:lnSpc>
              <a:tabLst>
                <a:tab pos="809625" algn="l"/>
              </a:tabLst>
            </a:pP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500" b="1" kern="1000" spc="-50" dirty="0">
                <a:solidFill>
                  <a:srgbClr val="9D10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ทั้งนี้ ยังได้ขอความเห็นชอบจากในที่ประชุมเพื่อเสนอให้ คปก. พิจารณาอนุมัติงบประมาณเพื่อเป็นค่าใช้จ่าย </a:t>
            </a:r>
            <a:r>
              <a:rPr lang="th-TH" sz="1500" b="1" kern="1000" spc="-5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(1) </a:t>
            </a:r>
            <a:r>
              <a:rPr lang="th-TH" sz="1500" b="1" kern="1000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โครงการก่อสร้างบ่อบาดาลและ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ระบบสูบน้ำโซ่</a:t>
            </a:r>
            <a:r>
              <a:rPr lang="th-TH" sz="1500" b="1" kern="1000" spc="-7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ล่าร์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เซลล์เพื่อการเกษตรในเขตปฏิรูปที่ดิน (ครั้งที่ 3 ) จำนวน ๓๐ 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โครงการพื้นที่ 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๑๒ 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 (2) โครงการก่อสร้างถนนคอนกรีตเสริมเหล็ก (ค.</a:t>
            </a:r>
            <a:r>
              <a:rPr lang="th-TH" sz="1500" b="1" kern="1000" spc="-7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ส.ล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.) พื้นที่โครงการจัดที่ดินทำกินให้ชุมชน ตามนโยบายรัฐบาล (</a:t>
            </a:r>
            <a:r>
              <a:rPr lang="th-TH" sz="1500" b="1" kern="1000" spc="-7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คทช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.) จังหวัดสุราษฎร์ธานี (3) 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โครงการก่อสร้างถนนคอนกรีตเสริม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เหล็ก บ้าน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ไผ่สีทอง ตำบลหงส์หิน อำเภอจุน 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จังหวัดพะเยา (4) แผนการใช้จ่ายเงินกองทุนการปฏิรูปที่ดินเพื่อเกษตรกรรม ประจำปีงบประมาณ 2565 และ (5) แผนบริหารความเสี่ยงของกองทุน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การปฏิรูปที่ดินเพื่อเกษตรกรรม 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ประจำปีบัญชี 2564 และคู่มือบริหารความเสี่ยง 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กองทุนการปฏิรูป</a:t>
            </a:r>
            <a:r>
              <a:rPr lang="th-TH" sz="1500" b="1" kern="1000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ที่ดินเพื่อ</a:t>
            </a:r>
            <a:r>
              <a:rPr lang="th-TH" sz="1500" b="1" kern="1000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เกษตรกรรม </a:t>
            </a:r>
            <a:endParaRPr lang="th-TH" sz="1500" b="1" kern="1000" spc="-7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7384" y="13272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52400" y="-51960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152400" y="609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27248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CD82862-66BC-4FF7-A222-66F9AF50DE76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9" b="77760" l="60462" r="85376">
                        <a14:foregroundMark x1="77572" y1="43091" x2="77572" y2="43091"/>
                        <a14:foregroundMark x1="72081" y1="43009" x2="72081" y2="43009"/>
                        <a14:foregroundMark x1="79017" y1="49060" x2="79017" y2="49060"/>
                        <a14:foregroundMark x1="74624" y1="47016" x2="74624" y2="47016"/>
                        <a14:foregroundMark x1="75491" y1="50859" x2="75491" y2="50859"/>
                        <a14:foregroundMark x1="73064" y1="47016" x2="81445" y2="47588"/>
                        <a14:foregroundMark x1="81445" y1="47588" x2="81965" y2="47424"/>
                        <a14:foregroundMark x1="79711" y1="48242" x2="72486" y2="49387"/>
                        <a14:foregroundMark x1="70058" y1="76778" x2="78902" y2="75715"/>
                        <a14:foregroundMark x1="78902" y1="75715" x2="81387" y2="73181"/>
                        <a14:foregroundMark x1="75145" y1="77760" x2="69133" y2="76778"/>
                        <a14:foregroundMark x1="81676" y1="28863" x2="83468" y2="32706"/>
                        <a14:foregroundMark x1="81908" y1="26492" x2="81908" y2="26492"/>
                        <a14:foregroundMark x1="85376" y1="31807" x2="85376" y2="31807"/>
                        <a14:foregroundMark x1="63179" y1="45217" x2="62081" y2="43990"/>
                        <a14:foregroundMark x1="60462" y1="44235" x2="60462" y2="44235"/>
                        <a14:foregroundMark x1="82197" y1="46443" x2="82197" y2="46443"/>
                      </a14:backgroundRemoval>
                    </a14:imgEffect>
                  </a14:imgLayer>
                </a14:imgProps>
              </a:ext>
            </a:extLst>
          </a:blip>
          <a:srcRect l="59662" t="23742" r="13250" b="17725"/>
          <a:stretch/>
        </p:blipFill>
        <p:spPr bwMode="auto">
          <a:xfrm>
            <a:off x="6100217" y="498265"/>
            <a:ext cx="776288" cy="96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91E2CC-83EF-4BCE-A885-0147F54656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30" y="6537176"/>
            <a:ext cx="1168798" cy="796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184F10F-6128-4AE9-BB30-ABC5C2B2B2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6537176"/>
            <a:ext cx="1153583" cy="796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368CE8-681B-431D-A15A-C03076255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2" y="6532644"/>
            <a:ext cx="1233976" cy="800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21A698-EA98-49C2-9439-0F71EFC9A6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6537176"/>
            <a:ext cx="1191731" cy="7768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70D9637-5757-476E-B487-A23BB9F677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6537177"/>
            <a:ext cx="1224135" cy="796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8292C4A-9E70-456B-9661-D8989E13DD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401272"/>
            <a:ext cx="1153583" cy="816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0DEA55C-A4F5-478E-8EAB-7C7259E674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29" y="7401272"/>
            <a:ext cx="1168799" cy="8163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6A53131-3FA7-4409-9965-75F9C2011E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77" y="7401272"/>
            <a:ext cx="1233976" cy="8163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9393C62-5543-4644-B646-D09660F8F6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7401272"/>
            <a:ext cx="1191731" cy="8163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6DEEF00-58FF-4EC5-9746-E245AF33D32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10" y="7401272"/>
            <a:ext cx="1228233" cy="8141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D72AEFF-D808-46AB-82CD-B93053B262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8245985"/>
            <a:ext cx="1153583" cy="7532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13D93C1-36EE-4385-9DE7-C12DF4B220D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84" y="8265368"/>
            <a:ext cx="1170343" cy="7220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D54B7F6-4F0C-48D8-8186-2E9866F2661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77" y="8265368"/>
            <a:ext cx="1230428" cy="72008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14BECF10-AC7A-48AF-A262-2221548B9E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9038293"/>
            <a:ext cx="1153583" cy="66723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1B2FD0C2-F0F0-4075-8827-D7CB635384E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29" y="9033243"/>
            <a:ext cx="1170343" cy="67228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8EFB859A-00DE-4EB5-9B38-06C3B1B5D7E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53" y="8265368"/>
            <a:ext cx="1214290" cy="72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6EC00BC4-6BF8-4A46-9855-0AB025A7BFE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8265368"/>
            <a:ext cx="1172948" cy="7200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5B11370-BBC4-454E-8F68-46CF9BFD3F3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56" y="9044699"/>
            <a:ext cx="1154164" cy="65246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06DB4601-58C3-4178-8723-20F2D854C03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9053292"/>
            <a:ext cx="1224135" cy="65223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77" y="9033243"/>
            <a:ext cx="1230428" cy="694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253" y="39959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B0F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สำนักบริหารกองทุน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580" y="628160"/>
            <a:ext cx="5746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ข่าวประชาสัมพันธ์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751" y="-15552"/>
            <a:ext cx="152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อก</a:t>
            </a:r>
            <a:r>
              <a:rPr lang="th-TH" sz="2000" b="1" dirty="0" err="1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ก.คง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5/2564</a:t>
            </a:r>
            <a:endParaRPr lang="th-TH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32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ในเมือง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4987</TotalTime>
  <Words>29</Words>
  <Application>Microsoft Office PowerPoint</Application>
  <PresentationFormat>กระดาษ A4 (210x297 มม.)</PresentationFormat>
  <Paragraphs>9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2" baseType="lpstr">
      <vt:lpstr>Angsana New</vt:lpstr>
      <vt:lpstr>Arial</vt:lpstr>
      <vt:lpstr>Calibri</vt:lpstr>
      <vt:lpstr>Cordia New</vt:lpstr>
      <vt:lpstr>DilleniaUPC</vt:lpstr>
      <vt:lpstr>Georgia</vt:lpstr>
      <vt:lpstr>TH Kodchasal</vt:lpstr>
      <vt:lpstr>TH SarabunIT๙</vt:lpstr>
      <vt:lpstr>Trebuchet MS</vt:lpstr>
      <vt:lpstr>Wingdings 2</vt:lpstr>
      <vt:lpstr>ในเมือง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alro6258</dc:creator>
  <cp:lastModifiedBy>user</cp:lastModifiedBy>
  <cp:revision>184</cp:revision>
  <cp:lastPrinted>2021-03-09T11:07:49Z</cp:lastPrinted>
  <dcterms:created xsi:type="dcterms:W3CDTF">2020-03-31T01:52:45Z</dcterms:created>
  <dcterms:modified xsi:type="dcterms:W3CDTF">2021-07-14T08:44:34Z</dcterms:modified>
</cp:coreProperties>
</file>