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74" autoAdjust="0"/>
    <p:restoredTop sz="94660" autoAdjust="0"/>
  </p:normalViewPr>
  <p:slideViewPr>
    <p:cSldViewPr snapToGrid="0">
      <p:cViewPr varScale="1">
        <p:scale>
          <a:sx n="80" d="100"/>
          <a:sy n="80" d="100"/>
        </p:scale>
        <p:origin x="3024" y="9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9058D0B-FF4B-4F4A-9F9B-BB25D8C48DF3}" type="datetimeFigureOut">
              <a:rPr lang="th-TH"/>
              <a:pPr>
                <a:defRPr/>
              </a:pPr>
              <a:t>12/05/63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380E8A2-7A6D-45AA-9AD4-344F417B9A9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CA33C44-2DA9-467D-9186-E47915C80F9C}" type="datetimeFigureOut">
              <a:rPr lang="th-TH"/>
              <a:pPr>
                <a:defRPr/>
              </a:pPr>
              <a:t>12/05/63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1A209A-1747-42C6-99FE-9D9C226CA8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4845A9-D80F-4C3E-9D5B-7772144E24F2}" type="slidenum">
              <a:rPr lang="th-TH" smtClean="0"/>
              <a:pPr/>
              <a:t>1</a:t>
            </a:fld>
            <a:endParaRPr 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0206C7-0699-43C5-9D06-AEBE8ED85125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0A65F-486D-4276-865F-B0408AC9FF3F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938656-7D96-414B-AC90-842C78B4E650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C4A29-73B4-4D66-B0D1-85545137C17A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C5598B-1B7B-4EEE-9A19-5733C733F086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EABC6-45CB-4DF7-AB52-51D2B7B62108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232D5C-8B99-47D7-B0E5-01DD828E7226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62EDE-0785-428E-9B99-69F10264D6EA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1BE8FC-D44A-4C91-A9BE-D424747B8D80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8B1EF-75BF-4D31-9FDD-65D0C2EF0BAD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0EF55B-9CFA-485D-9D41-A364D94675CE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F66-6CC6-4E69-9BD0-C220BB023D57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C0DD51-B6CB-4CE0-B6CA-75F0F2F6CBF8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688DC4-9C58-4DDA-88D5-B884966C6BD3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805CC4-AFCD-4551-86FD-35894C91D893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D034F2-61CE-4A70-93FD-67506DCDABBE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128DF5-2916-48E9-AD85-600596645235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1026D-C9D1-4F20-BDDC-745D0051C439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1DD43-5A01-42F5-A53F-1979B911E216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FD6975-A6F6-4129-AAE5-152E81F2FDCB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83560A-0817-4E5B-80DB-F1CAC52C04CC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D53A5-1DE1-47E0-8EE8-DC8C6A30C184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0206C7-0699-43C5-9D06-AEBE8ED85125}" type="datetimeFigureOut">
              <a:rPr lang="th-TH" smtClean="0"/>
              <a:pPr>
                <a:defRPr/>
              </a:pPr>
              <a:t>12/05/63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D0A65F-486D-4276-865F-B0408AC9FF3F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รูปภาพ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763" y="9020175"/>
            <a:ext cx="6858001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รูปภาพ 1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2306" y="8664821"/>
            <a:ext cx="1919389" cy="137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รูปภาพ 1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7463" y="0"/>
            <a:ext cx="6884988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รูปภาพ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66675" y="103188"/>
            <a:ext cx="100488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กล่องข้อความ 10"/>
          <p:cNvSpPr txBox="1">
            <a:spLocks noChangeArrowheads="1"/>
          </p:cNvSpPr>
          <p:nvPr/>
        </p:nvSpPr>
        <p:spPr bwMode="auto">
          <a:xfrm>
            <a:off x="0" y="8489032"/>
            <a:ext cx="5457825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eaLnBrk="1" hangingPunct="1"/>
            <a:r>
              <a:rPr lang="th-TH" sz="1600" dirty="0">
                <a:latin typeface="TH NiramitIT๙ " pitchFamily="2" charset="-34"/>
                <a:cs typeface="TH NiramitIT๙ " pitchFamily="2" charset="-34"/>
              </a:rPr>
              <a:t>877/1 ถนนเทพคุณากร ตำบลหน้าเมือง อำเภอเมืองฉะเชิงเทรา จังหวัดฉะเชิงเทรา</a:t>
            </a:r>
          </a:p>
          <a:p>
            <a:pPr eaLnBrk="1" hangingPunct="1"/>
            <a:r>
              <a:rPr lang="th-TH" sz="1600" dirty="0">
                <a:latin typeface="TH NiramitIT๙ " pitchFamily="2" charset="-34"/>
                <a:cs typeface="TH NiramitIT๙ " pitchFamily="2" charset="-34"/>
              </a:rPr>
              <a:t>เบอร์โทรศัพท์ 038 511 500 ต่อ 16 </a:t>
            </a:r>
            <a:r>
              <a:rPr lang="en-US" sz="1600" dirty="0">
                <a:latin typeface="TH NiramitIT๙ " pitchFamily="2" charset="-34"/>
                <a:cs typeface="TH NiramitIT๙ " pitchFamily="2" charset="-34"/>
              </a:rPr>
              <a:t>Email : </a:t>
            </a:r>
            <a:r>
              <a:rPr lang="en-US" sz="1600" u="sng" dirty="0">
                <a:latin typeface="TH NiramitIT๙ " pitchFamily="2" charset="-34"/>
                <a:cs typeface="TH NiramitIT๙ " pitchFamily="2" charset="-34"/>
              </a:rPr>
              <a:t>chachoengsao@alro.go.th</a:t>
            </a:r>
            <a:endParaRPr lang="th-TH" sz="1600" u="sng" dirty="0">
              <a:latin typeface="TH NiramitIT๙ " pitchFamily="2" charset="-34"/>
              <a:cs typeface="TH NiramitIT๙ " pitchFamily="2" charset="-34"/>
            </a:endParaRPr>
          </a:p>
          <a:p>
            <a:pPr eaLnBrk="1" hangingPunct="1"/>
            <a:endParaRPr lang="th-TH" sz="1200" dirty="0">
              <a:latin typeface="TH NiramitIT๙ " pitchFamily="2" charset="-34"/>
              <a:cs typeface="TH NiramitIT๙ " pitchFamily="2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45133" y="826314"/>
            <a:ext cx="6469857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th-TH" sz="4400" b="1" i="1" cap="all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Angsana New" pitchFamily="18" charset="-34"/>
                <a:cs typeface="Angsana New" pitchFamily="18" charset="-34"/>
              </a:rPr>
              <a:t>ภาพข่าวกิจกรรม ส.</a:t>
            </a:r>
            <a:r>
              <a:rPr lang="th-TH" sz="4400" b="1" i="1" cap="all" dirty="0" err="1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Angsana New" pitchFamily="18" charset="-34"/>
                <a:cs typeface="Angsana New" pitchFamily="18" charset="-34"/>
              </a:rPr>
              <a:t>ป.ก</a:t>
            </a:r>
            <a:r>
              <a:rPr lang="th-TH" sz="4400" b="1" i="1" cap="all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Angsana New" pitchFamily="18" charset="-34"/>
                <a:cs typeface="Angsana New" pitchFamily="18" charset="-34"/>
              </a:rPr>
              <a:t>. ฉะเชิงเทรา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417094" y="1409700"/>
            <a:ext cx="3245644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>
              <a:defRPr/>
            </a:pPr>
            <a:r>
              <a:rPr lang="th-TH" sz="2000" b="1" i="1" cap="all" dirty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ngsana New" pitchFamily="18" charset="-34"/>
                <a:cs typeface="Angsana New" pitchFamily="18" charset="-34"/>
              </a:rPr>
              <a:t>สำนักงานการปฏิรูปที่ดินจังหวัดฉะเชิงเทรา</a:t>
            </a:r>
            <a:endParaRPr lang="th-TH" sz="2000" b="1" cap="all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2057" name="รูปภาพ 4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55442" y="8052611"/>
            <a:ext cx="872843" cy="872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TextBox 7"/>
          <p:cNvSpPr txBox="1">
            <a:spLocks noChangeArrowheads="1"/>
          </p:cNvSpPr>
          <p:nvPr/>
        </p:nvSpPr>
        <p:spPr bwMode="auto">
          <a:xfrm>
            <a:off x="-17463" y="5907522"/>
            <a:ext cx="68199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sz="2200" b="1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วันที่ 12 พฤษภาคม 2563 เวลา 15.00 น. สำนักงานการปฏิรูปที่ดินจังหวัดฉะเชิงเทราโดยนางสาว</a:t>
            </a:r>
            <a:r>
              <a:rPr lang="th-TH" sz="2000" dirty="0" err="1" smtClean="0">
                <a:latin typeface="TH SarabunPSK" pitchFamily="34" charset="-34"/>
                <a:cs typeface="TH SarabunPSK" pitchFamily="34" charset="-34"/>
              </a:rPr>
              <a:t>ฆนี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รส 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โพธิ์เจริญ ปฏิรูปที่ดินจังหวัดฉะเชิงเทรา 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พร้อมด้วยข้าราชการ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และเจ้าหน้าที่สำนักงานการปฏิรูปที่ดินจังหวัดฉะเชิงเทรา ดำเนินการ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จัดกิจกรรม ปลูก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ต้นไม้และปลูกป่าเฉลิมพระเกียรติเนื่องในโอกาสมหามงคลพระราช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พิธีบรมราชาภิเษก “รวมใจไทย ปลูกต้นไม้ เพื่อแผ่นดิน</a:t>
            </a:r>
            <a:r>
              <a:rPr lang="en-US" sz="2000" dirty="0" smtClean="0">
                <a:latin typeface="TH SarabunPSK" pitchFamily="34" charset="-34"/>
                <a:cs typeface="TH SarabunPSK" pitchFamily="34" charset="-34"/>
              </a:rPr>
              <a:t>”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     สืบสานสู่ 100 ล้านต้น โดยยึดแนวพระราชดำริของพระบาทสมเด็จพระบรมชนกา</a:t>
            </a:r>
            <a:r>
              <a:rPr lang="th-TH" sz="2000" dirty="0" err="1" smtClean="0">
                <a:latin typeface="TH SarabunPSK" pitchFamily="34" charset="-34"/>
                <a:cs typeface="TH SarabunPSK" pitchFamily="34" charset="-34"/>
              </a:rPr>
              <a:t>ธิเบ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ศร           มหาภูมิพลอดุลเดชมหาราช ร่วมปลูก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ต้นทองอุไร 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รวม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จำนวน 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100 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ต้น 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ณ บริเวณ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รอบ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สำนักงาน    การปฏิรูป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ที่ดินจังหวัดฉะเชิงเทรา 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เพื่ออนุรักษ์และฟื้นฟูทรัพยากรป่าไม้ และเป็นการเพิ่มพื้นที่สีเขียว เพิ่มความอุดมสมบูรณ์ให้แก่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ธรรมชาติ</a:t>
            </a:r>
            <a:endParaRPr lang="th-TH" sz="1800" kern="600" dirty="0" smtClean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380" y="4054268"/>
            <a:ext cx="1968884" cy="1476000"/>
          </a:xfrm>
          <a:prstGeom prst="rect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9" y="2332427"/>
            <a:ext cx="1967555" cy="1476000"/>
          </a:xfrm>
          <a:prstGeom prst="rect">
            <a:avLst/>
          </a:prstGeom>
        </p:spPr>
      </p:pic>
      <p:pic>
        <p:nvPicPr>
          <p:cNvPr id="13" name="รูปภาพ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9" y="4015743"/>
            <a:ext cx="1967559" cy="1476000"/>
          </a:xfrm>
          <a:prstGeom prst="rect">
            <a:avLst/>
          </a:prstGeom>
        </p:spPr>
      </p:pic>
      <p:pic>
        <p:nvPicPr>
          <p:cNvPr id="14" name="รูปภาพ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869" y="2318415"/>
            <a:ext cx="1967554" cy="1476000"/>
          </a:xfrm>
          <a:prstGeom prst="rect">
            <a:avLst/>
          </a:prstGeom>
        </p:spPr>
      </p:pic>
      <p:pic>
        <p:nvPicPr>
          <p:cNvPr id="15" name="รูปภาพ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709" y="2332427"/>
            <a:ext cx="1967555" cy="1476000"/>
          </a:xfrm>
          <a:prstGeom prst="rect">
            <a:avLst/>
          </a:prstGeom>
        </p:spPr>
      </p:pic>
      <p:pic>
        <p:nvPicPr>
          <p:cNvPr id="16" name="รูปภาพ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205" y="4044767"/>
            <a:ext cx="1968882" cy="1476000"/>
          </a:xfrm>
          <a:prstGeom prst="rect">
            <a:avLst/>
          </a:prstGeom>
        </p:spPr>
      </p:pic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1973</TotalTime>
  <Words>35</Words>
  <Application>Microsoft Office PowerPoint</Application>
  <PresentationFormat>กระดาษ A4 (210x297 มม.)</PresentationFormat>
  <Paragraphs>6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Cordia New</vt:lpstr>
      <vt:lpstr>TH NiramitIT๙ </vt:lpstr>
      <vt:lpstr>TH SarabunPSK</vt:lpstr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anupong keawrattha</dc:creator>
  <cp:lastModifiedBy>WIN10 64 BIT</cp:lastModifiedBy>
  <cp:revision>160</cp:revision>
  <cp:lastPrinted>2019-02-27T04:26:20Z</cp:lastPrinted>
  <dcterms:created xsi:type="dcterms:W3CDTF">2018-11-01T06:36:12Z</dcterms:created>
  <dcterms:modified xsi:type="dcterms:W3CDTF">2020-05-12T09:51:44Z</dcterms:modified>
</cp:coreProperties>
</file>