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slides/slide46.xml" ContentType="application/vnd.openxmlformats-officedocument.presentationml.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layout45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Default Extension="doc" ContentType="application/msword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notesSlides/notesSlide17.xml" ContentType="application/vnd.openxmlformats-officedocument.presentationml.notesSlide+xml"/>
  <Override PartName="/ppt/diagrams/quickStyle29.xml" ContentType="application/vnd.openxmlformats-officedocument.drawingml.diagramStyle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layout37.xml" ContentType="application/vnd.openxmlformats-officedocument.drawingml.diagramLayout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72"/>
  </p:notesMasterIdLst>
  <p:handoutMasterIdLst>
    <p:handoutMasterId r:id="rId73"/>
  </p:handoutMasterIdLst>
  <p:sldIdLst>
    <p:sldId id="256" r:id="rId5"/>
    <p:sldId id="259" r:id="rId6"/>
    <p:sldId id="257" r:id="rId7"/>
    <p:sldId id="285" r:id="rId8"/>
    <p:sldId id="357" r:id="rId9"/>
    <p:sldId id="411" r:id="rId10"/>
    <p:sldId id="358" r:id="rId11"/>
    <p:sldId id="359" r:id="rId12"/>
    <p:sldId id="360" r:id="rId13"/>
    <p:sldId id="287" r:id="rId14"/>
    <p:sldId id="293" r:id="rId15"/>
    <p:sldId id="260" r:id="rId16"/>
    <p:sldId id="294" r:id="rId17"/>
    <p:sldId id="296" r:id="rId18"/>
    <p:sldId id="301" r:id="rId19"/>
    <p:sldId id="303" r:id="rId20"/>
    <p:sldId id="304" r:id="rId21"/>
    <p:sldId id="305" r:id="rId22"/>
    <p:sldId id="306" r:id="rId23"/>
    <p:sldId id="302" r:id="rId24"/>
    <p:sldId id="307" r:id="rId25"/>
    <p:sldId id="263" r:id="rId26"/>
    <p:sldId id="308" r:id="rId27"/>
    <p:sldId id="309" r:id="rId28"/>
    <p:sldId id="404" r:id="rId29"/>
    <p:sldId id="405" r:id="rId30"/>
    <p:sldId id="406" r:id="rId31"/>
    <p:sldId id="407" r:id="rId32"/>
    <p:sldId id="313" r:id="rId33"/>
    <p:sldId id="314" r:id="rId34"/>
    <p:sldId id="265" r:id="rId35"/>
    <p:sldId id="319" r:id="rId36"/>
    <p:sldId id="391" r:id="rId37"/>
    <p:sldId id="392" r:id="rId38"/>
    <p:sldId id="323" r:id="rId39"/>
    <p:sldId id="330" r:id="rId40"/>
    <p:sldId id="325" r:id="rId41"/>
    <p:sldId id="408" r:id="rId42"/>
    <p:sldId id="409" r:id="rId43"/>
    <p:sldId id="410" r:id="rId44"/>
    <p:sldId id="326" r:id="rId45"/>
    <p:sldId id="398" r:id="rId46"/>
    <p:sldId id="412" r:id="rId47"/>
    <p:sldId id="413" r:id="rId48"/>
    <p:sldId id="414" r:id="rId49"/>
    <p:sldId id="399" r:id="rId50"/>
    <p:sldId id="327" r:id="rId51"/>
    <p:sldId id="329" r:id="rId52"/>
    <p:sldId id="335" r:id="rId53"/>
    <p:sldId id="396" r:id="rId54"/>
    <p:sldId id="397" r:id="rId55"/>
    <p:sldId id="415" r:id="rId56"/>
    <p:sldId id="393" r:id="rId57"/>
    <p:sldId id="322" r:id="rId58"/>
    <p:sldId id="343" r:id="rId59"/>
    <p:sldId id="336" r:id="rId60"/>
    <p:sldId id="337" r:id="rId61"/>
    <p:sldId id="416" r:id="rId62"/>
    <p:sldId id="417" r:id="rId63"/>
    <p:sldId id="418" r:id="rId64"/>
    <p:sldId id="419" r:id="rId65"/>
    <p:sldId id="420" r:id="rId66"/>
    <p:sldId id="340" r:id="rId67"/>
    <p:sldId id="339" r:id="rId68"/>
    <p:sldId id="349" r:id="rId69"/>
    <p:sldId id="338" r:id="rId70"/>
    <p:sldId id="351" r:id="rId71"/>
  </p:sldIdLst>
  <p:sldSz cx="10383838" cy="8101013"/>
  <p:notesSz cx="6669088" cy="9928225"/>
  <p:defaultTextStyle>
    <a:lvl1pPr marL="0" algn="l" rtl="0" latinLnBrk="0">
      <a:defRPr lang="th-TH" sz="2100" kern="1200">
        <a:solidFill>
          <a:schemeClr val="tx1"/>
        </a:solidFill>
        <a:latin typeface="+mn-lt"/>
        <a:ea typeface="+mn-ea"/>
        <a:cs typeface="+mn-cs"/>
      </a:defRPr>
    </a:lvl1pPr>
    <a:lvl2pPr marL="528112" algn="l" rtl="0" latinLnBrk="0">
      <a:defRPr lang="th-TH" sz="2100" kern="1200">
        <a:solidFill>
          <a:schemeClr val="tx1"/>
        </a:solidFill>
        <a:latin typeface="+mn-lt"/>
        <a:ea typeface="+mn-ea"/>
        <a:cs typeface="+mn-cs"/>
      </a:defRPr>
    </a:lvl2pPr>
    <a:lvl3pPr marL="1056223" algn="l" rtl="0" latinLnBrk="0">
      <a:defRPr lang="th-TH" sz="2100" kern="1200">
        <a:solidFill>
          <a:schemeClr val="tx1"/>
        </a:solidFill>
        <a:latin typeface="+mn-lt"/>
        <a:ea typeface="+mn-ea"/>
        <a:cs typeface="+mn-cs"/>
      </a:defRPr>
    </a:lvl3pPr>
    <a:lvl4pPr marL="1584335" algn="l" rtl="0" latinLnBrk="0">
      <a:defRPr lang="th-TH" sz="2100" kern="1200">
        <a:solidFill>
          <a:schemeClr val="tx1"/>
        </a:solidFill>
        <a:latin typeface="+mn-lt"/>
        <a:ea typeface="+mn-ea"/>
        <a:cs typeface="+mn-cs"/>
      </a:defRPr>
    </a:lvl4pPr>
    <a:lvl5pPr marL="2112447" algn="l" rtl="0" latinLnBrk="0">
      <a:defRPr lang="th-TH" sz="2100" kern="1200">
        <a:solidFill>
          <a:schemeClr val="tx1"/>
        </a:solidFill>
        <a:latin typeface="+mn-lt"/>
        <a:ea typeface="+mn-ea"/>
        <a:cs typeface="+mn-cs"/>
      </a:defRPr>
    </a:lvl5pPr>
    <a:lvl6pPr marL="2640559" algn="l" rtl="0" latinLnBrk="0">
      <a:defRPr lang="th-TH" sz="2100" kern="1200">
        <a:solidFill>
          <a:schemeClr val="tx1"/>
        </a:solidFill>
        <a:latin typeface="+mn-lt"/>
        <a:ea typeface="+mn-ea"/>
        <a:cs typeface="+mn-cs"/>
      </a:defRPr>
    </a:lvl6pPr>
    <a:lvl7pPr marL="3168670" algn="l" rtl="0" latinLnBrk="0">
      <a:defRPr lang="th-TH" sz="2100" kern="1200">
        <a:solidFill>
          <a:schemeClr val="tx1"/>
        </a:solidFill>
        <a:latin typeface="+mn-lt"/>
        <a:ea typeface="+mn-ea"/>
        <a:cs typeface="+mn-cs"/>
      </a:defRPr>
    </a:lvl7pPr>
    <a:lvl8pPr marL="3696782" algn="l" rtl="0" latinLnBrk="0">
      <a:defRPr lang="th-TH" sz="2100" kern="1200">
        <a:solidFill>
          <a:schemeClr val="tx1"/>
        </a:solidFill>
        <a:latin typeface="+mn-lt"/>
        <a:ea typeface="+mn-ea"/>
        <a:cs typeface="+mn-cs"/>
      </a:defRPr>
    </a:lvl8pPr>
    <a:lvl9pPr marL="4224894" algn="l" rtl="0" latinLnBrk="0">
      <a:defRPr lang="th-TH" sz="21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99FF66"/>
    <a:srgbClr val="006600"/>
    <a:srgbClr val="FF5050"/>
    <a:srgbClr val="7777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929F9F4-4A8F-4326-A1B4-22849713DDAB}" styleName="ลักษณะสีเข้ม 1 - เน้น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ลักษณะสีเข้ม 1 - เน้น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60" d="100"/>
          <a:sy n="60" d="100"/>
        </p:scale>
        <p:origin x="-1524" y="-360"/>
      </p:cViewPr>
      <p:guideLst>
        <p:guide orient="horz" pos="4749"/>
        <p:guide pos="4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png"/></Relationships>
</file>

<file path=ppt/diagrams/_rels/drawing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#1" csCatId="colorful" phldr="1"/>
      <dgm:spPr/>
      <dgm:t>
        <a:bodyPr/>
        <a:lstStyle>
          <a:extLst/>
        </a:lstStyle>
        <a:p>
          <a:endParaRPr lang="th-TH"/>
        </a:p>
      </dgm:t>
    </dgm:pt>
    <dgm:pt modelId="{787546C1-DD5C-4D6E-BFDD-D95A52E781AD}">
      <dgm:prSet phldrT="[Text]" custT="1"/>
      <dgm:spPr/>
      <dgm:t>
        <a:bodyPr/>
        <a:lstStyle>
          <a:extLst/>
        </a:lstStyle>
        <a:p>
          <a:r>
            <a:rPr lang="th-TH" sz="3200" b="1" dirty="0" smtClean="0"/>
            <a:t>ค่าเล่าเรียน</a:t>
          </a:r>
          <a:endParaRPr lang="th-TH" sz="3200" b="1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th-TH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th-TH"/>
        </a:p>
      </dgm:t>
    </dgm:pt>
    <dgm:pt modelId="{AC5265C1-0BAB-4984-A634-E4518A8EC253}">
      <dgm:prSet phldrT="[Text]" custT="1"/>
      <dgm:spPr/>
      <dgm:t>
        <a:bodyPr/>
        <a:lstStyle>
          <a:extLst/>
        </a:lstStyle>
        <a:p>
          <a:r>
            <a:rPr lang="th-TH" sz="3200" b="1" dirty="0" smtClean="0"/>
            <a:t>ค่ารักษาพยาบาล</a:t>
          </a:r>
          <a:endParaRPr lang="th-TH" sz="3200" b="1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th-TH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th-TH"/>
        </a:p>
      </dgm:t>
    </dgm:pt>
    <dgm:pt modelId="{F50BDB3E-817D-4A89-9D71-D9E0B029567B}">
      <dgm:prSet phldrT="[Text]" custT="1"/>
      <dgm:spPr/>
      <dgm:t>
        <a:bodyPr/>
        <a:lstStyle>
          <a:extLst/>
        </a:lstStyle>
        <a:p>
          <a:r>
            <a:rPr lang="th-TH" sz="2800" b="1" dirty="0" smtClean="0"/>
            <a:t>เงินเพิ่มพิเศษ 1,000 บาท (พื้นที่พิเศษ)</a:t>
          </a:r>
          <a:endParaRPr lang="th-TH" sz="2800" b="1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th-TH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th-TH"/>
        </a:p>
      </dgm:t>
    </dgm:pt>
    <dgm:pt modelId="{ECBD6B98-1CBE-4BAA-AB77-4873C9DB1799}">
      <dgm:prSet phldrT="[Text]" custT="1"/>
      <dgm:spPr>
        <a:solidFill>
          <a:schemeClr val="accent6"/>
        </a:solidFill>
      </dgm:spPr>
      <dgm:t>
        <a:bodyPr/>
        <a:lstStyle>
          <a:extLst/>
        </a:lstStyle>
        <a:p>
          <a:r>
            <a:rPr lang="th-TH" sz="3200" b="1" dirty="0" smtClean="0"/>
            <a:t>ค่าเช่าบ้าน</a:t>
          </a:r>
          <a:endParaRPr lang="th-TH" sz="3200" b="1" dirty="0"/>
        </a:p>
      </dgm:t>
    </dgm:pt>
    <dgm:pt modelId="{A8E7F406-AFD8-48D2-8D82-E8A1F17391BF}" type="parTrans" cxnId="{7BE48F06-505A-4F51-BA61-409D1FF34502}">
      <dgm:prSet/>
      <dgm:spPr/>
      <dgm:t>
        <a:bodyPr/>
        <a:lstStyle>
          <a:extLst/>
        </a:lstStyle>
        <a:p>
          <a:endParaRPr lang="th-TH"/>
        </a:p>
      </dgm:t>
    </dgm:pt>
    <dgm:pt modelId="{CF18F627-55D0-4D75-84BC-9F6776290819}" type="sibTrans" cxnId="{7BE48F06-505A-4F51-BA61-409D1FF34502}">
      <dgm:prSet/>
      <dgm:spPr/>
      <dgm:t>
        <a:bodyPr/>
        <a:lstStyle>
          <a:extLst/>
        </a:lstStyle>
        <a:p>
          <a:endParaRPr lang="th-TH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th-TH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th-TH"/>
        </a:p>
      </dgm:t>
    </dgm:pt>
    <dgm:pt modelId="{F4F466C7-208D-4B4A-A865-9D82D8E9F892}" type="pres">
      <dgm:prSet presAssocID="{787546C1-DD5C-4D6E-BFDD-D95A52E781AD}" presName="parentLeftMargin" presStyleLbl="node1" presStyleIdx="0" presStyleCnt="4"/>
      <dgm:spPr/>
      <dgm:t>
        <a:bodyPr/>
        <a:lstStyle>
          <a:extLst/>
        </a:lstStyle>
        <a:p>
          <a:endParaRPr lang="th-TH"/>
        </a:p>
      </dgm:t>
    </dgm:pt>
    <dgm:pt modelId="{8BC4E78D-0D98-4ED2-B23A-71FEC19A6436}" type="pres">
      <dgm:prSet presAssocID="{787546C1-DD5C-4D6E-BFDD-D95A52E781AD}" presName="parentText" presStyleLbl="node1" presStyleIdx="0" presStyleCnt="4" custScaleX="128583" custLinFactNeighborX="-50080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th-TH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th-TH"/>
        </a:p>
      </dgm:t>
    </dgm:pt>
    <dgm:pt modelId="{EBA8CF1F-3B4A-4B6A-8877-CB03CDDAB1E9}" type="pres">
      <dgm:prSet presAssocID="{787546C1-DD5C-4D6E-BFDD-D95A52E781AD}" presName="childText" presStyleLbl="alignAcc1" presStyleIdx="0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th-TH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th-TH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th-TH"/>
        </a:p>
      </dgm:t>
    </dgm:pt>
    <dgm:pt modelId="{06B5F591-72E0-4CFF-9799-36D4050BD51D}" type="pres">
      <dgm:prSet presAssocID="{AC5265C1-0BAB-4984-A634-E4518A8EC253}" presName="parentLeftMargin" presStyleLbl="node1" presStyleIdx="0" presStyleCnt="4"/>
      <dgm:spPr/>
      <dgm:t>
        <a:bodyPr/>
        <a:lstStyle>
          <a:extLst/>
        </a:lstStyle>
        <a:p>
          <a:endParaRPr lang="th-TH"/>
        </a:p>
      </dgm:t>
    </dgm:pt>
    <dgm:pt modelId="{12E5634D-BCAA-48AB-BADB-754A15E9B7AC}" type="pres">
      <dgm:prSet presAssocID="{AC5265C1-0BAB-4984-A634-E4518A8EC253}" presName="parentText" presStyleLbl="node1" presStyleIdx="1" presStyleCnt="4" custScaleX="130056" custLinFactNeighborX="-50080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th-TH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th-TH"/>
        </a:p>
      </dgm:t>
    </dgm:pt>
    <dgm:pt modelId="{51228DB3-E7D4-486B-A0C1-9A59D129891F}" type="pres">
      <dgm:prSet presAssocID="{AC5265C1-0BAB-4984-A634-E4518A8EC253}" presName="childText" presStyleLbl="alignAcc1" presStyleIdx="1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th-TH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th-TH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th-TH"/>
        </a:p>
      </dgm:t>
    </dgm:pt>
    <dgm:pt modelId="{63AA2D3F-331D-492F-82D5-8A2B6C78BAAD}" type="pres">
      <dgm:prSet presAssocID="{F50BDB3E-817D-4A89-9D71-D9E0B029567B}" presName="parentLeftMargin" presStyleLbl="node1" presStyleIdx="1" presStyleCnt="4"/>
      <dgm:spPr/>
      <dgm:t>
        <a:bodyPr/>
        <a:lstStyle>
          <a:extLst/>
        </a:lstStyle>
        <a:p>
          <a:endParaRPr lang="th-TH"/>
        </a:p>
      </dgm:t>
    </dgm:pt>
    <dgm:pt modelId="{2CFD44AC-C5B0-407B-B2EE-07415AFE4DC4}" type="pres">
      <dgm:prSet presAssocID="{F50BDB3E-817D-4A89-9D71-D9E0B029567B}" presName="parentText" presStyleLbl="node1" presStyleIdx="2" presStyleCnt="4" custScaleX="130057" custLinFactNeighborX="-5935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th-TH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th-TH"/>
        </a:p>
      </dgm:t>
    </dgm:pt>
    <dgm:pt modelId="{2DB5D132-AB90-49A4-A479-F0988A86E33E}" type="pres">
      <dgm:prSet presAssocID="{F50BDB3E-817D-4A89-9D71-D9E0B029567B}" presName="childText" presStyleLbl="alignAcc1" presStyleIdx="2" presStyleCnt="4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th-TH"/>
        </a:p>
      </dgm:t>
    </dgm:pt>
    <dgm:pt modelId="{A5E75685-2820-438A-88AF-159553A570AE}" type="pres">
      <dgm:prSet presAssocID="{25F4C625-3E51-442C-BBB8-3FA715271B27}" presName="spaceBetweenRectangles" presStyleCnt="0"/>
      <dgm:spPr/>
      <dgm:t>
        <a:bodyPr/>
        <a:lstStyle>
          <a:extLst/>
        </a:lstStyle>
        <a:p>
          <a:endParaRPr lang="th-TH"/>
        </a:p>
      </dgm:t>
    </dgm:pt>
    <dgm:pt modelId="{3936D63D-3BB5-4099-A097-CE176EB2ABE2}" type="pres">
      <dgm:prSet presAssocID="{ECBD6B98-1CBE-4BAA-AB77-4873C9DB1799}" presName="parentLin" presStyleCnt="0"/>
      <dgm:spPr/>
      <dgm:t>
        <a:bodyPr/>
        <a:lstStyle>
          <a:extLst/>
        </a:lstStyle>
        <a:p>
          <a:endParaRPr lang="th-TH"/>
        </a:p>
      </dgm:t>
    </dgm:pt>
    <dgm:pt modelId="{CA895514-6C23-43E3-A15C-728A9EC10843}" type="pres">
      <dgm:prSet presAssocID="{ECBD6B98-1CBE-4BAA-AB77-4873C9DB1799}" presName="parentLeftMargin" presStyleLbl="node1" presStyleIdx="2" presStyleCnt="4"/>
      <dgm:spPr/>
      <dgm:t>
        <a:bodyPr/>
        <a:lstStyle>
          <a:extLst/>
        </a:lstStyle>
        <a:p>
          <a:endParaRPr lang="th-TH"/>
        </a:p>
      </dgm:t>
    </dgm:pt>
    <dgm:pt modelId="{D2A5797B-20EE-4298-BA50-C968CEE241D4}" type="pres">
      <dgm:prSet presAssocID="{ECBD6B98-1CBE-4BAA-AB77-4873C9DB1799}" presName="parentText" presStyleLbl="node1" presStyleIdx="3" presStyleCnt="4" custScaleX="129183" custLinFactNeighborX="-59356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th-TH"/>
        </a:p>
      </dgm:t>
    </dgm:pt>
    <dgm:pt modelId="{AEA9E5FD-8F48-4CA8-8487-C530B0C74333}" type="pres">
      <dgm:prSet presAssocID="{ECBD6B98-1CBE-4BAA-AB77-4873C9DB1799}" presName="negativeSpace" presStyleCnt="0"/>
      <dgm:spPr/>
      <dgm:t>
        <a:bodyPr/>
        <a:lstStyle>
          <a:extLst/>
        </a:lstStyle>
        <a:p>
          <a:endParaRPr lang="th-TH"/>
        </a:p>
      </dgm:t>
    </dgm:pt>
    <dgm:pt modelId="{56015E43-931D-4CAD-85C0-E9EB84437182}" type="pres">
      <dgm:prSet presAssocID="{ECBD6B98-1CBE-4BAA-AB77-4873C9DB1799}" presName="childText" presStyleLbl="alignAcc1" presStyleIdx="3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th-TH"/>
        </a:p>
      </dgm:t>
    </dgm:pt>
  </dgm:ptLst>
  <dgm:cxnLst>
    <dgm:cxn modelId="{7BE48F06-505A-4F51-BA61-409D1FF34502}" srcId="{8554BDF9-8515-4677-9942-0171F000F8EB}" destId="{ECBD6B98-1CBE-4BAA-AB77-4873C9DB1799}" srcOrd="3" destOrd="0" parTransId="{A8E7F406-AFD8-48D2-8D82-E8A1F17391BF}" sibTransId="{CF18F627-55D0-4D75-84BC-9F6776290819}"/>
    <dgm:cxn modelId="{2EFC50D2-290E-462B-B7B8-30840FE76111}" type="presOf" srcId="{AC5265C1-0BAB-4984-A634-E4518A8EC253}" destId="{06B5F591-72E0-4CFF-9799-36D4050BD51D}" srcOrd="0" destOrd="0" presId="urn:microsoft.com/office/officeart/2005/8/layout/list1#1"/>
    <dgm:cxn modelId="{1BAF750E-C72C-4661-AABA-C41741AB03F3}" type="presOf" srcId="{ECBD6B98-1CBE-4BAA-AB77-4873C9DB1799}" destId="{CA895514-6C23-43E3-A15C-728A9EC10843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EB840018-7C6C-436F-9A99-D7C18044C3B3}" type="presOf" srcId="{ECBD6B98-1CBE-4BAA-AB77-4873C9DB1799}" destId="{D2A5797B-20EE-4298-BA50-C968CEE241D4}" srcOrd="1" destOrd="0" presId="urn:microsoft.com/office/officeart/2005/8/layout/list1#1"/>
    <dgm:cxn modelId="{ADBD4A98-FF11-4FD5-8BD1-8015621DF0A6}" type="presOf" srcId="{F50BDB3E-817D-4A89-9D71-D9E0B029567B}" destId="{63AA2D3F-331D-492F-82D5-8A2B6C78BAAD}" srcOrd="0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1D9E4DA1-94F3-4E9A-8F94-D303A3E4954B}" type="presOf" srcId="{787546C1-DD5C-4D6E-BFDD-D95A52E781AD}" destId="{F4F466C7-208D-4B4A-A865-9D82D8E9F892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A045104B-70CA-42EC-BE1F-933B20FE0C6C}" type="presOf" srcId="{8554BDF9-8515-4677-9942-0171F000F8EB}" destId="{9D58511D-D18C-46E6-ADFB-6CDE1389D37F}" srcOrd="0" destOrd="0" presId="urn:microsoft.com/office/officeart/2005/8/layout/list1#1"/>
    <dgm:cxn modelId="{1F960D66-30BB-43A5-978D-4586E0D1EE4B}" type="presOf" srcId="{787546C1-DD5C-4D6E-BFDD-D95A52E781AD}" destId="{8BC4E78D-0D98-4ED2-B23A-71FEC19A6436}" srcOrd="1" destOrd="0" presId="urn:microsoft.com/office/officeart/2005/8/layout/list1#1"/>
    <dgm:cxn modelId="{76B328BA-4BEE-43EA-896F-13B4B310CDB5}" type="presOf" srcId="{AC5265C1-0BAB-4984-A634-E4518A8EC253}" destId="{12E5634D-BCAA-48AB-BADB-754A15E9B7AC}" srcOrd="1" destOrd="0" presId="urn:microsoft.com/office/officeart/2005/8/layout/list1#1"/>
    <dgm:cxn modelId="{8C1A898F-1E9B-41C0-B2FF-D2932BA3C61D}" type="presOf" srcId="{F50BDB3E-817D-4A89-9D71-D9E0B029567B}" destId="{2CFD44AC-C5B0-407B-B2EE-07415AFE4DC4}" srcOrd="1" destOrd="0" presId="urn:microsoft.com/office/officeart/2005/8/layout/list1#1"/>
    <dgm:cxn modelId="{58F38F21-C1AF-4887-BDD2-67C958EBE112}" type="presParOf" srcId="{9D58511D-D18C-46E6-ADFB-6CDE1389D37F}" destId="{29EC7F92-6143-4EC7-AD17-ECAF75C06DC8}" srcOrd="0" destOrd="0" presId="urn:microsoft.com/office/officeart/2005/8/layout/list1#1"/>
    <dgm:cxn modelId="{DADC3762-59A6-4495-AFB6-803C0EBF31CA}" type="presParOf" srcId="{29EC7F92-6143-4EC7-AD17-ECAF75C06DC8}" destId="{F4F466C7-208D-4B4A-A865-9D82D8E9F892}" srcOrd="0" destOrd="0" presId="urn:microsoft.com/office/officeart/2005/8/layout/list1#1"/>
    <dgm:cxn modelId="{E7F22966-B938-4F59-AB11-1D2F72D161F1}" type="presParOf" srcId="{29EC7F92-6143-4EC7-AD17-ECAF75C06DC8}" destId="{8BC4E78D-0D98-4ED2-B23A-71FEC19A6436}" srcOrd="1" destOrd="0" presId="urn:microsoft.com/office/officeart/2005/8/layout/list1#1"/>
    <dgm:cxn modelId="{0E1A0FFB-1EED-48FD-B1CB-377651126CF7}" type="presParOf" srcId="{9D58511D-D18C-46E6-ADFB-6CDE1389D37F}" destId="{129CDA7D-4C80-4698-AFD0-7208B5D9749E}" srcOrd="1" destOrd="0" presId="urn:microsoft.com/office/officeart/2005/8/layout/list1#1"/>
    <dgm:cxn modelId="{117F0026-306D-4897-A7AB-6DDC9E43155D}" type="presParOf" srcId="{9D58511D-D18C-46E6-ADFB-6CDE1389D37F}" destId="{EBA8CF1F-3B4A-4B6A-8877-CB03CDDAB1E9}" srcOrd="2" destOrd="0" presId="urn:microsoft.com/office/officeart/2005/8/layout/list1#1"/>
    <dgm:cxn modelId="{C4E8A731-E7BB-4636-9D5B-EAF648980059}" type="presParOf" srcId="{9D58511D-D18C-46E6-ADFB-6CDE1389D37F}" destId="{8BC0D01A-9D98-495C-93AA-A7D9631CDDAD}" srcOrd="3" destOrd="0" presId="urn:microsoft.com/office/officeart/2005/8/layout/list1#1"/>
    <dgm:cxn modelId="{E0D82ACD-E5C7-4695-918A-912DE8157AE9}" type="presParOf" srcId="{9D58511D-D18C-46E6-ADFB-6CDE1389D37F}" destId="{D4434ECF-2146-46AC-B62E-87AB389C995A}" srcOrd="4" destOrd="0" presId="urn:microsoft.com/office/officeart/2005/8/layout/list1#1"/>
    <dgm:cxn modelId="{453A7F02-5668-4708-8EE5-46CBD2E922C2}" type="presParOf" srcId="{D4434ECF-2146-46AC-B62E-87AB389C995A}" destId="{06B5F591-72E0-4CFF-9799-36D4050BD51D}" srcOrd="0" destOrd="0" presId="urn:microsoft.com/office/officeart/2005/8/layout/list1#1"/>
    <dgm:cxn modelId="{3633BE02-2672-4F2F-994D-1CFAA0A657D6}" type="presParOf" srcId="{D4434ECF-2146-46AC-B62E-87AB389C995A}" destId="{12E5634D-BCAA-48AB-BADB-754A15E9B7AC}" srcOrd="1" destOrd="0" presId="urn:microsoft.com/office/officeart/2005/8/layout/list1#1"/>
    <dgm:cxn modelId="{494F8D1A-4C0A-430B-B272-B3AE207CDCF1}" type="presParOf" srcId="{9D58511D-D18C-46E6-ADFB-6CDE1389D37F}" destId="{3DAA9763-50F6-4CC4-B6DA-0A4C45FFB361}" srcOrd="5" destOrd="0" presId="urn:microsoft.com/office/officeart/2005/8/layout/list1#1"/>
    <dgm:cxn modelId="{E3E8078B-B530-40B8-9908-372BDDFBAC7F}" type="presParOf" srcId="{9D58511D-D18C-46E6-ADFB-6CDE1389D37F}" destId="{51228DB3-E7D4-486B-A0C1-9A59D129891F}" srcOrd="6" destOrd="0" presId="urn:microsoft.com/office/officeart/2005/8/layout/list1#1"/>
    <dgm:cxn modelId="{CE7B7DFB-DB7E-4E84-B4F1-A1DBDFB8AF43}" type="presParOf" srcId="{9D58511D-D18C-46E6-ADFB-6CDE1389D37F}" destId="{ECC02425-44D1-4F4C-B5D6-13442CA71F2A}" srcOrd="7" destOrd="0" presId="urn:microsoft.com/office/officeart/2005/8/layout/list1#1"/>
    <dgm:cxn modelId="{1C1C1D40-CA92-42B9-BFAE-28CD99A44D41}" type="presParOf" srcId="{9D58511D-D18C-46E6-ADFB-6CDE1389D37F}" destId="{98CD7476-6A48-4BD0-A0B1-E79081300878}" srcOrd="8" destOrd="0" presId="urn:microsoft.com/office/officeart/2005/8/layout/list1#1"/>
    <dgm:cxn modelId="{4D4D46A3-085A-4BE3-B57F-9A2D7D509B49}" type="presParOf" srcId="{98CD7476-6A48-4BD0-A0B1-E79081300878}" destId="{63AA2D3F-331D-492F-82D5-8A2B6C78BAAD}" srcOrd="0" destOrd="0" presId="urn:microsoft.com/office/officeart/2005/8/layout/list1#1"/>
    <dgm:cxn modelId="{1512C15B-9D2F-437F-B2E2-B34C40156561}" type="presParOf" srcId="{98CD7476-6A48-4BD0-A0B1-E79081300878}" destId="{2CFD44AC-C5B0-407B-B2EE-07415AFE4DC4}" srcOrd="1" destOrd="0" presId="urn:microsoft.com/office/officeart/2005/8/layout/list1#1"/>
    <dgm:cxn modelId="{3D942A01-82D7-44FF-A778-F0CF3334B676}" type="presParOf" srcId="{9D58511D-D18C-46E6-ADFB-6CDE1389D37F}" destId="{E27A153A-8ADD-4646-B3A3-509A74CD0695}" srcOrd="9" destOrd="0" presId="urn:microsoft.com/office/officeart/2005/8/layout/list1#1"/>
    <dgm:cxn modelId="{A42D74F1-587B-4CCC-A643-E1D5BA96F0EA}" type="presParOf" srcId="{9D58511D-D18C-46E6-ADFB-6CDE1389D37F}" destId="{2DB5D132-AB90-49A4-A479-F0988A86E33E}" srcOrd="10" destOrd="0" presId="urn:microsoft.com/office/officeart/2005/8/layout/list1#1"/>
    <dgm:cxn modelId="{5783C852-9201-438C-A833-9F29205584EB}" type="presParOf" srcId="{9D58511D-D18C-46E6-ADFB-6CDE1389D37F}" destId="{A5E75685-2820-438A-88AF-159553A570AE}" srcOrd="11" destOrd="0" presId="urn:microsoft.com/office/officeart/2005/8/layout/list1#1"/>
    <dgm:cxn modelId="{CCDE5064-ACC1-4A08-AFD3-9E63FF6474D7}" type="presParOf" srcId="{9D58511D-D18C-46E6-ADFB-6CDE1389D37F}" destId="{3936D63D-3BB5-4099-A097-CE176EB2ABE2}" srcOrd="12" destOrd="0" presId="urn:microsoft.com/office/officeart/2005/8/layout/list1#1"/>
    <dgm:cxn modelId="{E576CB23-7F09-423D-99FE-DBF6A63CADD7}" type="presParOf" srcId="{3936D63D-3BB5-4099-A097-CE176EB2ABE2}" destId="{CA895514-6C23-43E3-A15C-728A9EC10843}" srcOrd="0" destOrd="0" presId="urn:microsoft.com/office/officeart/2005/8/layout/list1#1"/>
    <dgm:cxn modelId="{AE58AA66-CF5C-424D-8B98-EDB2F614DC7A}" type="presParOf" srcId="{3936D63D-3BB5-4099-A097-CE176EB2ABE2}" destId="{D2A5797B-20EE-4298-BA50-C968CEE241D4}" srcOrd="1" destOrd="0" presId="urn:microsoft.com/office/officeart/2005/8/layout/list1#1"/>
    <dgm:cxn modelId="{FBC3D618-2024-4257-B432-280BE2DE600E}" type="presParOf" srcId="{9D58511D-D18C-46E6-ADFB-6CDE1389D37F}" destId="{AEA9E5FD-8F48-4CA8-8487-C530B0C74333}" srcOrd="13" destOrd="0" presId="urn:microsoft.com/office/officeart/2005/8/layout/list1#1"/>
    <dgm:cxn modelId="{341024FC-9245-40AE-9171-0836E2F667E4}" type="presParOf" srcId="{9D58511D-D18C-46E6-ADFB-6CDE1389D37F}" destId="{56015E43-931D-4CAD-85C0-E9EB84437182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49BB1E2-2C56-4D6E-A7D8-E27472BF6B0B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74271-94C1-4049-ADDA-B21788921FF6}">
      <dgm:prSet phldrT="[ข้อความ]"/>
      <dgm:spPr/>
      <dgm:t>
        <a:bodyPr anchor="ctr"/>
        <a:lstStyle/>
        <a:p>
          <a:pPr algn="ctr"/>
          <a:r>
            <a:rPr lang="th-TH" b="1" smtClean="0"/>
            <a:t>การบรรลุนิติภาวะ</a:t>
          </a:r>
          <a:endParaRPr lang="en-US" b="1" dirty="0"/>
        </a:p>
      </dgm:t>
    </dgm:pt>
    <dgm:pt modelId="{A4268CD2-121C-42F5-8740-983B615BBDF7}" type="parTrans" cxnId="{C9A5B47A-6F1E-466A-B6BC-E8B280BF0C09}">
      <dgm:prSet/>
      <dgm:spPr/>
      <dgm:t>
        <a:bodyPr/>
        <a:lstStyle/>
        <a:p>
          <a:endParaRPr lang="en-US"/>
        </a:p>
      </dgm:t>
    </dgm:pt>
    <dgm:pt modelId="{F51ECEE3-03ED-4F7C-B25F-C98DBB298A8C}" type="sibTrans" cxnId="{C9A5B47A-6F1E-466A-B6BC-E8B280BF0C09}">
      <dgm:prSet/>
      <dgm:spPr/>
      <dgm:t>
        <a:bodyPr/>
        <a:lstStyle/>
        <a:p>
          <a:endParaRPr lang="en-US"/>
        </a:p>
      </dgm:t>
    </dgm:pt>
    <dgm:pt modelId="{960988C7-707A-4250-AB19-8A393AF4B77A}">
      <dgm:prSet custT="1"/>
      <dgm:spPr/>
      <dgm:t>
        <a:bodyPr/>
        <a:lstStyle/>
        <a:p>
          <a:r>
            <a:rPr lang="th-TH" sz="3600" b="1" dirty="0" smtClean="0"/>
            <a:t>อายุ (ครบ 20 ปีบริบูรณ์)</a:t>
          </a:r>
          <a:endParaRPr lang="en-US" sz="3600" b="1" dirty="0"/>
        </a:p>
      </dgm:t>
    </dgm:pt>
    <dgm:pt modelId="{D15AFBFC-E950-46E4-BA33-FB70F0C87DEB}" type="parTrans" cxnId="{AE1145C7-E7D0-4FFD-8766-FF299F2233FD}">
      <dgm:prSet/>
      <dgm:spPr/>
      <dgm:t>
        <a:bodyPr/>
        <a:lstStyle/>
        <a:p>
          <a:endParaRPr lang="en-US"/>
        </a:p>
      </dgm:t>
    </dgm:pt>
    <dgm:pt modelId="{32CF4EF3-64A3-4A51-9F53-405EBA3A635A}" type="sibTrans" cxnId="{AE1145C7-E7D0-4FFD-8766-FF299F2233FD}">
      <dgm:prSet/>
      <dgm:spPr/>
      <dgm:t>
        <a:bodyPr/>
        <a:lstStyle/>
        <a:p>
          <a:endParaRPr lang="en-US"/>
        </a:p>
      </dgm:t>
    </dgm:pt>
    <dgm:pt modelId="{4AC1A8E2-C1FB-4FF7-ADE1-C3C1E96E572A}">
      <dgm:prSet custT="1"/>
      <dgm:spPr/>
      <dgm:t>
        <a:bodyPr/>
        <a:lstStyle/>
        <a:p>
          <a:r>
            <a:rPr lang="th-TH" sz="3600" b="1" dirty="0" smtClean="0"/>
            <a:t>จดทะเบียนสมรส</a:t>
          </a:r>
          <a:endParaRPr lang="en-US" sz="3600" b="1" dirty="0"/>
        </a:p>
      </dgm:t>
    </dgm:pt>
    <dgm:pt modelId="{0FCC716C-66C8-47B4-BBD8-758643580961}" type="parTrans" cxnId="{49F0D81E-C301-4CE6-AC1C-F7022A7D5D6D}">
      <dgm:prSet/>
      <dgm:spPr/>
      <dgm:t>
        <a:bodyPr/>
        <a:lstStyle/>
        <a:p>
          <a:endParaRPr lang="en-US"/>
        </a:p>
      </dgm:t>
    </dgm:pt>
    <dgm:pt modelId="{614BDAB2-8306-4D20-8917-F71F70840E7B}" type="sibTrans" cxnId="{49F0D81E-C301-4CE6-AC1C-F7022A7D5D6D}">
      <dgm:prSet/>
      <dgm:spPr/>
      <dgm:t>
        <a:bodyPr/>
        <a:lstStyle/>
        <a:p>
          <a:endParaRPr lang="en-US"/>
        </a:p>
      </dgm:t>
    </dgm:pt>
    <dgm:pt modelId="{8D176AA7-18B4-4A68-8D5E-734CEB4EB8EF}" type="pres">
      <dgm:prSet presAssocID="{B49BB1E2-2C56-4D6E-A7D8-E27472BF6B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23E1FF-7825-4B81-AF2E-ACE2FF53E39B}" type="pres">
      <dgm:prSet presAssocID="{4BE74271-94C1-4049-ADDA-B21788921FF6}" presName="parentLin" presStyleCnt="0"/>
      <dgm:spPr/>
    </dgm:pt>
    <dgm:pt modelId="{07356DBF-F64B-4F7C-AD3E-FBBAD7DC642F}" type="pres">
      <dgm:prSet presAssocID="{4BE74271-94C1-4049-ADDA-B21788921FF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4B1AC9F-7C98-49A4-B0AB-E94625A383A4}" type="pres">
      <dgm:prSet presAssocID="{4BE74271-94C1-4049-ADDA-B21788921F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7742E-88FA-4B2A-B65D-299423B5134A}" type="pres">
      <dgm:prSet presAssocID="{4BE74271-94C1-4049-ADDA-B21788921FF6}" presName="negativeSpace" presStyleCnt="0"/>
      <dgm:spPr/>
    </dgm:pt>
    <dgm:pt modelId="{C2D11A8A-7109-44C1-92A7-424F59941007}" type="pres">
      <dgm:prSet presAssocID="{4BE74271-94C1-4049-ADDA-B21788921FF6}" presName="childText" presStyleLbl="conFgAcc1" presStyleIdx="0" presStyleCnt="1" custScaleY="157166" custLinFactNeighborY="46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C62D95-3A1F-4758-B1CC-25DF527A0818}" type="presOf" srcId="{960988C7-707A-4250-AB19-8A393AF4B77A}" destId="{C2D11A8A-7109-44C1-92A7-424F59941007}" srcOrd="0" destOrd="0" presId="urn:microsoft.com/office/officeart/2005/8/layout/list1"/>
    <dgm:cxn modelId="{49F0D81E-C301-4CE6-AC1C-F7022A7D5D6D}" srcId="{4BE74271-94C1-4049-ADDA-B21788921FF6}" destId="{4AC1A8E2-C1FB-4FF7-ADE1-C3C1E96E572A}" srcOrd="1" destOrd="0" parTransId="{0FCC716C-66C8-47B4-BBD8-758643580961}" sibTransId="{614BDAB2-8306-4D20-8917-F71F70840E7B}"/>
    <dgm:cxn modelId="{13A1E5FD-9222-45D2-8860-FADF7F147291}" type="presOf" srcId="{4BE74271-94C1-4049-ADDA-B21788921FF6}" destId="{04B1AC9F-7C98-49A4-B0AB-E94625A383A4}" srcOrd="1" destOrd="0" presId="urn:microsoft.com/office/officeart/2005/8/layout/list1"/>
    <dgm:cxn modelId="{C9A5B47A-6F1E-466A-B6BC-E8B280BF0C09}" srcId="{B49BB1E2-2C56-4D6E-A7D8-E27472BF6B0B}" destId="{4BE74271-94C1-4049-ADDA-B21788921FF6}" srcOrd="0" destOrd="0" parTransId="{A4268CD2-121C-42F5-8740-983B615BBDF7}" sibTransId="{F51ECEE3-03ED-4F7C-B25F-C98DBB298A8C}"/>
    <dgm:cxn modelId="{AE1145C7-E7D0-4FFD-8766-FF299F2233FD}" srcId="{4BE74271-94C1-4049-ADDA-B21788921FF6}" destId="{960988C7-707A-4250-AB19-8A393AF4B77A}" srcOrd="0" destOrd="0" parTransId="{D15AFBFC-E950-46E4-BA33-FB70F0C87DEB}" sibTransId="{32CF4EF3-64A3-4A51-9F53-405EBA3A635A}"/>
    <dgm:cxn modelId="{C2F4A067-3DBF-4F7E-9718-04212CE3F737}" type="presOf" srcId="{4AC1A8E2-C1FB-4FF7-ADE1-C3C1E96E572A}" destId="{C2D11A8A-7109-44C1-92A7-424F59941007}" srcOrd="0" destOrd="1" presId="urn:microsoft.com/office/officeart/2005/8/layout/list1"/>
    <dgm:cxn modelId="{A3F7F864-A630-41C8-A4C5-65E7EF2A8A7E}" type="presOf" srcId="{B49BB1E2-2C56-4D6E-A7D8-E27472BF6B0B}" destId="{8D176AA7-18B4-4A68-8D5E-734CEB4EB8EF}" srcOrd="0" destOrd="0" presId="urn:microsoft.com/office/officeart/2005/8/layout/list1"/>
    <dgm:cxn modelId="{3312D3D5-09FF-42EF-B41F-73931F1BE708}" type="presOf" srcId="{4BE74271-94C1-4049-ADDA-B21788921FF6}" destId="{07356DBF-F64B-4F7C-AD3E-FBBAD7DC642F}" srcOrd="0" destOrd="0" presId="urn:microsoft.com/office/officeart/2005/8/layout/list1"/>
    <dgm:cxn modelId="{A047F364-BA02-4E10-9F1E-6E33924B2BBF}" type="presParOf" srcId="{8D176AA7-18B4-4A68-8D5E-734CEB4EB8EF}" destId="{F323E1FF-7825-4B81-AF2E-ACE2FF53E39B}" srcOrd="0" destOrd="0" presId="urn:microsoft.com/office/officeart/2005/8/layout/list1"/>
    <dgm:cxn modelId="{18A63F02-43D9-4EA5-B2FA-F4288A26A0FF}" type="presParOf" srcId="{F323E1FF-7825-4B81-AF2E-ACE2FF53E39B}" destId="{07356DBF-F64B-4F7C-AD3E-FBBAD7DC642F}" srcOrd="0" destOrd="0" presId="urn:microsoft.com/office/officeart/2005/8/layout/list1"/>
    <dgm:cxn modelId="{46F36B83-A9A9-4826-A103-FF66E173FEDA}" type="presParOf" srcId="{F323E1FF-7825-4B81-AF2E-ACE2FF53E39B}" destId="{04B1AC9F-7C98-49A4-B0AB-E94625A383A4}" srcOrd="1" destOrd="0" presId="urn:microsoft.com/office/officeart/2005/8/layout/list1"/>
    <dgm:cxn modelId="{67FDC37E-59ED-449E-BEFF-728610490FAD}" type="presParOf" srcId="{8D176AA7-18B4-4A68-8D5E-734CEB4EB8EF}" destId="{DC27742E-88FA-4B2A-B65D-299423B5134A}" srcOrd="1" destOrd="0" presId="urn:microsoft.com/office/officeart/2005/8/layout/list1"/>
    <dgm:cxn modelId="{60C4C969-3A7B-4EEF-AA2A-FB314C30728D}" type="presParOf" srcId="{8D176AA7-18B4-4A68-8D5E-734CEB4EB8EF}" destId="{C2D11A8A-7109-44C1-92A7-424F5994100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88C713-3CFE-4450-82DC-8F08247911D5}" type="doc">
      <dgm:prSet loTypeId="urn:microsoft.com/office/officeart/2005/8/layout/matrix3" loCatId="matrix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903C537F-4A8F-4BB6-860D-A6C6A3E24CE9}">
      <dgm:prSet phldrT="[ข้อความ]" custT="1"/>
      <dgm:spPr/>
      <dgm:t>
        <a:bodyPr/>
        <a:lstStyle/>
        <a:p>
          <a:r>
            <a:rPr lang="th-TH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เรียงลำดับ</a:t>
          </a:r>
        </a:p>
        <a:p>
          <a:r>
            <a:rPr lang="th-TH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การเกิด</a:t>
          </a:r>
          <a:endParaRPr lang="th-TH" sz="4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3367EE-3018-4C6D-9C1C-9AAEBE5B33F4}" type="parTrans" cxnId="{9C2C87F9-ABC8-4956-ACF4-0564FBBEE45A}">
      <dgm:prSet/>
      <dgm:spPr/>
      <dgm:t>
        <a:bodyPr/>
        <a:lstStyle/>
        <a:p>
          <a:endParaRPr lang="th-TH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3E2DA-4BC0-4848-AD8F-77781DD8C875}" type="sibTrans" cxnId="{9C2C87F9-ABC8-4956-ACF4-0564FBBEE45A}">
      <dgm:prSet/>
      <dgm:spPr/>
      <dgm:t>
        <a:bodyPr/>
        <a:lstStyle/>
        <a:p>
          <a:endParaRPr lang="th-TH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7BC2B8-AC0C-493B-87CC-FEEE5A234209}">
      <dgm:prSet phldrT="[ข้อความ]" custT="1"/>
      <dgm:spPr/>
      <dgm:t>
        <a:bodyPr/>
        <a:lstStyle/>
        <a:p>
          <a:r>
            <a:rPr lang="th-TH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แทนที่เฉพาะตาย</a:t>
          </a:r>
        </a:p>
        <a:p>
          <a:r>
            <a:rPr lang="th-TH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ก่อนบรรลุนิติภาวะ</a:t>
          </a:r>
          <a:endParaRPr lang="th-TH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9D90B5-A667-47B9-88A3-C5336CE08AB6}" type="parTrans" cxnId="{E3043C9D-5BD4-4690-B508-8090F2E657E2}">
      <dgm:prSet/>
      <dgm:spPr/>
      <dgm:t>
        <a:bodyPr/>
        <a:lstStyle/>
        <a:p>
          <a:endParaRPr lang="th-TH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F3E786-6866-4707-A530-F0BD7FEAF715}" type="sibTrans" cxnId="{E3043C9D-5BD4-4690-B508-8090F2E657E2}">
      <dgm:prSet/>
      <dgm:spPr/>
      <dgm:t>
        <a:bodyPr/>
        <a:lstStyle/>
        <a:p>
          <a:endParaRPr lang="th-TH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8C7FE0-0984-42EE-A346-18A5407C38F7}">
      <dgm:prSet phldrT="[ข้อความ]" custT="1"/>
      <dgm:spPr/>
      <dgm:t>
        <a:bodyPr/>
        <a:lstStyle/>
        <a:p>
          <a:r>
            <a:rPr lang="th-TH" sz="4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ไม่รวม</a:t>
          </a:r>
          <a:r>
            <a:rPr lang="th-TH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บุตร</a:t>
          </a:r>
        </a:p>
        <a:p>
          <a:r>
            <a:rPr lang="th-TH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บุญธรรม</a:t>
          </a:r>
          <a:endParaRPr lang="th-TH" sz="4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61F581-915C-4B37-BEC2-16E1606D8494}" type="parTrans" cxnId="{7431239B-BF84-4949-B346-9F30D1544270}">
      <dgm:prSet/>
      <dgm:spPr/>
      <dgm:t>
        <a:bodyPr/>
        <a:lstStyle/>
        <a:p>
          <a:endParaRPr lang="th-TH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269B4D-7217-4A3F-B80C-9A847E6DC3E5}" type="sibTrans" cxnId="{7431239B-BF84-4949-B346-9F30D1544270}">
      <dgm:prSet/>
      <dgm:spPr/>
      <dgm:t>
        <a:bodyPr/>
        <a:lstStyle/>
        <a:p>
          <a:endParaRPr lang="th-TH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6408DD-D7E5-40F5-9210-FA76384E738A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บุตรไร้/เสมือนไร้ความสามารถ</a:t>
          </a:r>
          <a:endParaRPr lang="th-TH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CBE349-26F4-4DEB-B323-B94AC3BBC02C}" type="parTrans" cxnId="{89E7AA91-84BE-4A26-8ADA-C0012AC2278D}">
      <dgm:prSet/>
      <dgm:spPr/>
      <dgm:t>
        <a:bodyPr/>
        <a:lstStyle/>
        <a:p>
          <a:endParaRPr lang="th-TH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F720B0-E083-4434-A424-94FD9D07B8E1}" type="sibTrans" cxnId="{89E7AA91-84BE-4A26-8ADA-C0012AC2278D}">
      <dgm:prSet/>
      <dgm:spPr/>
      <dgm:t>
        <a:bodyPr/>
        <a:lstStyle/>
        <a:p>
          <a:endParaRPr lang="th-TH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369B64-D1FF-4C1C-8B57-3652EF873704}" type="pres">
      <dgm:prSet presAssocID="{4E88C713-3CFE-4450-82DC-8F08247911D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4BC525-360F-48E7-BF04-8DB10028939C}" type="pres">
      <dgm:prSet presAssocID="{4E88C713-3CFE-4450-82DC-8F08247911D5}" presName="diamond" presStyleLbl="bgShp" presStyleIdx="0" presStyleCnt="1"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2F5984A7-3E0D-41B1-A0CD-5222EDF93348}" type="pres">
      <dgm:prSet presAssocID="{4E88C713-3CFE-4450-82DC-8F08247911D5}" presName="quad1" presStyleLbl="node1" presStyleIdx="0" presStyleCnt="4" custScaleX="140185" custLinFactNeighborX="-20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1750D-1962-4B4D-84BF-346A006A4D8F}" type="pres">
      <dgm:prSet presAssocID="{4E88C713-3CFE-4450-82DC-8F08247911D5}" presName="quad2" presStyleLbl="node1" presStyleIdx="1" presStyleCnt="4" custScaleX="140185" custLinFactNeighborX="139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760E9-AC64-405D-9C61-A2078B4118C8}" type="pres">
      <dgm:prSet presAssocID="{4E88C713-3CFE-4450-82DC-8F08247911D5}" presName="quad3" presStyleLbl="node1" presStyleIdx="2" presStyleCnt="4" custScaleX="140185" custLinFactNeighborX="-20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1E549-329F-4DED-9A8F-1F7269B5FA73}" type="pres">
      <dgm:prSet presAssocID="{4E88C713-3CFE-4450-82DC-8F08247911D5}" presName="quad4" presStyleLbl="node1" presStyleIdx="3" presStyleCnt="4" custScaleX="140185" custLinFactNeighborX="139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87D650-AD95-4EA9-A6B3-FEB546631F3A}" type="presOf" srcId="{4E88C713-3CFE-4450-82DC-8F08247911D5}" destId="{77369B64-D1FF-4C1C-8B57-3652EF873704}" srcOrd="0" destOrd="0" presId="urn:microsoft.com/office/officeart/2005/8/layout/matrix3"/>
    <dgm:cxn modelId="{0AD12DA6-C5B8-4145-8561-671947C07032}" type="presOf" srcId="{903C537F-4A8F-4BB6-860D-A6C6A3E24CE9}" destId="{2F5984A7-3E0D-41B1-A0CD-5222EDF93348}" srcOrd="0" destOrd="0" presId="urn:microsoft.com/office/officeart/2005/8/layout/matrix3"/>
    <dgm:cxn modelId="{DBA4A9C0-F1CB-4815-A032-A64A4EEC5977}" type="presOf" srcId="{D68C7FE0-0984-42EE-A346-18A5407C38F7}" destId="{B52760E9-AC64-405D-9C61-A2078B4118C8}" srcOrd="0" destOrd="0" presId="urn:microsoft.com/office/officeart/2005/8/layout/matrix3"/>
    <dgm:cxn modelId="{7431239B-BF84-4949-B346-9F30D1544270}" srcId="{4E88C713-3CFE-4450-82DC-8F08247911D5}" destId="{D68C7FE0-0984-42EE-A346-18A5407C38F7}" srcOrd="2" destOrd="0" parTransId="{3161F581-915C-4B37-BEC2-16E1606D8494}" sibTransId="{6A269B4D-7217-4A3F-B80C-9A847E6DC3E5}"/>
    <dgm:cxn modelId="{E3043C9D-5BD4-4690-B508-8090F2E657E2}" srcId="{4E88C713-3CFE-4450-82DC-8F08247911D5}" destId="{D47BC2B8-AC0C-493B-87CC-FEEE5A234209}" srcOrd="1" destOrd="0" parTransId="{1F9D90B5-A667-47B9-88A3-C5336CE08AB6}" sibTransId="{43F3E786-6866-4707-A530-F0BD7FEAF715}"/>
    <dgm:cxn modelId="{89E7AA91-84BE-4A26-8ADA-C0012AC2278D}" srcId="{4E88C713-3CFE-4450-82DC-8F08247911D5}" destId="{D56408DD-D7E5-40F5-9210-FA76384E738A}" srcOrd="3" destOrd="0" parTransId="{26CBE349-26F4-4DEB-B323-B94AC3BBC02C}" sibTransId="{7BF720B0-E083-4434-A424-94FD9D07B8E1}"/>
    <dgm:cxn modelId="{9C2C87F9-ABC8-4956-ACF4-0564FBBEE45A}" srcId="{4E88C713-3CFE-4450-82DC-8F08247911D5}" destId="{903C537F-4A8F-4BB6-860D-A6C6A3E24CE9}" srcOrd="0" destOrd="0" parTransId="{9F3367EE-3018-4C6D-9C1C-9AAEBE5B33F4}" sibTransId="{CA23E2DA-4BC0-4848-AD8F-77781DD8C875}"/>
    <dgm:cxn modelId="{8A44B275-ED11-40C9-931C-B6226754E78C}" type="presOf" srcId="{D47BC2B8-AC0C-493B-87CC-FEEE5A234209}" destId="{7721750D-1962-4B4D-84BF-346A006A4D8F}" srcOrd="0" destOrd="0" presId="urn:microsoft.com/office/officeart/2005/8/layout/matrix3"/>
    <dgm:cxn modelId="{173FBDDE-28A0-48DB-8098-4CA52E18E666}" type="presOf" srcId="{D56408DD-D7E5-40F5-9210-FA76384E738A}" destId="{9CE1E549-329F-4DED-9A8F-1F7269B5FA73}" srcOrd="0" destOrd="0" presId="urn:microsoft.com/office/officeart/2005/8/layout/matrix3"/>
    <dgm:cxn modelId="{48E15212-6CF0-49CD-BBE8-F4429C78A465}" type="presParOf" srcId="{77369B64-D1FF-4C1C-8B57-3652EF873704}" destId="{504BC525-360F-48E7-BF04-8DB10028939C}" srcOrd="0" destOrd="0" presId="urn:microsoft.com/office/officeart/2005/8/layout/matrix3"/>
    <dgm:cxn modelId="{79ACB72A-403A-482E-BE3A-46659FB7ADA3}" type="presParOf" srcId="{77369B64-D1FF-4C1C-8B57-3652EF873704}" destId="{2F5984A7-3E0D-41B1-A0CD-5222EDF93348}" srcOrd="1" destOrd="0" presId="urn:microsoft.com/office/officeart/2005/8/layout/matrix3"/>
    <dgm:cxn modelId="{E3A045FD-6877-466A-8AAB-418FBFCEECC7}" type="presParOf" srcId="{77369B64-D1FF-4C1C-8B57-3652EF873704}" destId="{7721750D-1962-4B4D-84BF-346A006A4D8F}" srcOrd="2" destOrd="0" presId="urn:microsoft.com/office/officeart/2005/8/layout/matrix3"/>
    <dgm:cxn modelId="{18E64048-3314-4BA2-87AA-BD40AFA1D6DB}" type="presParOf" srcId="{77369B64-D1FF-4C1C-8B57-3652EF873704}" destId="{B52760E9-AC64-405D-9C61-A2078B4118C8}" srcOrd="3" destOrd="0" presId="urn:microsoft.com/office/officeart/2005/8/layout/matrix3"/>
    <dgm:cxn modelId="{556F8526-54B4-445D-AF02-4CF89846E77F}" type="presParOf" srcId="{77369B64-D1FF-4C1C-8B57-3652EF873704}" destId="{9CE1E549-329F-4DED-9A8F-1F7269B5FA7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FD8037-E92C-4901-B966-AD63BFCD6573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445444-1A55-4732-9095-6C0A9AB9844C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</a:rPr>
            <a:t>ผู้มีสิทธิมีหน้าที่รายงาน และ</a:t>
          </a:r>
          <a:r>
            <a:rPr lang="th-TH" sz="3200" b="1" dirty="0" smtClean="0">
              <a:solidFill>
                <a:srgbClr val="FF0000"/>
              </a:solidFill>
            </a:rPr>
            <a:t>รับรอง</a:t>
          </a:r>
          <a:r>
            <a:rPr lang="th-TH" sz="3200" b="1" dirty="0" smtClean="0">
              <a:solidFill>
                <a:schemeClr val="tx1"/>
              </a:solidFill>
            </a:rPr>
            <a:t>ข้อมูลของตนเอง และบุคคลในครอบครัว</a:t>
          </a:r>
          <a:r>
            <a:rPr lang="th-TH" sz="3200" b="1" u="none" dirty="0" smtClean="0">
              <a:solidFill>
                <a:srgbClr val="FF0000"/>
              </a:solidFill>
            </a:rPr>
            <a:t>ภายใน 1 เดือน</a:t>
          </a:r>
          <a:r>
            <a:rPr lang="th-TH" sz="3200" b="1" dirty="0" smtClean="0">
              <a:solidFill>
                <a:schemeClr val="tx1"/>
              </a:solidFill>
            </a:rPr>
            <a:t>นับจากมีการเปลี่ยนแปลง</a:t>
          </a:r>
          <a:endParaRPr lang="en-US" sz="3200" b="1" dirty="0">
            <a:solidFill>
              <a:schemeClr val="tx1"/>
            </a:solidFill>
          </a:endParaRPr>
        </a:p>
      </dgm:t>
    </dgm:pt>
    <dgm:pt modelId="{BB6EFA36-5BF6-4FED-BDCC-A7D9001A8C9E}" type="parTrans" cxnId="{52E87526-9320-4FC4-8B62-BABF4EFE4104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E3670A9-A39A-4169-935E-A7C8FBF1AD9A}" type="sibTrans" cxnId="{52E87526-9320-4FC4-8B62-BABF4EFE4104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8525B80-A39B-442E-841B-A85823892151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</a:rPr>
            <a:t>ผู้มีสิทธิกรอก</a:t>
          </a:r>
          <a:r>
            <a:rPr lang="th-TH" sz="3200" b="1" dirty="0" smtClean="0">
              <a:solidFill>
                <a:srgbClr val="FF0000"/>
              </a:solidFill>
            </a:rPr>
            <a:t>แบบ 7127 </a:t>
          </a:r>
          <a:r>
            <a:rPr lang="th-TH" sz="3200" b="1" dirty="0" smtClean="0">
              <a:solidFill>
                <a:schemeClr val="tx1"/>
              </a:solidFill>
            </a:rPr>
            <a:t>พร้อมแนบเอกสารประกอบ เช่น                        สำเนาบัตรประชาชน สำเนาทะเบียนสมรส สำเนาสูติบัตร</a:t>
          </a:r>
          <a:endParaRPr lang="en-US" sz="3200" b="1" dirty="0">
            <a:solidFill>
              <a:schemeClr val="tx1"/>
            </a:solidFill>
          </a:endParaRPr>
        </a:p>
      </dgm:t>
    </dgm:pt>
    <dgm:pt modelId="{5FAAB8C5-387F-484D-9BB1-C5B2C60D4542}" type="parTrans" cxnId="{D405CB30-ABB5-49DF-9075-2C74A52AB3A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7657E32-D6B6-4DFD-9EDD-8DCD4341206E}" type="sibTrans" cxnId="{D405CB30-ABB5-49DF-9075-2C74A52AB3A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5D3CEF89-0EC8-49A8-8DA9-9DFE5532C1E2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</a:rPr>
            <a:t>ข้อมูลที่ต้องรายงาน ประกอบด้วย </a:t>
          </a:r>
          <a:r>
            <a:rPr lang="th-TH" sz="3200" b="1" dirty="0" smtClean="0">
              <a:solidFill>
                <a:srgbClr val="FF0000"/>
              </a:solidFill>
            </a:rPr>
            <a:t>ข้อมูลตัวบุคคล</a:t>
          </a:r>
          <a:r>
            <a:rPr lang="th-TH" sz="3200" b="1" dirty="0" smtClean="0">
              <a:solidFill>
                <a:schemeClr val="tx1"/>
              </a:solidFill>
            </a:rPr>
            <a:t>ของ                              ผู้มีสิทธิ และบุคคลในครอบครัว และ</a:t>
          </a:r>
          <a:r>
            <a:rPr lang="th-TH" sz="3200" b="1" dirty="0" smtClean="0">
              <a:solidFill>
                <a:srgbClr val="FF0000"/>
              </a:solidFill>
            </a:rPr>
            <a:t>ข้อมูลสถานะทางราชการ</a:t>
          </a:r>
          <a:endParaRPr lang="en-US" sz="3200" b="1" dirty="0">
            <a:solidFill>
              <a:srgbClr val="FF0000"/>
            </a:solidFill>
          </a:endParaRPr>
        </a:p>
      </dgm:t>
    </dgm:pt>
    <dgm:pt modelId="{500AE08E-6EBF-408D-9419-8136020DD525}" type="sibTrans" cxnId="{B1955A91-F560-4729-92B5-5EA18662C35E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42DE26F-8507-43E5-B651-CE5FE295717B}" type="parTrans" cxnId="{B1955A91-F560-4729-92B5-5EA18662C35E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11F9CF0-F4BE-4934-B206-A1EFF4ADD0E9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</a:rPr>
            <a:t>ข้อมูลที่อยู่ในฐานข้อมูลบุคลากรภาครัฐก่อนวันที่ 29 กันยายน 2553               ถือว่าผู้มีสิทธิรับรองความถูกต้องแล้ว</a:t>
          </a:r>
          <a:endParaRPr lang="en-US" sz="3200" b="1" dirty="0">
            <a:solidFill>
              <a:srgbClr val="FF0000"/>
            </a:solidFill>
          </a:endParaRPr>
        </a:p>
      </dgm:t>
    </dgm:pt>
    <dgm:pt modelId="{A1E7C5EF-4CD3-4B91-A57D-3F638881C936}" type="parTrans" cxnId="{FBD1356B-2C35-4778-A3CB-B9B9DCB9CF20}">
      <dgm:prSet/>
      <dgm:spPr/>
      <dgm:t>
        <a:bodyPr/>
        <a:lstStyle/>
        <a:p>
          <a:endParaRPr lang="en-US" sz="2000"/>
        </a:p>
      </dgm:t>
    </dgm:pt>
    <dgm:pt modelId="{223CCCE6-EC62-4D24-8801-37E542B660E9}" type="sibTrans" cxnId="{FBD1356B-2C35-4778-A3CB-B9B9DCB9CF20}">
      <dgm:prSet/>
      <dgm:spPr/>
      <dgm:t>
        <a:bodyPr/>
        <a:lstStyle/>
        <a:p>
          <a:endParaRPr lang="en-US" sz="2000"/>
        </a:p>
      </dgm:t>
    </dgm:pt>
    <dgm:pt modelId="{AB85EEBE-ACA7-4D93-8A22-B45F73086330}" type="pres">
      <dgm:prSet presAssocID="{3FFD8037-E92C-4901-B966-AD63BFCD65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77BB08-C5FF-49A2-9AC9-427DF683B12B}" type="pres">
      <dgm:prSet presAssocID="{13445444-1A55-4732-9095-6C0A9AB9844C}" presName="node" presStyleLbl="node1" presStyleIdx="0" presStyleCnt="4" custScaleX="44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65EDC-44C6-4014-987B-FC4E366497A7}" type="pres">
      <dgm:prSet presAssocID="{EE3670A9-A39A-4169-935E-A7C8FBF1AD9A}" presName="sibTrans" presStyleCnt="0"/>
      <dgm:spPr/>
    </dgm:pt>
    <dgm:pt modelId="{B3B52E1E-325F-4229-9D6B-7C556327B858}" type="pres">
      <dgm:prSet presAssocID="{C8525B80-A39B-442E-841B-A85823892151}" presName="node" presStyleLbl="node1" presStyleIdx="1" presStyleCnt="4" custScaleX="44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ECD9F-05E3-4718-97EA-3A1F615F9093}" type="pres">
      <dgm:prSet presAssocID="{07657E32-D6B6-4DFD-9EDD-8DCD4341206E}" presName="sibTrans" presStyleCnt="0"/>
      <dgm:spPr/>
    </dgm:pt>
    <dgm:pt modelId="{C8666853-D495-42C5-8F7B-E7CAB7A721BE}" type="pres">
      <dgm:prSet presAssocID="{5D3CEF89-0EC8-49A8-8DA9-9DFE5532C1E2}" presName="node" presStyleLbl="node1" presStyleIdx="2" presStyleCnt="4" custScaleX="44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BDC0A-E008-4599-BD77-23EE5CB9C7BA}" type="pres">
      <dgm:prSet presAssocID="{500AE08E-6EBF-408D-9419-8136020DD525}" presName="sibTrans" presStyleCnt="0"/>
      <dgm:spPr/>
    </dgm:pt>
    <dgm:pt modelId="{BF2E46ED-A5D2-4232-A4A3-64CC3C90BFBD}" type="pres">
      <dgm:prSet presAssocID="{611F9CF0-F4BE-4934-B206-A1EFF4ADD0E9}" presName="node" presStyleLbl="node1" presStyleIdx="3" presStyleCnt="4" custScaleX="44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D1356B-2C35-4778-A3CB-B9B9DCB9CF20}" srcId="{3FFD8037-E92C-4901-B966-AD63BFCD6573}" destId="{611F9CF0-F4BE-4934-B206-A1EFF4ADD0E9}" srcOrd="3" destOrd="0" parTransId="{A1E7C5EF-4CD3-4B91-A57D-3F638881C936}" sibTransId="{223CCCE6-EC62-4D24-8801-37E542B660E9}"/>
    <dgm:cxn modelId="{19D39FEE-1377-47E2-A2A6-83EA9EE4789E}" type="presOf" srcId="{13445444-1A55-4732-9095-6C0A9AB9844C}" destId="{CA77BB08-C5FF-49A2-9AC9-427DF683B12B}" srcOrd="0" destOrd="0" presId="urn:microsoft.com/office/officeart/2005/8/layout/default#1"/>
    <dgm:cxn modelId="{37B1811F-61CC-4CBD-B4C4-5D7AEFD26B57}" type="presOf" srcId="{5D3CEF89-0EC8-49A8-8DA9-9DFE5532C1E2}" destId="{C8666853-D495-42C5-8F7B-E7CAB7A721BE}" srcOrd="0" destOrd="0" presId="urn:microsoft.com/office/officeart/2005/8/layout/default#1"/>
    <dgm:cxn modelId="{B1955A91-F560-4729-92B5-5EA18662C35E}" srcId="{3FFD8037-E92C-4901-B966-AD63BFCD6573}" destId="{5D3CEF89-0EC8-49A8-8DA9-9DFE5532C1E2}" srcOrd="2" destOrd="0" parTransId="{E42DE26F-8507-43E5-B651-CE5FE295717B}" sibTransId="{500AE08E-6EBF-408D-9419-8136020DD525}"/>
    <dgm:cxn modelId="{95043C72-62A6-4E31-A226-43D7DDB81EA8}" type="presOf" srcId="{611F9CF0-F4BE-4934-B206-A1EFF4ADD0E9}" destId="{BF2E46ED-A5D2-4232-A4A3-64CC3C90BFBD}" srcOrd="0" destOrd="0" presId="urn:microsoft.com/office/officeart/2005/8/layout/default#1"/>
    <dgm:cxn modelId="{8555FAD5-A460-4210-8F15-D8D2F6FE09F4}" type="presOf" srcId="{C8525B80-A39B-442E-841B-A85823892151}" destId="{B3B52E1E-325F-4229-9D6B-7C556327B858}" srcOrd="0" destOrd="0" presId="urn:microsoft.com/office/officeart/2005/8/layout/default#1"/>
    <dgm:cxn modelId="{A837B7E0-6CA4-4869-BC3C-72380E69E239}" type="presOf" srcId="{3FFD8037-E92C-4901-B966-AD63BFCD6573}" destId="{AB85EEBE-ACA7-4D93-8A22-B45F73086330}" srcOrd="0" destOrd="0" presId="urn:microsoft.com/office/officeart/2005/8/layout/default#1"/>
    <dgm:cxn modelId="{D405CB30-ABB5-49DF-9075-2C74A52AB3AA}" srcId="{3FFD8037-E92C-4901-B966-AD63BFCD6573}" destId="{C8525B80-A39B-442E-841B-A85823892151}" srcOrd="1" destOrd="0" parTransId="{5FAAB8C5-387F-484D-9BB1-C5B2C60D4542}" sibTransId="{07657E32-D6B6-4DFD-9EDD-8DCD4341206E}"/>
    <dgm:cxn modelId="{52E87526-9320-4FC4-8B62-BABF4EFE4104}" srcId="{3FFD8037-E92C-4901-B966-AD63BFCD6573}" destId="{13445444-1A55-4732-9095-6C0A9AB9844C}" srcOrd="0" destOrd="0" parTransId="{BB6EFA36-5BF6-4FED-BDCC-A7D9001A8C9E}" sibTransId="{EE3670A9-A39A-4169-935E-A7C8FBF1AD9A}"/>
    <dgm:cxn modelId="{DF76A601-284B-4A35-809C-826ADEDAA41D}" type="presParOf" srcId="{AB85EEBE-ACA7-4D93-8A22-B45F73086330}" destId="{CA77BB08-C5FF-49A2-9AC9-427DF683B12B}" srcOrd="0" destOrd="0" presId="urn:microsoft.com/office/officeart/2005/8/layout/default#1"/>
    <dgm:cxn modelId="{4670737A-5431-4844-BE4A-D0D09928E1D3}" type="presParOf" srcId="{AB85EEBE-ACA7-4D93-8A22-B45F73086330}" destId="{BAF65EDC-44C6-4014-987B-FC4E366497A7}" srcOrd="1" destOrd="0" presId="urn:microsoft.com/office/officeart/2005/8/layout/default#1"/>
    <dgm:cxn modelId="{19914F25-20A6-45A8-B969-CC99DB430201}" type="presParOf" srcId="{AB85EEBE-ACA7-4D93-8A22-B45F73086330}" destId="{B3B52E1E-325F-4229-9D6B-7C556327B858}" srcOrd="2" destOrd="0" presId="urn:microsoft.com/office/officeart/2005/8/layout/default#1"/>
    <dgm:cxn modelId="{7EFA436B-8121-443B-ABA1-606B02EBA2C0}" type="presParOf" srcId="{AB85EEBE-ACA7-4D93-8A22-B45F73086330}" destId="{755ECD9F-05E3-4718-97EA-3A1F615F9093}" srcOrd="3" destOrd="0" presId="urn:microsoft.com/office/officeart/2005/8/layout/default#1"/>
    <dgm:cxn modelId="{9D05F4BB-46AA-440D-B726-21F3DF6EEE8E}" type="presParOf" srcId="{AB85EEBE-ACA7-4D93-8A22-B45F73086330}" destId="{C8666853-D495-42C5-8F7B-E7CAB7A721BE}" srcOrd="4" destOrd="0" presId="urn:microsoft.com/office/officeart/2005/8/layout/default#1"/>
    <dgm:cxn modelId="{1B2AB913-1863-43AF-B907-A2EE3D3E22F5}" type="presParOf" srcId="{AB85EEBE-ACA7-4D93-8A22-B45F73086330}" destId="{2ECBDC0A-E008-4599-BD77-23EE5CB9C7BA}" srcOrd="5" destOrd="0" presId="urn:microsoft.com/office/officeart/2005/8/layout/default#1"/>
    <dgm:cxn modelId="{CDDF025C-0293-405B-A01C-65B3A0EF45F3}" type="presParOf" srcId="{AB85EEBE-ACA7-4D93-8A22-B45F73086330}" destId="{BF2E46ED-A5D2-4232-A4A3-64CC3C90BFB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8DA641E-6191-4B00-B233-EA35C011A1D3}" type="doc">
      <dgm:prSet loTypeId="urn:microsoft.com/office/officeart/2005/8/layout/vList6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A30533-2C95-47DB-ABB7-1D7CFCC9D0C0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มาตรา </a:t>
          </a:r>
          <a:r>
            <a:rPr lang="th-TH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th-TH" sz="36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สิทธิซ้ำซ้อน</a:t>
          </a:r>
          <a:endParaRPr lang="en-US" sz="3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70BDD6-8E10-4E66-A67B-9D519949314D}" type="parTrans" cxnId="{C2E7AF86-86F1-4E27-9338-E5C63C5F9879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324B38-33FF-4B4D-9FD8-19ADDAE2106A}" type="sibTrans" cxnId="{C2E7AF86-86F1-4E27-9338-E5C63C5F9879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243D59-F037-444E-92DB-DF746A2DCEB7}">
      <dgm:prSet phldrT="[ข้อความ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สิทธิหลัก – สิทธิรอง             (หลัก-หลัก, หลัก-รอง, รอง-รอง)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DEA1FB-A489-4F7E-A82A-032059177F71}" type="parTrans" cxnId="{4622E98C-2B82-4799-9ECF-3FBEE127B4EE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8C9E65-489A-4CDC-9AE5-8ABB30DB1EFC}" type="sibTrans" cxnId="{4622E98C-2B82-4799-9ECF-3FBEE127B4EE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E6F6BF-D4CD-406B-B97A-F1440CE4E1A2}">
      <dgm:prSet phldrT="[ข้อความ]" custT="1"/>
      <dgm:spPr/>
      <dgm:t>
        <a:bodyPr/>
        <a:lstStyle/>
        <a:p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49AE3-629C-4551-B081-C2054AFEC46F}" type="parTrans" cxnId="{0F2FA4DE-5400-499E-8A71-41A42495CCDF}">
      <dgm:prSet/>
      <dgm:spPr/>
      <dgm:t>
        <a:bodyPr/>
        <a:lstStyle/>
        <a:p>
          <a:endParaRPr lang="en-US" sz="2000"/>
        </a:p>
      </dgm:t>
    </dgm:pt>
    <dgm:pt modelId="{B482672D-78F2-4D67-897D-1EC3ED01BC78}" type="sibTrans" cxnId="{0F2FA4DE-5400-499E-8A71-41A42495CCDF}">
      <dgm:prSet/>
      <dgm:spPr/>
      <dgm:t>
        <a:bodyPr/>
        <a:lstStyle/>
        <a:p>
          <a:endParaRPr lang="en-US" sz="2000"/>
        </a:p>
      </dgm:t>
    </dgm:pt>
    <dgm:pt modelId="{43D24006-E842-4BE7-BDA9-27AEF1CC1FFF}">
      <dgm:prSet phldrT="[ข้อความ]" custT="1"/>
      <dgm:spPr/>
      <dgm:t>
        <a:bodyPr/>
        <a:lstStyle/>
        <a:p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D88BB-DD18-4EC1-B926-733B31FF7592}" type="parTrans" cxnId="{CAA77757-E581-4CA0-8D79-BD33540A58DC}">
      <dgm:prSet/>
      <dgm:spPr/>
      <dgm:t>
        <a:bodyPr/>
        <a:lstStyle/>
        <a:p>
          <a:endParaRPr lang="en-US" sz="1600"/>
        </a:p>
      </dgm:t>
    </dgm:pt>
    <dgm:pt modelId="{D809BA42-8443-48F3-ADAE-9E61EB3E1AA3}" type="sibTrans" cxnId="{CAA77757-E581-4CA0-8D79-BD33540A58DC}">
      <dgm:prSet/>
      <dgm:spPr/>
      <dgm:t>
        <a:bodyPr/>
        <a:lstStyle/>
        <a:p>
          <a:endParaRPr lang="en-US" sz="1600"/>
        </a:p>
      </dgm:t>
    </dgm:pt>
    <dgm:pt modelId="{15682570-494D-4B93-B829-A0105CF75796}">
      <dgm:prSet phldrT="[ข้อความ]" custT="1"/>
      <dgm:spPr/>
      <dgm:t>
        <a:bodyPr/>
        <a:lstStyle/>
        <a:p>
          <a:r>
            <a:rPr lang="th-TH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กค.</a:t>
          </a:r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กำหนดหลักเกณฑ์ และวิธีการในการเลือกสิทธิ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C1A8E8-1A0C-409A-B872-2A342E42B1DD}" type="parTrans" cxnId="{EFDDEE56-4F57-4895-B278-27199701908C}">
      <dgm:prSet/>
      <dgm:spPr/>
      <dgm:t>
        <a:bodyPr/>
        <a:lstStyle/>
        <a:p>
          <a:endParaRPr lang="en-US"/>
        </a:p>
      </dgm:t>
    </dgm:pt>
    <dgm:pt modelId="{EC078F0E-905F-4EC9-87D4-DF5B8BE05990}" type="sibTrans" cxnId="{EFDDEE56-4F57-4895-B278-27199701908C}">
      <dgm:prSet/>
      <dgm:spPr/>
      <dgm:t>
        <a:bodyPr/>
        <a:lstStyle/>
        <a:p>
          <a:endParaRPr lang="en-US"/>
        </a:p>
      </dgm:t>
    </dgm:pt>
    <dgm:pt modelId="{52F733C3-C871-4D8C-BC95-DF94DA1D5BC0}" type="pres">
      <dgm:prSet presAssocID="{08DA641E-6191-4B00-B233-EA35C011A1D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B43C703-709B-472B-91BC-16A711F3D6D2}" type="pres">
      <dgm:prSet presAssocID="{BEA30533-2C95-47DB-ABB7-1D7CFCC9D0C0}" presName="linNode" presStyleCnt="0"/>
      <dgm:spPr/>
    </dgm:pt>
    <dgm:pt modelId="{A24B779B-102F-4705-9838-03B366D4108F}" type="pres">
      <dgm:prSet presAssocID="{BEA30533-2C95-47DB-ABB7-1D7CFCC9D0C0}" presName="parentShp" presStyleLbl="node1" presStyleIdx="0" presStyleCnt="1" custScaleX="81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94685-C4BA-4035-BBCD-A0E10C1571C8}" type="pres">
      <dgm:prSet presAssocID="{BEA30533-2C95-47DB-ABB7-1D7CFCC9D0C0}" presName="childShp" presStyleLbl="bgAccFollowNode1" presStyleIdx="0" presStyleCnt="1" custScaleX="112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749026-7739-4595-8835-8F6F28C36DE7}" type="presOf" srcId="{BEA30533-2C95-47DB-ABB7-1D7CFCC9D0C0}" destId="{A24B779B-102F-4705-9838-03B366D4108F}" srcOrd="0" destOrd="0" presId="urn:microsoft.com/office/officeart/2005/8/layout/vList6"/>
    <dgm:cxn modelId="{0F2FA4DE-5400-499E-8A71-41A42495CCDF}" srcId="{BEA30533-2C95-47DB-ABB7-1D7CFCC9D0C0}" destId="{86E6F6BF-D4CD-406B-B97A-F1440CE4E1A2}" srcOrd="3" destOrd="0" parTransId="{B1F49AE3-629C-4551-B081-C2054AFEC46F}" sibTransId="{B482672D-78F2-4D67-897D-1EC3ED01BC78}"/>
    <dgm:cxn modelId="{C6961976-21E8-4EDA-9BF1-6F603F0EB54D}" type="presOf" srcId="{15682570-494D-4B93-B829-A0105CF75796}" destId="{48C94685-C4BA-4035-BBCD-A0E10C1571C8}" srcOrd="0" destOrd="2" presId="urn:microsoft.com/office/officeart/2005/8/layout/vList6"/>
    <dgm:cxn modelId="{D3BECFC5-31DD-4C2A-9E1A-39CA5CDB18B2}" type="presOf" srcId="{46243D59-F037-444E-92DB-DF746A2DCEB7}" destId="{48C94685-C4BA-4035-BBCD-A0E10C1571C8}" srcOrd="0" destOrd="1" presId="urn:microsoft.com/office/officeart/2005/8/layout/vList6"/>
    <dgm:cxn modelId="{D9C38FB7-B6F0-4DF6-9727-B6601308FEC9}" type="presOf" srcId="{86E6F6BF-D4CD-406B-B97A-F1440CE4E1A2}" destId="{48C94685-C4BA-4035-BBCD-A0E10C1571C8}" srcOrd="0" destOrd="3" presId="urn:microsoft.com/office/officeart/2005/8/layout/vList6"/>
    <dgm:cxn modelId="{94DAE2D4-DEB2-446E-A798-11816A54A40A}" type="presOf" srcId="{43D24006-E842-4BE7-BDA9-27AEF1CC1FFF}" destId="{48C94685-C4BA-4035-BBCD-A0E10C1571C8}" srcOrd="0" destOrd="0" presId="urn:microsoft.com/office/officeart/2005/8/layout/vList6"/>
    <dgm:cxn modelId="{CAA77757-E581-4CA0-8D79-BD33540A58DC}" srcId="{BEA30533-2C95-47DB-ABB7-1D7CFCC9D0C0}" destId="{43D24006-E842-4BE7-BDA9-27AEF1CC1FFF}" srcOrd="0" destOrd="0" parTransId="{6FDD88BB-DD18-4EC1-B926-733B31FF7592}" sibTransId="{D809BA42-8443-48F3-ADAE-9E61EB3E1AA3}"/>
    <dgm:cxn modelId="{C2E7AF86-86F1-4E27-9338-E5C63C5F9879}" srcId="{08DA641E-6191-4B00-B233-EA35C011A1D3}" destId="{BEA30533-2C95-47DB-ABB7-1D7CFCC9D0C0}" srcOrd="0" destOrd="0" parTransId="{F170BDD6-8E10-4E66-A67B-9D519949314D}" sibTransId="{32324B38-33FF-4B4D-9FD8-19ADDAE2106A}"/>
    <dgm:cxn modelId="{EFDDEE56-4F57-4895-B278-27199701908C}" srcId="{BEA30533-2C95-47DB-ABB7-1D7CFCC9D0C0}" destId="{15682570-494D-4B93-B829-A0105CF75796}" srcOrd="2" destOrd="0" parTransId="{5FC1A8E8-1A0C-409A-B872-2A342E42B1DD}" sibTransId="{EC078F0E-905F-4EC9-87D4-DF5B8BE05990}"/>
    <dgm:cxn modelId="{DCB15DD4-7BE1-4FE2-88D6-16E99091D969}" type="presOf" srcId="{08DA641E-6191-4B00-B233-EA35C011A1D3}" destId="{52F733C3-C871-4D8C-BC95-DF94DA1D5BC0}" srcOrd="0" destOrd="0" presId="urn:microsoft.com/office/officeart/2005/8/layout/vList6"/>
    <dgm:cxn modelId="{4622E98C-2B82-4799-9ECF-3FBEE127B4EE}" srcId="{BEA30533-2C95-47DB-ABB7-1D7CFCC9D0C0}" destId="{46243D59-F037-444E-92DB-DF746A2DCEB7}" srcOrd="1" destOrd="0" parTransId="{B4DEA1FB-A489-4F7E-A82A-032059177F71}" sibTransId="{878C9E65-489A-4CDC-9AE5-8ABB30DB1EFC}"/>
    <dgm:cxn modelId="{CED93232-D003-4D3A-95A3-AEFB5A73FF5C}" type="presParOf" srcId="{52F733C3-C871-4D8C-BC95-DF94DA1D5BC0}" destId="{1B43C703-709B-472B-91BC-16A711F3D6D2}" srcOrd="0" destOrd="0" presId="urn:microsoft.com/office/officeart/2005/8/layout/vList6"/>
    <dgm:cxn modelId="{D4B7358C-4424-493B-A8F6-173090560F06}" type="presParOf" srcId="{1B43C703-709B-472B-91BC-16A711F3D6D2}" destId="{A24B779B-102F-4705-9838-03B366D4108F}" srcOrd="0" destOrd="0" presId="urn:microsoft.com/office/officeart/2005/8/layout/vList6"/>
    <dgm:cxn modelId="{214BB3EF-0BDD-41FF-99F1-C6CAE960F6FE}" type="presParOf" srcId="{1B43C703-709B-472B-91BC-16A711F3D6D2}" destId="{48C94685-C4BA-4035-BBCD-A0E10C1571C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0490DE-3F34-4D7F-8D7E-E04700CE5337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9FB69A-5CCB-47DC-8B2A-E964704FA831}">
      <dgm:prSet phldrT="[ข้อความ]" custT="1"/>
      <dgm:spPr/>
      <dgm:t>
        <a:bodyPr/>
        <a:lstStyle/>
        <a:p>
          <a:r>
            <a:rPr lang="th-TH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สิทธิหลัก – หลัก </a:t>
          </a:r>
          <a:r>
            <a:rPr lang="th-TH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(เจ้าของสิทธิ – เจ้าของสิทธิ)</a:t>
          </a:r>
          <a:endParaRPr lang="en-US" sz="4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13810-0945-4FBD-8BB7-9D42D19F3CA4}" type="sibTrans" cxnId="{16A4BA6E-4685-41A8-854C-E887A411975A}">
      <dgm:prSet/>
      <dgm:spPr/>
      <dgm:t>
        <a:bodyPr/>
        <a:lstStyle/>
        <a:p>
          <a:endParaRPr lang="en-US" sz="1100"/>
        </a:p>
      </dgm:t>
    </dgm:pt>
    <dgm:pt modelId="{5979A9B5-1767-49AE-9989-7D9EE8A0D92B}" type="parTrans" cxnId="{16A4BA6E-4685-41A8-854C-E887A411975A}">
      <dgm:prSet/>
      <dgm:spPr/>
      <dgm:t>
        <a:bodyPr/>
        <a:lstStyle/>
        <a:p>
          <a:endParaRPr lang="en-US" sz="1100"/>
        </a:p>
      </dgm:t>
    </dgm:pt>
    <dgm:pt modelId="{C8FFB626-74F6-41B4-AEB7-092C3C863FC9}">
      <dgm:prSet/>
      <dgm:spPr/>
      <dgm:t>
        <a:bodyPr/>
        <a:lstStyle/>
        <a:p>
          <a:r>
            <a:rPr lang="th-TH" b="1" dirty="0" smtClean="0">
              <a:effectLst/>
            </a:rPr>
            <a:t>ผู้มีสิทธิ</a:t>
          </a:r>
          <a:r>
            <a:rPr lang="th-TH" b="1" dirty="0" smtClean="0">
              <a:solidFill>
                <a:srgbClr val="FF0000"/>
              </a:solidFill>
              <a:effectLst/>
            </a:rPr>
            <a:t>เลือกว่าจะใช้สิทธิ</a:t>
          </a:r>
          <a:r>
            <a:rPr lang="th-TH" b="1" dirty="0" smtClean="0">
              <a:effectLst/>
            </a:rPr>
            <a:t>จากหน่วยงานใด</a:t>
          </a:r>
          <a:endParaRPr lang="en-US" b="1" dirty="0">
            <a:solidFill>
              <a:srgbClr val="FF0000"/>
            </a:solidFill>
            <a:effectLst/>
          </a:endParaRPr>
        </a:p>
      </dgm:t>
    </dgm:pt>
    <dgm:pt modelId="{5CE0E487-0667-4202-A876-10229F54A54E}" type="parTrans" cxnId="{230C3C51-1273-49D8-BCD2-989B41AC1B6F}">
      <dgm:prSet/>
      <dgm:spPr/>
      <dgm:t>
        <a:bodyPr/>
        <a:lstStyle/>
        <a:p>
          <a:endParaRPr lang="en-US"/>
        </a:p>
      </dgm:t>
    </dgm:pt>
    <dgm:pt modelId="{8EE58DFE-71C2-4AC4-BFE4-906927A10970}" type="sibTrans" cxnId="{230C3C51-1273-49D8-BCD2-989B41AC1B6F}">
      <dgm:prSet/>
      <dgm:spPr/>
      <dgm:t>
        <a:bodyPr/>
        <a:lstStyle/>
        <a:p>
          <a:endParaRPr lang="en-US"/>
        </a:p>
      </dgm:t>
    </dgm:pt>
    <dgm:pt modelId="{59E08508-54CD-4A10-8058-1BCC6B7A9C95}">
      <dgm:prSet/>
      <dgm:spPr/>
      <dgm:t>
        <a:bodyPr/>
        <a:lstStyle/>
        <a:p>
          <a:r>
            <a:rPr lang="th-TH" b="1" dirty="0" smtClean="0">
              <a:effectLst/>
            </a:rPr>
            <a:t>เลือกสิทธิจากหน่วยงานอื่นแล้ว ให้</a:t>
          </a:r>
          <a:r>
            <a:rPr lang="th-TH" b="1" u="sng" dirty="0" smtClean="0">
              <a:solidFill>
                <a:srgbClr val="FF0000"/>
              </a:solidFill>
              <a:effectLst/>
            </a:rPr>
            <a:t>หมดสิทธิ</a:t>
          </a:r>
          <a:r>
            <a:rPr lang="th-TH" b="1" dirty="0" smtClean="0">
              <a:effectLst/>
            </a:rPr>
            <a:t>ตาม </a:t>
          </a:r>
          <a:r>
            <a:rPr lang="th-TH" b="1" dirty="0" err="1" smtClean="0">
              <a:effectLst/>
            </a:rPr>
            <a:t>พรฎ.</a:t>
          </a:r>
          <a:r>
            <a:rPr lang="th-TH" b="1" dirty="0" smtClean="0">
              <a:effectLst/>
            </a:rPr>
            <a:t> นี้</a:t>
          </a:r>
          <a:endParaRPr lang="en-US" b="1" dirty="0">
            <a:effectLst/>
          </a:endParaRPr>
        </a:p>
      </dgm:t>
    </dgm:pt>
    <dgm:pt modelId="{75EE056D-7B1C-45DF-A858-01B3DEBCF120}" type="parTrans" cxnId="{AA097729-128F-4D4E-B484-B1B0CF47C823}">
      <dgm:prSet/>
      <dgm:spPr/>
      <dgm:t>
        <a:bodyPr/>
        <a:lstStyle/>
        <a:p>
          <a:endParaRPr lang="en-US"/>
        </a:p>
      </dgm:t>
    </dgm:pt>
    <dgm:pt modelId="{12C18987-0583-469A-9818-3423C92A36EE}" type="sibTrans" cxnId="{AA097729-128F-4D4E-B484-B1B0CF47C823}">
      <dgm:prSet/>
      <dgm:spPr/>
      <dgm:t>
        <a:bodyPr/>
        <a:lstStyle/>
        <a:p>
          <a:endParaRPr lang="en-US"/>
        </a:p>
      </dgm:t>
    </dgm:pt>
    <dgm:pt modelId="{61C45BED-4972-4C77-B3F0-0E01E0D4B266}">
      <dgm:prSet/>
      <dgm:spPr/>
      <dgm:t>
        <a:bodyPr/>
        <a:lstStyle/>
        <a:p>
          <a:r>
            <a:rPr lang="th-TH" b="1" dirty="0" smtClean="0">
              <a:effectLst/>
            </a:rPr>
            <a:t>การเลือก การเปลี่ยนแปลงสิทธิเป็นไปตามหลักเกณฑ์ วิธีการ ที่ </a:t>
          </a:r>
          <a:r>
            <a:rPr lang="th-TH" b="1" dirty="0" err="1" smtClean="0">
              <a:effectLst/>
            </a:rPr>
            <a:t>กค.</a:t>
          </a:r>
          <a:r>
            <a:rPr lang="th-TH" b="1" dirty="0" smtClean="0">
              <a:effectLst/>
            </a:rPr>
            <a:t> กำหนด (ว 377)</a:t>
          </a:r>
          <a:endParaRPr lang="en-US" b="1" dirty="0">
            <a:effectLst/>
          </a:endParaRPr>
        </a:p>
      </dgm:t>
    </dgm:pt>
    <dgm:pt modelId="{3C10BC51-5532-48D0-B0DA-51E4FD05B746}" type="parTrans" cxnId="{5A6FCD70-00D3-47E2-B5BB-99DEA45D1758}">
      <dgm:prSet/>
      <dgm:spPr/>
      <dgm:t>
        <a:bodyPr/>
        <a:lstStyle/>
        <a:p>
          <a:endParaRPr lang="en-US"/>
        </a:p>
      </dgm:t>
    </dgm:pt>
    <dgm:pt modelId="{3B0E1914-C621-4BA4-8540-3FC9A10158B9}" type="sibTrans" cxnId="{5A6FCD70-00D3-47E2-B5BB-99DEA45D1758}">
      <dgm:prSet/>
      <dgm:spPr/>
      <dgm:t>
        <a:bodyPr/>
        <a:lstStyle/>
        <a:p>
          <a:endParaRPr lang="en-US"/>
        </a:p>
      </dgm:t>
    </dgm:pt>
    <dgm:pt modelId="{A5085EBE-0F22-4B19-A46F-83D7F7DB9FA1}" type="pres">
      <dgm:prSet presAssocID="{700490DE-3F34-4D7F-8D7E-E04700CE53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75C226-1706-4C63-B0C3-C3315CA1FD47}" type="pres">
      <dgm:prSet presAssocID="{B59FB69A-5CCB-47DC-8B2A-E964704FA831}" presName="parentLin" presStyleCnt="0"/>
      <dgm:spPr/>
    </dgm:pt>
    <dgm:pt modelId="{0CBA5CE6-961B-4FC2-A3EA-149F145542F4}" type="pres">
      <dgm:prSet presAssocID="{B59FB69A-5CCB-47DC-8B2A-E964704FA83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4DC27BB-82B8-497E-8849-139DE4EA7F94}" type="pres">
      <dgm:prSet presAssocID="{B59FB69A-5CCB-47DC-8B2A-E964704FA831}" presName="parentText" presStyleLbl="node1" presStyleIdx="0" presStyleCnt="1" custScaleY="72835" custLinFactNeighborX="-51613" custLinFactNeighborY="-78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612C-5D40-4C00-92B7-0149168A6864}" type="pres">
      <dgm:prSet presAssocID="{B59FB69A-5CCB-47DC-8B2A-E964704FA831}" presName="negativeSpace" presStyleCnt="0"/>
      <dgm:spPr/>
    </dgm:pt>
    <dgm:pt modelId="{5CC39A4F-8EDB-45F1-A63E-73DADA2E7691}" type="pres">
      <dgm:prSet presAssocID="{B59FB69A-5CCB-47DC-8B2A-E964704FA831}" presName="childText" presStyleLbl="conFgAcc1" presStyleIdx="0" presStyleCnt="1" custScaleY="68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A4BA6E-4685-41A8-854C-E887A411975A}" srcId="{700490DE-3F34-4D7F-8D7E-E04700CE5337}" destId="{B59FB69A-5CCB-47DC-8B2A-E964704FA831}" srcOrd="0" destOrd="0" parTransId="{5979A9B5-1767-49AE-9989-7D9EE8A0D92B}" sibTransId="{CED13810-0945-4FBD-8BB7-9D42D19F3CA4}"/>
    <dgm:cxn modelId="{230C3C51-1273-49D8-BCD2-989B41AC1B6F}" srcId="{B59FB69A-5CCB-47DC-8B2A-E964704FA831}" destId="{C8FFB626-74F6-41B4-AEB7-092C3C863FC9}" srcOrd="0" destOrd="0" parTransId="{5CE0E487-0667-4202-A876-10229F54A54E}" sibTransId="{8EE58DFE-71C2-4AC4-BFE4-906927A10970}"/>
    <dgm:cxn modelId="{E3BC3E31-8946-4966-B40D-7BFBA2D42853}" type="presOf" srcId="{B59FB69A-5CCB-47DC-8B2A-E964704FA831}" destId="{74DC27BB-82B8-497E-8849-139DE4EA7F94}" srcOrd="1" destOrd="0" presId="urn:microsoft.com/office/officeart/2005/8/layout/list1"/>
    <dgm:cxn modelId="{5B461469-442B-4F52-A8F4-28A778D7E14D}" type="presOf" srcId="{C8FFB626-74F6-41B4-AEB7-092C3C863FC9}" destId="{5CC39A4F-8EDB-45F1-A63E-73DADA2E7691}" srcOrd="0" destOrd="0" presId="urn:microsoft.com/office/officeart/2005/8/layout/list1"/>
    <dgm:cxn modelId="{AA097729-128F-4D4E-B484-B1B0CF47C823}" srcId="{B59FB69A-5CCB-47DC-8B2A-E964704FA831}" destId="{59E08508-54CD-4A10-8058-1BCC6B7A9C95}" srcOrd="1" destOrd="0" parTransId="{75EE056D-7B1C-45DF-A858-01B3DEBCF120}" sibTransId="{12C18987-0583-469A-9818-3423C92A36EE}"/>
    <dgm:cxn modelId="{8F38A8FC-1990-47A8-9FFD-F069C1468B35}" type="presOf" srcId="{B59FB69A-5CCB-47DC-8B2A-E964704FA831}" destId="{0CBA5CE6-961B-4FC2-A3EA-149F145542F4}" srcOrd="0" destOrd="0" presId="urn:microsoft.com/office/officeart/2005/8/layout/list1"/>
    <dgm:cxn modelId="{5A6FCD70-00D3-47E2-B5BB-99DEA45D1758}" srcId="{B59FB69A-5CCB-47DC-8B2A-E964704FA831}" destId="{61C45BED-4972-4C77-B3F0-0E01E0D4B266}" srcOrd="2" destOrd="0" parTransId="{3C10BC51-5532-48D0-B0DA-51E4FD05B746}" sibTransId="{3B0E1914-C621-4BA4-8540-3FC9A10158B9}"/>
    <dgm:cxn modelId="{3EE31C51-2DEA-4B6C-8449-7BC7CBEE568B}" type="presOf" srcId="{700490DE-3F34-4D7F-8D7E-E04700CE5337}" destId="{A5085EBE-0F22-4B19-A46F-83D7F7DB9FA1}" srcOrd="0" destOrd="0" presId="urn:microsoft.com/office/officeart/2005/8/layout/list1"/>
    <dgm:cxn modelId="{9B3B681D-4709-4151-9AFE-483D6F232EC7}" type="presOf" srcId="{59E08508-54CD-4A10-8058-1BCC6B7A9C95}" destId="{5CC39A4F-8EDB-45F1-A63E-73DADA2E7691}" srcOrd="0" destOrd="1" presId="urn:microsoft.com/office/officeart/2005/8/layout/list1"/>
    <dgm:cxn modelId="{9F6ACE71-2524-4451-8CA0-79506F30D2F5}" type="presOf" srcId="{61C45BED-4972-4C77-B3F0-0E01E0D4B266}" destId="{5CC39A4F-8EDB-45F1-A63E-73DADA2E7691}" srcOrd="0" destOrd="2" presId="urn:microsoft.com/office/officeart/2005/8/layout/list1"/>
    <dgm:cxn modelId="{CBB10AC8-E9AF-483F-9C86-59605FFAC00A}" type="presParOf" srcId="{A5085EBE-0F22-4B19-A46F-83D7F7DB9FA1}" destId="{3B75C226-1706-4C63-B0C3-C3315CA1FD47}" srcOrd="0" destOrd="0" presId="urn:microsoft.com/office/officeart/2005/8/layout/list1"/>
    <dgm:cxn modelId="{ABFDCC92-A3CA-4B46-8BF5-25D3368D2848}" type="presParOf" srcId="{3B75C226-1706-4C63-B0C3-C3315CA1FD47}" destId="{0CBA5CE6-961B-4FC2-A3EA-149F145542F4}" srcOrd="0" destOrd="0" presId="urn:microsoft.com/office/officeart/2005/8/layout/list1"/>
    <dgm:cxn modelId="{B9D67634-0131-4C5B-80A3-8911DEC8EAC4}" type="presParOf" srcId="{3B75C226-1706-4C63-B0C3-C3315CA1FD47}" destId="{74DC27BB-82B8-497E-8849-139DE4EA7F94}" srcOrd="1" destOrd="0" presId="urn:microsoft.com/office/officeart/2005/8/layout/list1"/>
    <dgm:cxn modelId="{FF4786AA-166B-4399-A7D4-143621A9BCE4}" type="presParOf" srcId="{A5085EBE-0F22-4B19-A46F-83D7F7DB9FA1}" destId="{4126612C-5D40-4C00-92B7-0149168A6864}" srcOrd="1" destOrd="0" presId="urn:microsoft.com/office/officeart/2005/8/layout/list1"/>
    <dgm:cxn modelId="{0034B9C1-4161-4886-A296-D30611463D2B}" type="presParOf" srcId="{A5085EBE-0F22-4B19-A46F-83D7F7DB9FA1}" destId="{5CC39A4F-8EDB-45F1-A63E-73DADA2E76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0490DE-3F34-4D7F-8D7E-E04700CE5337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9FB69A-5CCB-47DC-8B2A-E964704FA831}">
      <dgm:prSet phldrT="[ข้อความ]" custT="1"/>
      <dgm:spPr/>
      <dgm:t>
        <a:bodyPr/>
        <a:lstStyle/>
        <a:p>
          <a:r>
            <a:rPr lang="th-TH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สิทธิหลัก – รอง </a:t>
          </a:r>
          <a:r>
            <a:rPr lang="th-TH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(เจ้าของสิทธิ – ผู้อาศัยสิทธิ)</a:t>
          </a:r>
          <a:endParaRPr lang="en-US" sz="4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13810-0945-4FBD-8BB7-9D42D19F3CA4}" type="sibTrans" cxnId="{16A4BA6E-4685-41A8-854C-E887A411975A}">
      <dgm:prSet/>
      <dgm:spPr/>
      <dgm:t>
        <a:bodyPr/>
        <a:lstStyle/>
        <a:p>
          <a:endParaRPr lang="en-US" sz="1100"/>
        </a:p>
      </dgm:t>
    </dgm:pt>
    <dgm:pt modelId="{5979A9B5-1767-49AE-9989-7D9EE8A0D92B}" type="parTrans" cxnId="{16A4BA6E-4685-41A8-854C-E887A411975A}">
      <dgm:prSet/>
      <dgm:spPr/>
      <dgm:t>
        <a:bodyPr/>
        <a:lstStyle/>
        <a:p>
          <a:endParaRPr lang="en-US" sz="1100"/>
        </a:p>
      </dgm:t>
    </dgm:pt>
    <dgm:pt modelId="{C8FFB626-74F6-41B4-AEB7-092C3C863FC9}">
      <dgm:prSet/>
      <dgm:spPr/>
      <dgm:t>
        <a:bodyPr/>
        <a:lstStyle/>
        <a:p>
          <a:r>
            <a:rPr lang="th-TH" b="1" dirty="0" smtClean="0">
              <a:effectLst/>
            </a:rPr>
            <a:t>ต้องใช้สิทธิในฐานะเจ้าของสิทธิ (</a:t>
          </a:r>
          <a:r>
            <a:rPr lang="th-TH" b="1" dirty="0" smtClean="0">
              <a:solidFill>
                <a:srgbClr val="FF0000"/>
              </a:solidFill>
              <a:effectLst/>
            </a:rPr>
            <a:t>ใช้สิทธิหลัก</a:t>
          </a:r>
          <a:r>
            <a:rPr lang="th-TH" b="1" dirty="0" smtClean="0">
              <a:effectLst/>
            </a:rPr>
            <a:t>)</a:t>
          </a:r>
          <a:endParaRPr lang="en-US" b="1" dirty="0">
            <a:solidFill>
              <a:srgbClr val="FF0000"/>
            </a:solidFill>
            <a:effectLst/>
          </a:endParaRPr>
        </a:p>
      </dgm:t>
    </dgm:pt>
    <dgm:pt modelId="{5CE0E487-0667-4202-A876-10229F54A54E}" type="parTrans" cxnId="{230C3C51-1273-49D8-BCD2-989B41AC1B6F}">
      <dgm:prSet/>
      <dgm:spPr/>
      <dgm:t>
        <a:bodyPr/>
        <a:lstStyle/>
        <a:p>
          <a:endParaRPr lang="en-US"/>
        </a:p>
      </dgm:t>
    </dgm:pt>
    <dgm:pt modelId="{8EE58DFE-71C2-4AC4-BFE4-906927A10970}" type="sibTrans" cxnId="{230C3C51-1273-49D8-BCD2-989B41AC1B6F}">
      <dgm:prSet/>
      <dgm:spPr/>
      <dgm:t>
        <a:bodyPr/>
        <a:lstStyle/>
        <a:p>
          <a:endParaRPr lang="en-US"/>
        </a:p>
      </dgm:t>
    </dgm:pt>
    <dgm:pt modelId="{59E08508-54CD-4A10-8058-1BCC6B7A9C95}">
      <dgm:prSet/>
      <dgm:spPr/>
      <dgm:t>
        <a:bodyPr/>
        <a:lstStyle/>
        <a:p>
          <a:r>
            <a:rPr lang="th-TH" b="1" dirty="0" smtClean="0">
              <a:solidFill>
                <a:srgbClr val="FF0000"/>
              </a:solidFill>
              <a:effectLst/>
            </a:rPr>
            <a:t>เลือก</a:t>
          </a:r>
          <a:r>
            <a:rPr lang="th-TH" b="1" dirty="0" smtClean="0">
              <a:effectLst/>
            </a:rPr>
            <a:t>สิทธิ</a:t>
          </a:r>
          <a:r>
            <a:rPr lang="th-TH" b="1" dirty="0" smtClean="0">
              <a:solidFill>
                <a:srgbClr val="FF0000"/>
              </a:solidFill>
              <a:effectLst/>
            </a:rPr>
            <a:t>ไม่ได้</a:t>
          </a:r>
          <a:endParaRPr lang="en-US" b="1" dirty="0">
            <a:solidFill>
              <a:srgbClr val="FF0000"/>
            </a:solidFill>
            <a:effectLst/>
          </a:endParaRPr>
        </a:p>
      </dgm:t>
    </dgm:pt>
    <dgm:pt modelId="{75EE056D-7B1C-45DF-A858-01B3DEBCF120}" type="parTrans" cxnId="{AA097729-128F-4D4E-B484-B1B0CF47C823}">
      <dgm:prSet/>
      <dgm:spPr/>
      <dgm:t>
        <a:bodyPr/>
        <a:lstStyle/>
        <a:p>
          <a:endParaRPr lang="en-US"/>
        </a:p>
      </dgm:t>
    </dgm:pt>
    <dgm:pt modelId="{12C18987-0583-469A-9818-3423C92A36EE}" type="sibTrans" cxnId="{AA097729-128F-4D4E-B484-B1B0CF47C823}">
      <dgm:prSet/>
      <dgm:spPr/>
      <dgm:t>
        <a:bodyPr/>
        <a:lstStyle/>
        <a:p>
          <a:endParaRPr lang="en-US"/>
        </a:p>
      </dgm:t>
    </dgm:pt>
    <dgm:pt modelId="{61C45BED-4972-4C77-B3F0-0E01E0D4B266}">
      <dgm:prSet/>
      <dgm:spPr/>
      <dgm:t>
        <a:bodyPr/>
        <a:lstStyle/>
        <a:p>
          <a:r>
            <a:rPr lang="th-TH" b="1" dirty="0" smtClean="0">
              <a:effectLst/>
            </a:rPr>
            <a:t>หากค่ารักษาที่ได้รับต่ำกว่า </a:t>
          </a:r>
          <a:r>
            <a:rPr lang="th-TH" b="1" dirty="0" err="1" smtClean="0">
              <a:effectLst/>
            </a:rPr>
            <a:t>พรฎ.</a:t>
          </a:r>
          <a:r>
            <a:rPr lang="th-TH" b="1" dirty="0" smtClean="0">
              <a:effectLst/>
            </a:rPr>
            <a:t> นี้ สามารถเบิกส่วนที่ขาดอยู่จากสิทธิได้</a:t>
          </a:r>
          <a:endParaRPr lang="en-US" b="1" dirty="0">
            <a:effectLst/>
          </a:endParaRPr>
        </a:p>
      </dgm:t>
    </dgm:pt>
    <dgm:pt modelId="{3C10BC51-5532-48D0-B0DA-51E4FD05B746}" type="parTrans" cxnId="{5A6FCD70-00D3-47E2-B5BB-99DEA45D1758}">
      <dgm:prSet/>
      <dgm:spPr/>
      <dgm:t>
        <a:bodyPr/>
        <a:lstStyle/>
        <a:p>
          <a:endParaRPr lang="en-US"/>
        </a:p>
      </dgm:t>
    </dgm:pt>
    <dgm:pt modelId="{3B0E1914-C621-4BA4-8540-3FC9A10158B9}" type="sibTrans" cxnId="{5A6FCD70-00D3-47E2-B5BB-99DEA45D1758}">
      <dgm:prSet/>
      <dgm:spPr/>
      <dgm:t>
        <a:bodyPr/>
        <a:lstStyle/>
        <a:p>
          <a:endParaRPr lang="en-US"/>
        </a:p>
      </dgm:t>
    </dgm:pt>
    <dgm:pt modelId="{A5085EBE-0F22-4B19-A46F-83D7F7DB9FA1}" type="pres">
      <dgm:prSet presAssocID="{700490DE-3F34-4D7F-8D7E-E04700CE53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75C226-1706-4C63-B0C3-C3315CA1FD47}" type="pres">
      <dgm:prSet presAssocID="{B59FB69A-5CCB-47DC-8B2A-E964704FA831}" presName="parentLin" presStyleCnt="0"/>
      <dgm:spPr/>
    </dgm:pt>
    <dgm:pt modelId="{0CBA5CE6-961B-4FC2-A3EA-149F145542F4}" type="pres">
      <dgm:prSet presAssocID="{B59FB69A-5CCB-47DC-8B2A-E964704FA83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4DC27BB-82B8-497E-8849-139DE4EA7F94}" type="pres">
      <dgm:prSet presAssocID="{B59FB69A-5CCB-47DC-8B2A-E964704FA831}" presName="parentText" presStyleLbl="node1" presStyleIdx="0" presStyleCnt="1" custScaleY="72835" custLinFactNeighborX="-51613" custLinFactNeighborY="-317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612C-5D40-4C00-92B7-0149168A6864}" type="pres">
      <dgm:prSet presAssocID="{B59FB69A-5CCB-47DC-8B2A-E964704FA831}" presName="negativeSpace" presStyleCnt="0"/>
      <dgm:spPr/>
    </dgm:pt>
    <dgm:pt modelId="{5CC39A4F-8EDB-45F1-A63E-73DADA2E7691}" type="pres">
      <dgm:prSet presAssocID="{B59FB69A-5CCB-47DC-8B2A-E964704FA831}" presName="childText" presStyleLbl="conFgAcc1" presStyleIdx="0" presStyleCnt="1" custScaleY="68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A4BA6E-4685-41A8-854C-E887A411975A}" srcId="{700490DE-3F34-4D7F-8D7E-E04700CE5337}" destId="{B59FB69A-5CCB-47DC-8B2A-E964704FA831}" srcOrd="0" destOrd="0" parTransId="{5979A9B5-1767-49AE-9989-7D9EE8A0D92B}" sibTransId="{CED13810-0945-4FBD-8BB7-9D42D19F3CA4}"/>
    <dgm:cxn modelId="{EA95BB9B-83FD-40B4-AB1F-887336B32DF1}" type="presOf" srcId="{B59FB69A-5CCB-47DC-8B2A-E964704FA831}" destId="{0CBA5CE6-961B-4FC2-A3EA-149F145542F4}" srcOrd="0" destOrd="0" presId="urn:microsoft.com/office/officeart/2005/8/layout/list1"/>
    <dgm:cxn modelId="{230C3C51-1273-49D8-BCD2-989B41AC1B6F}" srcId="{B59FB69A-5CCB-47DC-8B2A-E964704FA831}" destId="{C8FFB626-74F6-41B4-AEB7-092C3C863FC9}" srcOrd="0" destOrd="0" parTransId="{5CE0E487-0667-4202-A876-10229F54A54E}" sibTransId="{8EE58DFE-71C2-4AC4-BFE4-906927A10970}"/>
    <dgm:cxn modelId="{64F29F65-503A-4344-88D7-DEDB899D94DF}" type="presOf" srcId="{B59FB69A-5CCB-47DC-8B2A-E964704FA831}" destId="{74DC27BB-82B8-497E-8849-139DE4EA7F94}" srcOrd="1" destOrd="0" presId="urn:microsoft.com/office/officeart/2005/8/layout/list1"/>
    <dgm:cxn modelId="{A8224192-20E4-4464-AE0E-E1A0BF973884}" type="presOf" srcId="{C8FFB626-74F6-41B4-AEB7-092C3C863FC9}" destId="{5CC39A4F-8EDB-45F1-A63E-73DADA2E7691}" srcOrd="0" destOrd="0" presId="urn:microsoft.com/office/officeart/2005/8/layout/list1"/>
    <dgm:cxn modelId="{AA097729-128F-4D4E-B484-B1B0CF47C823}" srcId="{B59FB69A-5CCB-47DC-8B2A-E964704FA831}" destId="{59E08508-54CD-4A10-8058-1BCC6B7A9C95}" srcOrd="1" destOrd="0" parTransId="{75EE056D-7B1C-45DF-A858-01B3DEBCF120}" sibTransId="{12C18987-0583-469A-9818-3423C92A36EE}"/>
    <dgm:cxn modelId="{2BB058CB-87CF-4D5E-8958-2F3DE07CF9F9}" type="presOf" srcId="{61C45BED-4972-4C77-B3F0-0E01E0D4B266}" destId="{5CC39A4F-8EDB-45F1-A63E-73DADA2E7691}" srcOrd="0" destOrd="2" presId="urn:microsoft.com/office/officeart/2005/8/layout/list1"/>
    <dgm:cxn modelId="{5A6FCD70-00D3-47E2-B5BB-99DEA45D1758}" srcId="{B59FB69A-5CCB-47DC-8B2A-E964704FA831}" destId="{61C45BED-4972-4C77-B3F0-0E01E0D4B266}" srcOrd="2" destOrd="0" parTransId="{3C10BC51-5532-48D0-B0DA-51E4FD05B746}" sibTransId="{3B0E1914-C621-4BA4-8540-3FC9A10158B9}"/>
    <dgm:cxn modelId="{D6A6D487-A8FF-40DD-B727-984D0752EDA4}" type="presOf" srcId="{59E08508-54CD-4A10-8058-1BCC6B7A9C95}" destId="{5CC39A4F-8EDB-45F1-A63E-73DADA2E7691}" srcOrd="0" destOrd="1" presId="urn:microsoft.com/office/officeart/2005/8/layout/list1"/>
    <dgm:cxn modelId="{CE4BD349-B89B-47C4-9DDC-45C185238194}" type="presOf" srcId="{700490DE-3F34-4D7F-8D7E-E04700CE5337}" destId="{A5085EBE-0F22-4B19-A46F-83D7F7DB9FA1}" srcOrd="0" destOrd="0" presId="urn:microsoft.com/office/officeart/2005/8/layout/list1"/>
    <dgm:cxn modelId="{0391E97E-05FC-46E8-AC13-C08083CBAE5D}" type="presParOf" srcId="{A5085EBE-0F22-4B19-A46F-83D7F7DB9FA1}" destId="{3B75C226-1706-4C63-B0C3-C3315CA1FD47}" srcOrd="0" destOrd="0" presId="urn:microsoft.com/office/officeart/2005/8/layout/list1"/>
    <dgm:cxn modelId="{7F8DA794-2FD0-41D6-A663-74F7F7B9056D}" type="presParOf" srcId="{3B75C226-1706-4C63-B0C3-C3315CA1FD47}" destId="{0CBA5CE6-961B-4FC2-A3EA-149F145542F4}" srcOrd="0" destOrd="0" presId="urn:microsoft.com/office/officeart/2005/8/layout/list1"/>
    <dgm:cxn modelId="{B78E8D70-73AC-4F4E-A7E9-6E7C6CB95675}" type="presParOf" srcId="{3B75C226-1706-4C63-B0C3-C3315CA1FD47}" destId="{74DC27BB-82B8-497E-8849-139DE4EA7F94}" srcOrd="1" destOrd="0" presId="urn:microsoft.com/office/officeart/2005/8/layout/list1"/>
    <dgm:cxn modelId="{C86AB656-5B67-416C-8E7D-22D789D90687}" type="presParOf" srcId="{A5085EBE-0F22-4B19-A46F-83D7F7DB9FA1}" destId="{4126612C-5D40-4C00-92B7-0149168A6864}" srcOrd="1" destOrd="0" presId="urn:microsoft.com/office/officeart/2005/8/layout/list1"/>
    <dgm:cxn modelId="{DA658548-B2E6-48A7-9F1C-9BD2C142C91D}" type="presParOf" srcId="{A5085EBE-0F22-4B19-A46F-83D7F7DB9FA1}" destId="{5CC39A4F-8EDB-45F1-A63E-73DADA2E76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0490DE-3F34-4D7F-8D7E-E04700CE5337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9FB69A-5CCB-47DC-8B2A-E964704FA831}">
      <dgm:prSet phldrT="[ข้อความ]" custT="1"/>
      <dgm:spPr/>
      <dgm:t>
        <a:bodyPr/>
        <a:lstStyle/>
        <a:p>
          <a:r>
            <a:rPr lang="th-TH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สิทธิรอง – รอง </a:t>
          </a:r>
          <a:r>
            <a:rPr lang="th-TH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(ผู้อาศัยสิทธิ – ผู้อาศัยสิทธิ)</a:t>
          </a:r>
          <a:endParaRPr lang="en-US" sz="4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13810-0945-4FBD-8BB7-9D42D19F3CA4}" type="sibTrans" cxnId="{16A4BA6E-4685-41A8-854C-E887A411975A}">
      <dgm:prSet/>
      <dgm:spPr/>
      <dgm:t>
        <a:bodyPr/>
        <a:lstStyle/>
        <a:p>
          <a:endParaRPr lang="en-US" sz="1100"/>
        </a:p>
      </dgm:t>
    </dgm:pt>
    <dgm:pt modelId="{5979A9B5-1767-49AE-9989-7D9EE8A0D92B}" type="parTrans" cxnId="{16A4BA6E-4685-41A8-854C-E887A411975A}">
      <dgm:prSet/>
      <dgm:spPr/>
      <dgm:t>
        <a:bodyPr/>
        <a:lstStyle/>
        <a:p>
          <a:endParaRPr lang="en-US" sz="1100"/>
        </a:p>
      </dgm:t>
    </dgm:pt>
    <dgm:pt modelId="{C8FFB626-74F6-41B4-AEB7-092C3C863FC9}">
      <dgm:prSet/>
      <dgm:spPr/>
      <dgm:t>
        <a:bodyPr/>
        <a:lstStyle/>
        <a:p>
          <a:r>
            <a:rPr lang="th-TH" b="1" dirty="0" smtClean="0">
              <a:effectLst/>
            </a:rPr>
            <a:t>ใช้สิทธิตาม </a:t>
          </a:r>
          <a:r>
            <a:rPr lang="th-TH" b="1" dirty="0" err="1" smtClean="0">
              <a:effectLst/>
            </a:rPr>
            <a:t>พรฎ.</a:t>
          </a:r>
          <a:r>
            <a:rPr lang="th-TH" b="1" dirty="0" smtClean="0">
              <a:effectLst/>
            </a:rPr>
            <a:t> นี้ได้ (</a:t>
          </a:r>
          <a:r>
            <a:rPr lang="th-TH" b="1" dirty="0" smtClean="0">
              <a:solidFill>
                <a:srgbClr val="FF0000"/>
              </a:solidFill>
              <a:effectLst/>
            </a:rPr>
            <a:t>ไม่ต้องเลือก</a:t>
          </a:r>
          <a:r>
            <a:rPr lang="th-TH" b="1" dirty="0" smtClean="0">
              <a:effectLst/>
            </a:rPr>
            <a:t>)</a:t>
          </a:r>
          <a:endParaRPr lang="en-US" b="1" dirty="0">
            <a:solidFill>
              <a:srgbClr val="FF0000"/>
            </a:solidFill>
            <a:effectLst/>
          </a:endParaRPr>
        </a:p>
      </dgm:t>
    </dgm:pt>
    <dgm:pt modelId="{5CE0E487-0667-4202-A876-10229F54A54E}" type="parTrans" cxnId="{230C3C51-1273-49D8-BCD2-989B41AC1B6F}">
      <dgm:prSet/>
      <dgm:spPr/>
      <dgm:t>
        <a:bodyPr/>
        <a:lstStyle/>
        <a:p>
          <a:endParaRPr lang="en-US"/>
        </a:p>
      </dgm:t>
    </dgm:pt>
    <dgm:pt modelId="{8EE58DFE-71C2-4AC4-BFE4-906927A10970}" type="sibTrans" cxnId="{230C3C51-1273-49D8-BCD2-989B41AC1B6F}">
      <dgm:prSet/>
      <dgm:spPr/>
      <dgm:t>
        <a:bodyPr/>
        <a:lstStyle/>
        <a:p>
          <a:endParaRPr lang="en-US"/>
        </a:p>
      </dgm:t>
    </dgm:pt>
    <dgm:pt modelId="{A5085EBE-0F22-4B19-A46F-83D7F7DB9FA1}" type="pres">
      <dgm:prSet presAssocID="{700490DE-3F34-4D7F-8D7E-E04700CE53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75C226-1706-4C63-B0C3-C3315CA1FD47}" type="pres">
      <dgm:prSet presAssocID="{B59FB69A-5CCB-47DC-8B2A-E964704FA831}" presName="parentLin" presStyleCnt="0"/>
      <dgm:spPr/>
    </dgm:pt>
    <dgm:pt modelId="{0CBA5CE6-961B-4FC2-A3EA-149F145542F4}" type="pres">
      <dgm:prSet presAssocID="{B59FB69A-5CCB-47DC-8B2A-E964704FA83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4DC27BB-82B8-497E-8849-139DE4EA7F94}" type="pres">
      <dgm:prSet presAssocID="{B59FB69A-5CCB-47DC-8B2A-E964704FA831}" presName="parentText" presStyleLbl="node1" presStyleIdx="0" presStyleCnt="1" custScaleY="72835" custLinFactNeighborX="-51613" custLinFactNeighborY="-317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612C-5D40-4C00-92B7-0149168A6864}" type="pres">
      <dgm:prSet presAssocID="{B59FB69A-5CCB-47DC-8B2A-E964704FA831}" presName="negativeSpace" presStyleCnt="0"/>
      <dgm:spPr/>
    </dgm:pt>
    <dgm:pt modelId="{5CC39A4F-8EDB-45F1-A63E-73DADA2E7691}" type="pres">
      <dgm:prSet presAssocID="{B59FB69A-5CCB-47DC-8B2A-E964704FA831}" presName="childText" presStyleLbl="conFgAcc1" presStyleIdx="0" presStyleCnt="1" custScaleY="68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A4BA6E-4685-41A8-854C-E887A411975A}" srcId="{700490DE-3F34-4D7F-8D7E-E04700CE5337}" destId="{B59FB69A-5CCB-47DC-8B2A-E964704FA831}" srcOrd="0" destOrd="0" parTransId="{5979A9B5-1767-49AE-9989-7D9EE8A0D92B}" sibTransId="{CED13810-0945-4FBD-8BB7-9D42D19F3CA4}"/>
    <dgm:cxn modelId="{230C3C51-1273-49D8-BCD2-989B41AC1B6F}" srcId="{B59FB69A-5CCB-47DC-8B2A-E964704FA831}" destId="{C8FFB626-74F6-41B4-AEB7-092C3C863FC9}" srcOrd="0" destOrd="0" parTransId="{5CE0E487-0667-4202-A876-10229F54A54E}" sibTransId="{8EE58DFE-71C2-4AC4-BFE4-906927A10970}"/>
    <dgm:cxn modelId="{355F3EC7-D5C7-473A-814F-A25A515132D8}" type="presOf" srcId="{B59FB69A-5CCB-47DC-8B2A-E964704FA831}" destId="{74DC27BB-82B8-497E-8849-139DE4EA7F94}" srcOrd="1" destOrd="0" presId="urn:microsoft.com/office/officeart/2005/8/layout/list1"/>
    <dgm:cxn modelId="{56F2B024-8A36-4A20-9F6E-5A20F3ADEE00}" type="presOf" srcId="{C8FFB626-74F6-41B4-AEB7-092C3C863FC9}" destId="{5CC39A4F-8EDB-45F1-A63E-73DADA2E7691}" srcOrd="0" destOrd="0" presId="urn:microsoft.com/office/officeart/2005/8/layout/list1"/>
    <dgm:cxn modelId="{0127B590-3E3C-40D6-9884-F31D5CD3B138}" type="presOf" srcId="{B59FB69A-5CCB-47DC-8B2A-E964704FA831}" destId="{0CBA5CE6-961B-4FC2-A3EA-149F145542F4}" srcOrd="0" destOrd="0" presId="urn:microsoft.com/office/officeart/2005/8/layout/list1"/>
    <dgm:cxn modelId="{DFC8764C-AC35-413B-A78C-BB8D926FD331}" type="presOf" srcId="{700490DE-3F34-4D7F-8D7E-E04700CE5337}" destId="{A5085EBE-0F22-4B19-A46F-83D7F7DB9FA1}" srcOrd="0" destOrd="0" presId="urn:microsoft.com/office/officeart/2005/8/layout/list1"/>
    <dgm:cxn modelId="{E79492E2-ED60-4DDC-BD4F-6339809B8835}" type="presParOf" srcId="{A5085EBE-0F22-4B19-A46F-83D7F7DB9FA1}" destId="{3B75C226-1706-4C63-B0C3-C3315CA1FD47}" srcOrd="0" destOrd="0" presId="urn:microsoft.com/office/officeart/2005/8/layout/list1"/>
    <dgm:cxn modelId="{B3DCD65A-8AFC-4137-9C60-FF15CE0D3242}" type="presParOf" srcId="{3B75C226-1706-4C63-B0C3-C3315CA1FD47}" destId="{0CBA5CE6-961B-4FC2-A3EA-149F145542F4}" srcOrd="0" destOrd="0" presId="urn:microsoft.com/office/officeart/2005/8/layout/list1"/>
    <dgm:cxn modelId="{02BB906F-4FD2-4413-A930-7B7D0124838E}" type="presParOf" srcId="{3B75C226-1706-4C63-B0C3-C3315CA1FD47}" destId="{74DC27BB-82B8-497E-8849-139DE4EA7F94}" srcOrd="1" destOrd="0" presId="urn:microsoft.com/office/officeart/2005/8/layout/list1"/>
    <dgm:cxn modelId="{160B90E2-23EF-4CDE-96A4-D99EC2665D51}" type="presParOf" srcId="{A5085EBE-0F22-4B19-A46F-83D7F7DB9FA1}" destId="{4126612C-5D40-4C00-92B7-0149168A6864}" srcOrd="1" destOrd="0" presId="urn:microsoft.com/office/officeart/2005/8/layout/list1"/>
    <dgm:cxn modelId="{74E9AD7F-2BCD-4B14-B232-77B11B9F359F}" type="presParOf" srcId="{A5085EBE-0F22-4B19-A46F-83D7F7DB9FA1}" destId="{5CC39A4F-8EDB-45F1-A63E-73DADA2E76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FFD8037-E92C-4901-B966-AD63BFCD6573}" type="doc">
      <dgm:prSet loTypeId="urn:microsoft.com/office/officeart/2005/8/layout/default#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445444-1A55-4732-9095-6C0A9AB9844C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ผู้มีสิทธิมีหน้าที่แจ้งการเลือกสิทธิ หรือเปลี่ยนแปลงสิทธิ</a:t>
          </a:r>
          <a:r>
            <a:rPr lang="th-TH" b="1" u="none" dirty="0" smtClean="0">
              <a:solidFill>
                <a:schemeClr val="bg1"/>
              </a:solidFill>
            </a:rPr>
            <a:t>ภายใน 1 เดือน                            </a:t>
          </a:r>
          <a:r>
            <a:rPr lang="th-TH" b="1" dirty="0" smtClean="0">
              <a:solidFill>
                <a:schemeClr val="tx1"/>
              </a:solidFill>
            </a:rPr>
            <a:t>นับจากมีการเปลี่ยนแปลง หากไม่แจ้งถือว่าประสงค์ใช้สิทธิราชการ</a:t>
          </a:r>
          <a:endParaRPr lang="en-US" b="1" dirty="0">
            <a:solidFill>
              <a:schemeClr val="tx1"/>
            </a:solidFill>
          </a:endParaRPr>
        </a:p>
      </dgm:t>
    </dgm:pt>
    <dgm:pt modelId="{BB6EFA36-5BF6-4FED-BDCC-A7D9001A8C9E}" type="parTrans" cxnId="{52E87526-9320-4FC4-8B62-BABF4EFE410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E3670A9-A39A-4169-935E-A7C8FBF1AD9A}" type="sibTrans" cxnId="{52E87526-9320-4FC4-8B62-BABF4EFE410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8525B80-A39B-442E-841B-A85823892151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ผู้มีสิทธิสามารถแจ้งเปลี่ยนแปลงสิทธิได้ปีละ 1 ครั้ง (</a:t>
          </a:r>
          <a:r>
            <a:rPr lang="th-TH" b="1" dirty="0" smtClean="0">
              <a:solidFill>
                <a:schemeClr val="bg1"/>
              </a:solidFill>
            </a:rPr>
            <a:t>ภายในเดือนตุลาคมของทุกปี</a:t>
          </a:r>
          <a:r>
            <a:rPr lang="th-TH" b="1" dirty="0" smtClean="0">
              <a:solidFill>
                <a:schemeClr val="tx1"/>
              </a:solidFill>
            </a:rPr>
            <a:t>)             หากไม่แจ้งถือว่าไม่ประสงค์เปลี่ยนแปลง</a:t>
          </a:r>
          <a:endParaRPr lang="en-US" b="1" dirty="0">
            <a:solidFill>
              <a:schemeClr val="tx1"/>
            </a:solidFill>
          </a:endParaRPr>
        </a:p>
      </dgm:t>
    </dgm:pt>
    <dgm:pt modelId="{5FAAB8C5-387F-484D-9BB1-C5B2C60D4542}" type="parTrans" cxnId="{D405CB30-ABB5-49DF-9075-2C74A52AB3A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7657E32-D6B6-4DFD-9EDD-8DCD4341206E}" type="sibTrans" cxnId="{D405CB30-ABB5-49DF-9075-2C74A52AB3A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11F9CF0-F4BE-4934-B206-A1EFF4ADD0E9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ข้อมูลผู้มีสิทธิ 2 สิทธิที่อยู่ในฐานข้อมูลบุคลากรภาครัฐ</a:t>
          </a:r>
          <a:r>
            <a:rPr lang="th-TH" b="1" dirty="0" smtClean="0">
              <a:solidFill>
                <a:schemeClr val="bg1"/>
              </a:solidFill>
            </a:rPr>
            <a:t>ก่อนวันที่ 29 กันยายน 2553 </a:t>
          </a:r>
          <a:r>
            <a:rPr lang="th-TH" b="1" dirty="0" smtClean="0">
              <a:solidFill>
                <a:schemeClr val="tx1"/>
              </a:solidFill>
            </a:rPr>
            <a:t>กรมบัญชีกลางจะปรับให้ใช้สิทธิราชการ จนกว่าจะมีการแจ้งเปลี่ยนแปลง                         (ภายในธันวาคม 2553) หากไม่แจ้งถือว่าไม่ประสงค์เปลี่ยนแปลง</a:t>
          </a:r>
          <a:endParaRPr lang="en-US" b="1" dirty="0">
            <a:solidFill>
              <a:schemeClr val="tx1"/>
            </a:solidFill>
          </a:endParaRPr>
        </a:p>
      </dgm:t>
    </dgm:pt>
    <dgm:pt modelId="{A1E7C5EF-4CD3-4B91-A57D-3F638881C936}" type="parTrans" cxnId="{FBD1356B-2C35-4778-A3CB-B9B9DCB9CF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3CCCE6-EC62-4D24-8801-37E542B660E9}" type="sibTrans" cxnId="{FBD1356B-2C35-4778-A3CB-B9B9DCB9CF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85EEBE-ACA7-4D93-8A22-B45F73086330}" type="pres">
      <dgm:prSet presAssocID="{3FFD8037-E92C-4901-B966-AD63BFCD65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77BB08-C5FF-49A2-9AC9-427DF683B12B}" type="pres">
      <dgm:prSet presAssocID="{13445444-1A55-4732-9095-6C0A9AB9844C}" presName="node" presStyleLbl="node1" presStyleIdx="0" presStyleCnt="3" custScaleX="44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65EDC-44C6-4014-987B-FC4E366497A7}" type="pres">
      <dgm:prSet presAssocID="{EE3670A9-A39A-4169-935E-A7C8FBF1AD9A}" presName="sibTrans" presStyleCnt="0"/>
      <dgm:spPr/>
      <dgm:t>
        <a:bodyPr/>
        <a:lstStyle/>
        <a:p>
          <a:endParaRPr lang="en-US"/>
        </a:p>
      </dgm:t>
    </dgm:pt>
    <dgm:pt modelId="{B3B52E1E-325F-4229-9D6B-7C556327B858}" type="pres">
      <dgm:prSet presAssocID="{C8525B80-A39B-442E-841B-A85823892151}" presName="node" presStyleLbl="node1" presStyleIdx="1" presStyleCnt="3" custScaleX="44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ECD9F-05E3-4718-97EA-3A1F615F9093}" type="pres">
      <dgm:prSet presAssocID="{07657E32-D6B6-4DFD-9EDD-8DCD4341206E}" presName="sibTrans" presStyleCnt="0"/>
      <dgm:spPr/>
      <dgm:t>
        <a:bodyPr/>
        <a:lstStyle/>
        <a:p>
          <a:endParaRPr lang="en-US"/>
        </a:p>
      </dgm:t>
    </dgm:pt>
    <dgm:pt modelId="{BF2E46ED-A5D2-4232-A4A3-64CC3C90BFBD}" type="pres">
      <dgm:prSet presAssocID="{611F9CF0-F4BE-4934-B206-A1EFF4ADD0E9}" presName="node" presStyleLbl="node1" presStyleIdx="2" presStyleCnt="3" custScaleX="443758" custScaleY="152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D1356B-2C35-4778-A3CB-B9B9DCB9CF20}" srcId="{3FFD8037-E92C-4901-B966-AD63BFCD6573}" destId="{611F9CF0-F4BE-4934-B206-A1EFF4ADD0E9}" srcOrd="2" destOrd="0" parTransId="{A1E7C5EF-4CD3-4B91-A57D-3F638881C936}" sibTransId="{223CCCE6-EC62-4D24-8801-37E542B660E9}"/>
    <dgm:cxn modelId="{8CA595B2-0261-4DA8-B80B-D39844675A0D}" type="presOf" srcId="{C8525B80-A39B-442E-841B-A85823892151}" destId="{B3B52E1E-325F-4229-9D6B-7C556327B858}" srcOrd="0" destOrd="0" presId="urn:microsoft.com/office/officeart/2005/8/layout/default#2"/>
    <dgm:cxn modelId="{D405CB30-ABB5-49DF-9075-2C74A52AB3AA}" srcId="{3FFD8037-E92C-4901-B966-AD63BFCD6573}" destId="{C8525B80-A39B-442E-841B-A85823892151}" srcOrd="1" destOrd="0" parTransId="{5FAAB8C5-387F-484D-9BB1-C5B2C60D4542}" sibTransId="{07657E32-D6B6-4DFD-9EDD-8DCD4341206E}"/>
    <dgm:cxn modelId="{C1542635-7F3F-490B-B86B-66D364D3CB13}" type="presOf" srcId="{611F9CF0-F4BE-4934-B206-A1EFF4ADD0E9}" destId="{BF2E46ED-A5D2-4232-A4A3-64CC3C90BFBD}" srcOrd="0" destOrd="0" presId="urn:microsoft.com/office/officeart/2005/8/layout/default#2"/>
    <dgm:cxn modelId="{790F9C51-9774-44FA-B4C7-4592E3DB2FE4}" type="presOf" srcId="{3FFD8037-E92C-4901-B966-AD63BFCD6573}" destId="{AB85EEBE-ACA7-4D93-8A22-B45F73086330}" srcOrd="0" destOrd="0" presId="urn:microsoft.com/office/officeart/2005/8/layout/default#2"/>
    <dgm:cxn modelId="{AE3ED3CA-6116-4381-8FC9-3201E8D3F01E}" type="presOf" srcId="{13445444-1A55-4732-9095-6C0A9AB9844C}" destId="{CA77BB08-C5FF-49A2-9AC9-427DF683B12B}" srcOrd="0" destOrd="0" presId="urn:microsoft.com/office/officeart/2005/8/layout/default#2"/>
    <dgm:cxn modelId="{52E87526-9320-4FC4-8B62-BABF4EFE4104}" srcId="{3FFD8037-E92C-4901-B966-AD63BFCD6573}" destId="{13445444-1A55-4732-9095-6C0A9AB9844C}" srcOrd="0" destOrd="0" parTransId="{BB6EFA36-5BF6-4FED-BDCC-A7D9001A8C9E}" sibTransId="{EE3670A9-A39A-4169-935E-A7C8FBF1AD9A}"/>
    <dgm:cxn modelId="{E47D60A5-5DE0-404A-A41B-2DF31C02038B}" type="presParOf" srcId="{AB85EEBE-ACA7-4D93-8A22-B45F73086330}" destId="{CA77BB08-C5FF-49A2-9AC9-427DF683B12B}" srcOrd="0" destOrd="0" presId="urn:microsoft.com/office/officeart/2005/8/layout/default#2"/>
    <dgm:cxn modelId="{0069ED75-220C-442D-B4C2-857D2AA7A6A6}" type="presParOf" srcId="{AB85EEBE-ACA7-4D93-8A22-B45F73086330}" destId="{BAF65EDC-44C6-4014-987B-FC4E366497A7}" srcOrd="1" destOrd="0" presId="urn:microsoft.com/office/officeart/2005/8/layout/default#2"/>
    <dgm:cxn modelId="{F4BC8437-1790-4982-B65F-1F9149765CCA}" type="presParOf" srcId="{AB85EEBE-ACA7-4D93-8A22-B45F73086330}" destId="{B3B52E1E-325F-4229-9D6B-7C556327B858}" srcOrd="2" destOrd="0" presId="urn:microsoft.com/office/officeart/2005/8/layout/default#2"/>
    <dgm:cxn modelId="{AECD1DB2-57D4-4AEA-B730-DE950783A07F}" type="presParOf" srcId="{AB85EEBE-ACA7-4D93-8A22-B45F73086330}" destId="{755ECD9F-05E3-4718-97EA-3A1F615F9093}" srcOrd="3" destOrd="0" presId="urn:microsoft.com/office/officeart/2005/8/layout/default#2"/>
    <dgm:cxn modelId="{90C54B24-E2F0-483C-AFD2-0D5C08CEA413}" type="presParOf" srcId="{AB85EEBE-ACA7-4D93-8A22-B45F73086330}" destId="{BF2E46ED-A5D2-4232-A4A3-64CC3C90BFBD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769CFC3-DE23-431E-9A3B-6D4BB9E7E2AF}" type="doc">
      <dgm:prSet loTypeId="urn:microsoft.com/office/officeart/2005/8/layout/chart3" loCatId="cycle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6E0571F0-7154-4D4F-A9E2-277B63E116A7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ค่าอุปกรณ์อวัยวะเทียม</a:t>
          </a:r>
          <a:endParaRPr lang="en-US" sz="2800" b="1" dirty="0">
            <a:solidFill>
              <a:schemeClr val="tx1"/>
            </a:solidFill>
          </a:endParaRPr>
        </a:p>
      </dgm:t>
    </dgm:pt>
    <dgm:pt modelId="{C5262B2F-F3BC-4A00-8B07-B9AEBA4DE611}" type="parTrans" cxnId="{C2FC7663-16ED-4266-864E-063D77E52E5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052D5AD-FA9E-48B4-8CA0-9757893F2536}" type="sibTrans" cxnId="{C2FC7663-16ED-4266-864E-063D77E52E5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C04B3FE-64E9-4117-9A91-B6330284C4F5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ค่าใช้จ่ายอื่น</a:t>
          </a:r>
          <a:endParaRPr lang="en-US" b="1" dirty="0">
            <a:solidFill>
              <a:schemeClr val="tx1"/>
            </a:solidFill>
          </a:endParaRPr>
        </a:p>
      </dgm:t>
    </dgm:pt>
    <dgm:pt modelId="{45181D23-3057-489E-85B5-AB62014A3310}" type="parTrans" cxnId="{4C40F310-6DA5-4426-8E0D-202387D2273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DC2BE49-A6F2-454F-9B7A-D27DDFE85C59}" type="sibTrans" cxnId="{4C40F310-6DA5-4426-8E0D-202387D2273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2AE465D-8389-48A3-AF0E-CE42FB8AD2D9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tx1"/>
              </a:solidFill>
            </a:rPr>
            <a:t>ค่ายา</a:t>
          </a:r>
          <a:endParaRPr lang="en-US" sz="3600" b="1" dirty="0">
            <a:solidFill>
              <a:schemeClr val="tx1"/>
            </a:solidFill>
          </a:endParaRPr>
        </a:p>
      </dgm:t>
    </dgm:pt>
    <dgm:pt modelId="{C242BFD6-4F88-4158-B419-14AB28B498A4}" type="parTrans" cxnId="{CE550066-3652-4BD8-AF15-EE1A63226D7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B4206D1-D653-487B-9470-345BBBD1D4A4}" type="sibTrans" cxnId="{CE550066-3652-4BD8-AF15-EE1A63226D7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8EEEA09-4F01-4AEB-85E3-8EC35804356E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ค่าฟื้นฟูสมรรถภาพ</a:t>
          </a:r>
          <a:endParaRPr lang="en-US" sz="2800" b="1" dirty="0">
            <a:solidFill>
              <a:schemeClr val="tx1"/>
            </a:solidFill>
          </a:endParaRPr>
        </a:p>
      </dgm:t>
    </dgm:pt>
    <dgm:pt modelId="{9E2ADF4B-A175-4E75-88E6-2D5543AD80EC}" type="parTrans" cxnId="{5E9970E0-9CBB-420E-B4C2-259A5B1FC5F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EA2578E-3F59-4BC3-846B-3B92F86C2935}" type="sibTrans" cxnId="{5E9970E0-9CBB-420E-B4C2-259A5B1FC5F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456F13A-D96F-4E67-BE85-07D241057A04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</a:rPr>
            <a:t>ค่าเสริมสร้างสุขภาพ ป้องกันโรค</a:t>
          </a:r>
          <a:endParaRPr lang="en-US" sz="2400" b="1" dirty="0">
            <a:solidFill>
              <a:schemeClr val="tx1"/>
            </a:solidFill>
          </a:endParaRPr>
        </a:p>
      </dgm:t>
    </dgm:pt>
    <dgm:pt modelId="{3F10FE03-21E5-46BE-84DE-6B9D2FD614B6}" type="parTrans" cxnId="{BA9DA1AC-69CD-4BF9-92D7-B2903217E2C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60BC071-F889-4E72-9A6A-BC4884FC608F}" type="sibTrans" cxnId="{BA9DA1AC-69CD-4BF9-92D7-B2903217E2C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E1E8312-0A1A-440A-B944-593F04D6A535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ค่าห้องและอาหาร</a:t>
          </a:r>
          <a:endParaRPr lang="en-US" sz="2800" b="1" dirty="0">
            <a:solidFill>
              <a:schemeClr val="tx1"/>
            </a:solidFill>
          </a:endParaRPr>
        </a:p>
      </dgm:t>
    </dgm:pt>
    <dgm:pt modelId="{2F93770D-2EC1-4BD3-BEE6-DA6E63F4DE86}" type="parTrans" cxnId="{366DD9CF-BAB5-4BF5-9644-9E8F0562691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B68915D-7C83-4FA1-AEFD-BB49381C7334}" type="sibTrans" cxnId="{366DD9CF-BAB5-4BF5-9644-9E8F0562691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D2F7ED8-88E8-4A9F-9B6D-5FDD51474AF8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</a:rPr>
            <a:t>ค่าบริการ ตรวจวิเคราะห์โรค</a:t>
          </a:r>
          <a:endParaRPr lang="en-US" sz="2400" b="1" dirty="0">
            <a:solidFill>
              <a:schemeClr val="tx1"/>
            </a:solidFill>
          </a:endParaRPr>
        </a:p>
      </dgm:t>
    </dgm:pt>
    <dgm:pt modelId="{034BD9ED-41E6-440E-A36D-B05EBDD058F6}" type="parTrans" cxnId="{70EA82FC-C27A-407A-87BE-E33D6EF48BA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6CD3591-C29B-40CF-B3FF-72A117EAC627}" type="sibTrans" cxnId="{70EA82FC-C27A-407A-87BE-E33D6EF48BA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01C4259-88E4-40E4-9F85-3108D271CB4D}" type="pres">
      <dgm:prSet presAssocID="{4769CFC3-DE23-431E-9A3B-6D4BB9E7E2A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B65627-5ABB-4C32-85B2-FE2968F1F94D}" type="pres">
      <dgm:prSet presAssocID="{4769CFC3-DE23-431E-9A3B-6D4BB9E7E2AF}" presName="wedge1" presStyleLbl="node1" presStyleIdx="0" presStyleCnt="7" custLinFactNeighborX="-14458" custLinFactNeighborY="-4535"/>
      <dgm:spPr/>
      <dgm:t>
        <a:bodyPr/>
        <a:lstStyle/>
        <a:p>
          <a:endParaRPr lang="en-US"/>
        </a:p>
      </dgm:t>
    </dgm:pt>
    <dgm:pt modelId="{1EBCACE4-0FC5-434F-99F3-D2AE9A174BE6}" type="pres">
      <dgm:prSet presAssocID="{4769CFC3-DE23-431E-9A3B-6D4BB9E7E2AF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BF263-449F-4232-A07B-B61B8AA35B4B}" type="pres">
      <dgm:prSet presAssocID="{4769CFC3-DE23-431E-9A3B-6D4BB9E7E2AF}" presName="wedge2" presStyleLbl="node1" presStyleIdx="1" presStyleCnt="7" custLinFactNeighborX="-5210" custLinFactNeighborY="-7087"/>
      <dgm:spPr/>
      <dgm:t>
        <a:bodyPr/>
        <a:lstStyle/>
        <a:p>
          <a:endParaRPr lang="en-US"/>
        </a:p>
      </dgm:t>
    </dgm:pt>
    <dgm:pt modelId="{D02AEFAC-3001-4E3A-9B78-A126FBD5F5FC}" type="pres">
      <dgm:prSet presAssocID="{4769CFC3-DE23-431E-9A3B-6D4BB9E7E2AF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3C487-D2CE-487F-8E76-75768647CE79}" type="pres">
      <dgm:prSet presAssocID="{4769CFC3-DE23-431E-9A3B-6D4BB9E7E2AF}" presName="wedge3" presStyleLbl="node1" presStyleIdx="2" presStyleCnt="7" custLinFactNeighborX="-7302" custLinFactNeighborY="-2902"/>
      <dgm:spPr/>
      <dgm:t>
        <a:bodyPr/>
        <a:lstStyle/>
        <a:p>
          <a:endParaRPr lang="en-US"/>
        </a:p>
      </dgm:t>
    </dgm:pt>
    <dgm:pt modelId="{6E64D68B-9804-4F51-88F0-1879AE1E0931}" type="pres">
      <dgm:prSet presAssocID="{4769CFC3-DE23-431E-9A3B-6D4BB9E7E2AF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6F4F2-8606-4425-944D-C63DC2FE17A2}" type="pres">
      <dgm:prSet presAssocID="{4769CFC3-DE23-431E-9A3B-6D4BB9E7E2AF}" presName="wedge4" presStyleLbl="node1" presStyleIdx="3" presStyleCnt="7" custLinFactNeighborX="-13580" custLinFactNeighborY="-809"/>
      <dgm:spPr/>
      <dgm:t>
        <a:bodyPr/>
        <a:lstStyle/>
        <a:p>
          <a:endParaRPr lang="en-US"/>
        </a:p>
      </dgm:t>
    </dgm:pt>
    <dgm:pt modelId="{EC007B3C-78BB-4C85-8C28-7D6F081E909A}" type="pres">
      <dgm:prSet presAssocID="{4769CFC3-DE23-431E-9A3B-6D4BB9E7E2AF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84C7A-A603-482C-9639-E93E4E7E6FD4}" type="pres">
      <dgm:prSet presAssocID="{4769CFC3-DE23-431E-9A3B-6D4BB9E7E2AF}" presName="wedge5" presStyleLbl="node1" presStyleIdx="4" presStyleCnt="7" custLinFactNeighborX="-19871" custLinFactNeighborY="-297"/>
      <dgm:spPr/>
      <dgm:t>
        <a:bodyPr/>
        <a:lstStyle/>
        <a:p>
          <a:endParaRPr lang="en-US"/>
        </a:p>
      </dgm:t>
    </dgm:pt>
    <dgm:pt modelId="{4EE10DED-D612-444F-BD25-FD4837BD2008}" type="pres">
      <dgm:prSet presAssocID="{4769CFC3-DE23-431E-9A3B-6D4BB9E7E2AF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8484B-87F5-4D85-A54F-CD11D3152282}" type="pres">
      <dgm:prSet presAssocID="{4769CFC3-DE23-431E-9A3B-6D4BB9E7E2AF}" presName="wedge6" presStyleLbl="node1" presStyleIdx="5" presStyleCnt="7" custLinFactNeighborX="-21470" custLinFactNeighborY="-6694"/>
      <dgm:spPr/>
      <dgm:t>
        <a:bodyPr/>
        <a:lstStyle/>
        <a:p>
          <a:endParaRPr lang="en-US"/>
        </a:p>
      </dgm:t>
    </dgm:pt>
    <dgm:pt modelId="{8167BA2B-E30A-42FD-818C-E93A28D20B24}" type="pres">
      <dgm:prSet presAssocID="{4769CFC3-DE23-431E-9A3B-6D4BB9E7E2AF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FDEBF-A4DB-48C0-B14B-B08CD203A8FC}" type="pres">
      <dgm:prSet presAssocID="{4769CFC3-DE23-431E-9A3B-6D4BB9E7E2AF}" presName="wedge7" presStyleLbl="node1" presStyleIdx="6" presStyleCnt="7" custScaleY="98295" custLinFactNeighborX="-18271" custLinFactNeighborY="-16289"/>
      <dgm:spPr/>
      <dgm:t>
        <a:bodyPr/>
        <a:lstStyle/>
        <a:p>
          <a:endParaRPr lang="en-US"/>
        </a:p>
      </dgm:t>
    </dgm:pt>
    <dgm:pt modelId="{28C8543B-2C9D-4E74-8450-7CF1538DA30A}" type="pres">
      <dgm:prSet presAssocID="{4769CFC3-DE23-431E-9A3B-6D4BB9E7E2AF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13134D-D39D-499D-973A-998BE16823D8}" type="presOf" srcId="{8D2F7ED8-88E8-4A9F-9B6D-5FDD51474AF8}" destId="{D02AEFAC-3001-4E3A-9B78-A126FBD5F5FC}" srcOrd="1" destOrd="0" presId="urn:microsoft.com/office/officeart/2005/8/layout/chart3"/>
    <dgm:cxn modelId="{19F41C12-05E1-4AE1-BD97-BEF29189D797}" type="presOf" srcId="{18EEEA09-4F01-4AEB-85E3-8EC35804356E}" destId="{74484C7A-A603-482C-9639-E93E4E7E6FD4}" srcOrd="0" destOrd="0" presId="urn:microsoft.com/office/officeart/2005/8/layout/chart3"/>
    <dgm:cxn modelId="{CE550066-3652-4BD8-AF15-EE1A63226D7E}" srcId="{4769CFC3-DE23-431E-9A3B-6D4BB9E7E2AF}" destId="{32AE465D-8389-48A3-AF0E-CE42FB8AD2D9}" srcOrd="6" destOrd="0" parTransId="{C242BFD6-4F88-4158-B419-14AB28B498A4}" sibTransId="{8B4206D1-D653-487B-9470-345BBBD1D4A4}"/>
    <dgm:cxn modelId="{5D9A1D09-BE7A-4AB2-9468-0E609EFF18AF}" type="presOf" srcId="{AE1E8312-0A1A-440A-B944-593F04D6A535}" destId="{CDE3C487-D2CE-487F-8E76-75768647CE79}" srcOrd="0" destOrd="0" presId="urn:microsoft.com/office/officeart/2005/8/layout/chart3"/>
    <dgm:cxn modelId="{7D6D098D-6437-4CD6-AB90-5E96053171F9}" type="presOf" srcId="{6E0571F0-7154-4D4F-A9E2-277B63E116A7}" destId="{FAB65627-5ABB-4C32-85B2-FE2968F1F94D}" srcOrd="0" destOrd="0" presId="urn:microsoft.com/office/officeart/2005/8/layout/chart3"/>
    <dgm:cxn modelId="{70EA82FC-C27A-407A-87BE-E33D6EF48BA7}" srcId="{4769CFC3-DE23-431E-9A3B-6D4BB9E7E2AF}" destId="{8D2F7ED8-88E8-4A9F-9B6D-5FDD51474AF8}" srcOrd="1" destOrd="0" parTransId="{034BD9ED-41E6-440E-A36D-B05EBDD058F6}" sibTransId="{56CD3591-C29B-40CF-B3FF-72A117EAC627}"/>
    <dgm:cxn modelId="{0FC727E5-CD3F-4880-B3BD-77B24D8BB01F}" type="presOf" srcId="{AE1E8312-0A1A-440A-B944-593F04D6A535}" destId="{6E64D68B-9804-4F51-88F0-1879AE1E0931}" srcOrd="1" destOrd="0" presId="urn:microsoft.com/office/officeart/2005/8/layout/chart3"/>
    <dgm:cxn modelId="{ACD78111-B0DD-419D-BDCF-AFEF6D75D727}" type="presOf" srcId="{8D2F7ED8-88E8-4A9F-9B6D-5FDD51474AF8}" destId="{7CBBF263-449F-4232-A07B-B61B8AA35B4B}" srcOrd="0" destOrd="0" presId="urn:microsoft.com/office/officeart/2005/8/layout/chart3"/>
    <dgm:cxn modelId="{4C40F310-6DA5-4426-8E0D-202387D22731}" srcId="{4769CFC3-DE23-431E-9A3B-6D4BB9E7E2AF}" destId="{DC04B3FE-64E9-4117-9A91-B6330284C4F5}" srcOrd="5" destOrd="0" parTransId="{45181D23-3057-489E-85B5-AB62014A3310}" sibTransId="{CDC2BE49-A6F2-454F-9B7A-D27DDFE85C59}"/>
    <dgm:cxn modelId="{370A5739-4544-4917-85A3-CAE33E147B2E}" type="presOf" srcId="{DC04B3FE-64E9-4117-9A91-B6330284C4F5}" destId="{4548484B-87F5-4D85-A54F-CD11D3152282}" srcOrd="0" destOrd="0" presId="urn:microsoft.com/office/officeart/2005/8/layout/chart3"/>
    <dgm:cxn modelId="{481917C5-D3D9-4A87-BB2A-36F924EA2212}" type="presOf" srcId="{32AE465D-8389-48A3-AF0E-CE42FB8AD2D9}" destId="{28C8543B-2C9D-4E74-8450-7CF1538DA30A}" srcOrd="1" destOrd="0" presId="urn:microsoft.com/office/officeart/2005/8/layout/chart3"/>
    <dgm:cxn modelId="{883BFB0D-681F-45B7-9585-27086FA6DAD5}" type="presOf" srcId="{32AE465D-8389-48A3-AF0E-CE42FB8AD2D9}" destId="{737FDEBF-A4DB-48C0-B14B-B08CD203A8FC}" srcOrd="0" destOrd="0" presId="urn:microsoft.com/office/officeart/2005/8/layout/chart3"/>
    <dgm:cxn modelId="{C2FC7663-16ED-4266-864E-063D77E52E5E}" srcId="{4769CFC3-DE23-431E-9A3B-6D4BB9E7E2AF}" destId="{6E0571F0-7154-4D4F-A9E2-277B63E116A7}" srcOrd="0" destOrd="0" parTransId="{C5262B2F-F3BC-4A00-8B07-B9AEBA4DE611}" sibTransId="{2052D5AD-FA9E-48B4-8CA0-9757893F2536}"/>
    <dgm:cxn modelId="{49E5BC1C-D0CF-47FF-9724-0EAA24551C51}" type="presOf" srcId="{5456F13A-D96F-4E67-BE85-07D241057A04}" destId="{EC007B3C-78BB-4C85-8C28-7D6F081E909A}" srcOrd="1" destOrd="0" presId="urn:microsoft.com/office/officeart/2005/8/layout/chart3"/>
    <dgm:cxn modelId="{9AF0CBBC-51C5-4928-8F21-FB3AD0218B21}" type="presOf" srcId="{6E0571F0-7154-4D4F-A9E2-277B63E116A7}" destId="{1EBCACE4-0FC5-434F-99F3-D2AE9A174BE6}" srcOrd="1" destOrd="0" presId="urn:microsoft.com/office/officeart/2005/8/layout/chart3"/>
    <dgm:cxn modelId="{5FC56E09-250A-46EB-849F-FEFEB23C80A7}" type="presOf" srcId="{4769CFC3-DE23-431E-9A3B-6D4BB9E7E2AF}" destId="{201C4259-88E4-40E4-9F85-3108D271CB4D}" srcOrd="0" destOrd="0" presId="urn:microsoft.com/office/officeart/2005/8/layout/chart3"/>
    <dgm:cxn modelId="{5E9970E0-9CBB-420E-B4C2-259A5B1FC5FE}" srcId="{4769CFC3-DE23-431E-9A3B-6D4BB9E7E2AF}" destId="{18EEEA09-4F01-4AEB-85E3-8EC35804356E}" srcOrd="4" destOrd="0" parTransId="{9E2ADF4B-A175-4E75-88E6-2D5543AD80EC}" sibTransId="{5EA2578E-3F59-4BC3-846B-3B92F86C2935}"/>
    <dgm:cxn modelId="{187493BB-BE52-45C4-837C-055B947A35B6}" type="presOf" srcId="{18EEEA09-4F01-4AEB-85E3-8EC35804356E}" destId="{4EE10DED-D612-444F-BD25-FD4837BD2008}" srcOrd="1" destOrd="0" presId="urn:microsoft.com/office/officeart/2005/8/layout/chart3"/>
    <dgm:cxn modelId="{366DD9CF-BAB5-4BF5-9644-9E8F05626913}" srcId="{4769CFC3-DE23-431E-9A3B-6D4BB9E7E2AF}" destId="{AE1E8312-0A1A-440A-B944-593F04D6A535}" srcOrd="2" destOrd="0" parTransId="{2F93770D-2EC1-4BD3-BEE6-DA6E63F4DE86}" sibTransId="{CB68915D-7C83-4FA1-AEFD-BB49381C7334}"/>
    <dgm:cxn modelId="{2564E5EB-03A9-41DD-9E51-5B674717BD79}" type="presOf" srcId="{5456F13A-D96F-4E67-BE85-07D241057A04}" destId="{6046F4F2-8606-4425-944D-C63DC2FE17A2}" srcOrd="0" destOrd="0" presId="urn:microsoft.com/office/officeart/2005/8/layout/chart3"/>
    <dgm:cxn modelId="{BA9DA1AC-69CD-4BF9-92D7-B2903217E2CD}" srcId="{4769CFC3-DE23-431E-9A3B-6D4BB9E7E2AF}" destId="{5456F13A-D96F-4E67-BE85-07D241057A04}" srcOrd="3" destOrd="0" parTransId="{3F10FE03-21E5-46BE-84DE-6B9D2FD614B6}" sibTransId="{060BC071-F889-4E72-9A6A-BC4884FC608F}"/>
    <dgm:cxn modelId="{798B426C-FEDA-4B89-A656-32FC0566AD6C}" type="presOf" srcId="{DC04B3FE-64E9-4117-9A91-B6330284C4F5}" destId="{8167BA2B-E30A-42FD-818C-E93A28D20B24}" srcOrd="1" destOrd="0" presId="urn:microsoft.com/office/officeart/2005/8/layout/chart3"/>
    <dgm:cxn modelId="{32B76C19-BDDC-41E4-89C1-967888DE6F31}" type="presParOf" srcId="{201C4259-88E4-40E4-9F85-3108D271CB4D}" destId="{FAB65627-5ABB-4C32-85B2-FE2968F1F94D}" srcOrd="0" destOrd="0" presId="urn:microsoft.com/office/officeart/2005/8/layout/chart3"/>
    <dgm:cxn modelId="{7CC15181-8264-49F7-9411-E889A433DFC2}" type="presParOf" srcId="{201C4259-88E4-40E4-9F85-3108D271CB4D}" destId="{1EBCACE4-0FC5-434F-99F3-D2AE9A174BE6}" srcOrd="1" destOrd="0" presId="urn:microsoft.com/office/officeart/2005/8/layout/chart3"/>
    <dgm:cxn modelId="{A9FB77C7-B7E2-42C1-A437-41515B8D49B4}" type="presParOf" srcId="{201C4259-88E4-40E4-9F85-3108D271CB4D}" destId="{7CBBF263-449F-4232-A07B-B61B8AA35B4B}" srcOrd="2" destOrd="0" presId="urn:microsoft.com/office/officeart/2005/8/layout/chart3"/>
    <dgm:cxn modelId="{9746BF77-0963-4709-8A2C-FB1A8AE0EC0F}" type="presParOf" srcId="{201C4259-88E4-40E4-9F85-3108D271CB4D}" destId="{D02AEFAC-3001-4E3A-9B78-A126FBD5F5FC}" srcOrd="3" destOrd="0" presId="urn:microsoft.com/office/officeart/2005/8/layout/chart3"/>
    <dgm:cxn modelId="{975BD005-5F40-49F2-A766-E3DBE8F28083}" type="presParOf" srcId="{201C4259-88E4-40E4-9F85-3108D271CB4D}" destId="{CDE3C487-D2CE-487F-8E76-75768647CE79}" srcOrd="4" destOrd="0" presId="urn:microsoft.com/office/officeart/2005/8/layout/chart3"/>
    <dgm:cxn modelId="{48E960E0-FED6-4029-BBE8-13FDCD7F64B6}" type="presParOf" srcId="{201C4259-88E4-40E4-9F85-3108D271CB4D}" destId="{6E64D68B-9804-4F51-88F0-1879AE1E0931}" srcOrd="5" destOrd="0" presId="urn:microsoft.com/office/officeart/2005/8/layout/chart3"/>
    <dgm:cxn modelId="{B99F0B05-AE36-4375-8DF0-9BF34E3569E6}" type="presParOf" srcId="{201C4259-88E4-40E4-9F85-3108D271CB4D}" destId="{6046F4F2-8606-4425-944D-C63DC2FE17A2}" srcOrd="6" destOrd="0" presId="urn:microsoft.com/office/officeart/2005/8/layout/chart3"/>
    <dgm:cxn modelId="{90513261-45DB-4ABF-B8DA-565535709B27}" type="presParOf" srcId="{201C4259-88E4-40E4-9F85-3108D271CB4D}" destId="{EC007B3C-78BB-4C85-8C28-7D6F081E909A}" srcOrd="7" destOrd="0" presId="urn:microsoft.com/office/officeart/2005/8/layout/chart3"/>
    <dgm:cxn modelId="{FD79140D-7E52-48D6-B1E5-708B0BE79AB5}" type="presParOf" srcId="{201C4259-88E4-40E4-9F85-3108D271CB4D}" destId="{74484C7A-A603-482C-9639-E93E4E7E6FD4}" srcOrd="8" destOrd="0" presId="urn:microsoft.com/office/officeart/2005/8/layout/chart3"/>
    <dgm:cxn modelId="{649871A1-199E-41F4-B3B3-9532BCA5D07C}" type="presParOf" srcId="{201C4259-88E4-40E4-9F85-3108D271CB4D}" destId="{4EE10DED-D612-444F-BD25-FD4837BD2008}" srcOrd="9" destOrd="0" presId="urn:microsoft.com/office/officeart/2005/8/layout/chart3"/>
    <dgm:cxn modelId="{70DD3B2E-1406-4DD4-A44E-79D49BD4C325}" type="presParOf" srcId="{201C4259-88E4-40E4-9F85-3108D271CB4D}" destId="{4548484B-87F5-4D85-A54F-CD11D3152282}" srcOrd="10" destOrd="0" presId="urn:microsoft.com/office/officeart/2005/8/layout/chart3"/>
    <dgm:cxn modelId="{CF7722AE-3E3A-47DF-A59F-BC8CAB8A0E49}" type="presParOf" srcId="{201C4259-88E4-40E4-9F85-3108D271CB4D}" destId="{8167BA2B-E30A-42FD-818C-E93A28D20B24}" srcOrd="11" destOrd="0" presId="urn:microsoft.com/office/officeart/2005/8/layout/chart3"/>
    <dgm:cxn modelId="{72C1D7D3-B68A-4BDD-9993-85DC7D24916E}" type="presParOf" srcId="{201C4259-88E4-40E4-9F85-3108D271CB4D}" destId="{737FDEBF-A4DB-48C0-B14B-B08CD203A8FC}" srcOrd="12" destOrd="0" presId="urn:microsoft.com/office/officeart/2005/8/layout/chart3"/>
    <dgm:cxn modelId="{6EE6FEDE-9B2F-4A96-84DA-516C1E553298}" type="presParOf" srcId="{201C4259-88E4-40E4-9F85-3108D271CB4D}" destId="{28C8543B-2C9D-4E74-8450-7CF1538DA30A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BF3DB4D-0702-4A52-9A5F-1202AB72C8F0}" type="doc">
      <dgm:prSet loTypeId="urn:microsoft.com/office/officeart/2005/8/layout/hProcess9" loCatId="process" qsTypeId="urn:microsoft.com/office/officeart/2005/8/quickstyle/simple4" qsCatId="simple" csTypeId="urn:microsoft.com/office/officeart/2005/8/colors/colorful2" csCatId="colorful" phldr="1"/>
      <dgm:spPr/>
    </dgm:pt>
    <dgm:pt modelId="{9292136B-2BA7-43B7-BECB-8C5654B43A3A}">
      <dgm:prSet phldrT="[ข้อความ]" custT="1"/>
      <dgm:spPr/>
      <dgm:t>
        <a:bodyPr/>
        <a:lstStyle/>
        <a:p>
          <a:pPr algn="ctr"/>
          <a:r>
            <a:rPr lang="th-TH" b="1" dirty="0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ยามะเร็งที่มีค่าใช้จ่ายสูง 6 ชนิด</a:t>
          </a:r>
          <a:endParaRPr lang="en-US" b="1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D8231ED-679C-4582-9713-6F55E898D7E4}" type="parTrans" cxnId="{29C5FD6A-FE2F-4E84-9468-B6D2F586E274}">
      <dgm:prSet/>
      <dgm:spPr/>
      <dgm:t>
        <a:bodyPr/>
        <a:lstStyle/>
        <a:p>
          <a:endParaRPr lang="en-US"/>
        </a:p>
      </dgm:t>
    </dgm:pt>
    <dgm:pt modelId="{DF561644-F467-4334-AC90-D5398AEF7654}" type="sibTrans" cxnId="{29C5FD6A-FE2F-4E84-9468-B6D2F586E274}">
      <dgm:prSet/>
      <dgm:spPr/>
      <dgm:t>
        <a:bodyPr/>
        <a:lstStyle/>
        <a:p>
          <a:endParaRPr lang="en-US"/>
        </a:p>
      </dgm:t>
    </dgm:pt>
    <dgm:pt modelId="{66A9FFC7-A673-456C-8F92-CA729A4949F0}">
      <dgm:prSet phldrT="[ข้อความ]" custT="1"/>
      <dgm:spPr/>
      <dgm:t>
        <a:bodyPr/>
        <a:lstStyle/>
        <a:p>
          <a:r>
            <a:rPr lang="th-TH" sz="4000" b="1" dirty="0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ขออนุมัติ         การเบิกยา</a:t>
          </a:r>
          <a:endParaRPr lang="en-US" sz="4000" b="1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EC103FB-BE51-47D3-96D7-2D74C51A3917}" type="parTrans" cxnId="{9A3E7906-FA5D-4EEB-B29F-9A23674D1284}">
      <dgm:prSet/>
      <dgm:spPr/>
      <dgm:t>
        <a:bodyPr/>
        <a:lstStyle/>
        <a:p>
          <a:endParaRPr lang="en-US"/>
        </a:p>
      </dgm:t>
    </dgm:pt>
    <dgm:pt modelId="{D816140C-0437-482A-8A9E-B001B4021650}" type="sibTrans" cxnId="{9A3E7906-FA5D-4EEB-B29F-9A23674D1284}">
      <dgm:prSet/>
      <dgm:spPr/>
      <dgm:t>
        <a:bodyPr/>
        <a:lstStyle/>
        <a:p>
          <a:endParaRPr lang="en-US"/>
        </a:p>
      </dgm:t>
    </dgm:pt>
    <dgm:pt modelId="{ADAC0CA6-8578-4CF3-B6FA-58B641FCACB7}">
      <dgm:prSet phldrT="[ข้อความ]" custT="1"/>
      <dgm:spPr/>
      <dgm:t>
        <a:bodyPr/>
        <a:lstStyle/>
        <a:p>
          <a:r>
            <a:rPr lang="th-TH" sz="4400" b="1" baseline="0" dirty="0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เบิกจ่ายตรง</a:t>
          </a:r>
          <a:endParaRPr lang="en-US" sz="4400" b="1" baseline="0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gm:t>
    </dgm:pt>
    <dgm:pt modelId="{A19384F7-23BC-4E14-B49D-148B6717633C}" type="parTrans" cxnId="{088C23E5-091E-4AB0-9B26-0A5D5E29F9EB}">
      <dgm:prSet/>
      <dgm:spPr/>
      <dgm:t>
        <a:bodyPr/>
        <a:lstStyle/>
        <a:p>
          <a:endParaRPr lang="en-US"/>
        </a:p>
      </dgm:t>
    </dgm:pt>
    <dgm:pt modelId="{DE510714-108B-4FE1-AA29-3E42D032C19A}" type="sibTrans" cxnId="{088C23E5-091E-4AB0-9B26-0A5D5E29F9EB}">
      <dgm:prSet/>
      <dgm:spPr/>
      <dgm:t>
        <a:bodyPr/>
        <a:lstStyle/>
        <a:p>
          <a:endParaRPr lang="en-US"/>
        </a:p>
      </dgm:t>
    </dgm:pt>
    <dgm:pt modelId="{1D5B8037-7768-4D1B-8E4C-B753B7CBE9AD}" type="pres">
      <dgm:prSet presAssocID="{CBF3DB4D-0702-4A52-9A5F-1202AB72C8F0}" presName="CompostProcess" presStyleCnt="0">
        <dgm:presLayoutVars>
          <dgm:dir/>
          <dgm:resizeHandles val="exact"/>
        </dgm:presLayoutVars>
      </dgm:prSet>
      <dgm:spPr/>
    </dgm:pt>
    <dgm:pt modelId="{F9CC408A-8BF4-4E59-9C11-C2697ACD7517}" type="pres">
      <dgm:prSet presAssocID="{CBF3DB4D-0702-4A52-9A5F-1202AB72C8F0}" presName="arrow" presStyleLbl="bgShp" presStyleIdx="0" presStyleCnt="1"/>
      <dgm:spPr/>
    </dgm:pt>
    <dgm:pt modelId="{B89A9076-4240-4F4F-8417-6480A320FD02}" type="pres">
      <dgm:prSet presAssocID="{CBF3DB4D-0702-4A52-9A5F-1202AB72C8F0}" presName="linearProcess" presStyleCnt="0"/>
      <dgm:spPr/>
    </dgm:pt>
    <dgm:pt modelId="{B96BFCE6-A121-44B5-9ED1-E2A4B445AD81}" type="pres">
      <dgm:prSet presAssocID="{9292136B-2BA7-43B7-BECB-8C5654B43A3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85247-28E3-4F67-8E7B-DE8CD71FE5EF}" type="pres">
      <dgm:prSet presAssocID="{DF561644-F467-4334-AC90-D5398AEF7654}" presName="sibTrans" presStyleCnt="0"/>
      <dgm:spPr/>
    </dgm:pt>
    <dgm:pt modelId="{ACBD9566-DBDE-4CED-A6D5-8EBDD169C556}" type="pres">
      <dgm:prSet presAssocID="{66A9FFC7-A673-456C-8F92-CA729A4949F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903C-C00A-4374-A1F5-06CA0338A17A}" type="pres">
      <dgm:prSet presAssocID="{D816140C-0437-482A-8A9E-B001B4021650}" presName="sibTrans" presStyleCnt="0"/>
      <dgm:spPr/>
    </dgm:pt>
    <dgm:pt modelId="{8840F936-4F75-4566-B1B9-3C5E58BE0598}" type="pres">
      <dgm:prSet presAssocID="{ADAC0CA6-8578-4CF3-B6FA-58B641FCACB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5E04EE-869F-421D-A754-345843FC0F3B}" type="presOf" srcId="{9292136B-2BA7-43B7-BECB-8C5654B43A3A}" destId="{B96BFCE6-A121-44B5-9ED1-E2A4B445AD81}" srcOrd="0" destOrd="0" presId="urn:microsoft.com/office/officeart/2005/8/layout/hProcess9"/>
    <dgm:cxn modelId="{9A3E7906-FA5D-4EEB-B29F-9A23674D1284}" srcId="{CBF3DB4D-0702-4A52-9A5F-1202AB72C8F0}" destId="{66A9FFC7-A673-456C-8F92-CA729A4949F0}" srcOrd="1" destOrd="0" parTransId="{FEC103FB-BE51-47D3-96D7-2D74C51A3917}" sibTransId="{D816140C-0437-482A-8A9E-B001B4021650}"/>
    <dgm:cxn modelId="{088C23E5-091E-4AB0-9B26-0A5D5E29F9EB}" srcId="{CBF3DB4D-0702-4A52-9A5F-1202AB72C8F0}" destId="{ADAC0CA6-8578-4CF3-B6FA-58B641FCACB7}" srcOrd="2" destOrd="0" parTransId="{A19384F7-23BC-4E14-B49D-148B6717633C}" sibTransId="{DE510714-108B-4FE1-AA29-3E42D032C19A}"/>
    <dgm:cxn modelId="{1D976E1E-7851-4800-BF0F-0F828D77990E}" type="presOf" srcId="{CBF3DB4D-0702-4A52-9A5F-1202AB72C8F0}" destId="{1D5B8037-7768-4D1B-8E4C-B753B7CBE9AD}" srcOrd="0" destOrd="0" presId="urn:microsoft.com/office/officeart/2005/8/layout/hProcess9"/>
    <dgm:cxn modelId="{A41CA5E2-0DF7-4A74-8662-2B8528AF014C}" type="presOf" srcId="{ADAC0CA6-8578-4CF3-B6FA-58B641FCACB7}" destId="{8840F936-4F75-4566-B1B9-3C5E58BE0598}" srcOrd="0" destOrd="0" presId="urn:microsoft.com/office/officeart/2005/8/layout/hProcess9"/>
    <dgm:cxn modelId="{29C5FD6A-FE2F-4E84-9468-B6D2F586E274}" srcId="{CBF3DB4D-0702-4A52-9A5F-1202AB72C8F0}" destId="{9292136B-2BA7-43B7-BECB-8C5654B43A3A}" srcOrd="0" destOrd="0" parTransId="{1D8231ED-679C-4582-9713-6F55E898D7E4}" sibTransId="{DF561644-F467-4334-AC90-D5398AEF7654}"/>
    <dgm:cxn modelId="{E92401A6-8BD5-4F56-9613-18BE7CE72457}" type="presOf" srcId="{66A9FFC7-A673-456C-8F92-CA729A4949F0}" destId="{ACBD9566-DBDE-4CED-A6D5-8EBDD169C556}" srcOrd="0" destOrd="0" presId="urn:microsoft.com/office/officeart/2005/8/layout/hProcess9"/>
    <dgm:cxn modelId="{2C75C378-9439-4310-ACB4-8F7A98FA05C7}" type="presParOf" srcId="{1D5B8037-7768-4D1B-8E4C-B753B7CBE9AD}" destId="{F9CC408A-8BF4-4E59-9C11-C2697ACD7517}" srcOrd="0" destOrd="0" presId="urn:microsoft.com/office/officeart/2005/8/layout/hProcess9"/>
    <dgm:cxn modelId="{02C67EE4-0C18-46CE-ABBF-CDAD4F24E2D1}" type="presParOf" srcId="{1D5B8037-7768-4D1B-8E4C-B753B7CBE9AD}" destId="{B89A9076-4240-4F4F-8417-6480A320FD02}" srcOrd="1" destOrd="0" presId="urn:microsoft.com/office/officeart/2005/8/layout/hProcess9"/>
    <dgm:cxn modelId="{ADA55570-7DE7-4CFE-A188-F385DC682920}" type="presParOf" srcId="{B89A9076-4240-4F4F-8417-6480A320FD02}" destId="{B96BFCE6-A121-44B5-9ED1-E2A4B445AD81}" srcOrd="0" destOrd="0" presId="urn:microsoft.com/office/officeart/2005/8/layout/hProcess9"/>
    <dgm:cxn modelId="{8E99FCF8-147B-4782-8D3B-5829EAFDB9E9}" type="presParOf" srcId="{B89A9076-4240-4F4F-8417-6480A320FD02}" destId="{86685247-28E3-4F67-8E7B-DE8CD71FE5EF}" srcOrd="1" destOrd="0" presId="urn:microsoft.com/office/officeart/2005/8/layout/hProcess9"/>
    <dgm:cxn modelId="{40B511F4-5D83-45B7-8869-E5B6FF7002D3}" type="presParOf" srcId="{B89A9076-4240-4F4F-8417-6480A320FD02}" destId="{ACBD9566-DBDE-4CED-A6D5-8EBDD169C556}" srcOrd="2" destOrd="0" presId="urn:microsoft.com/office/officeart/2005/8/layout/hProcess9"/>
    <dgm:cxn modelId="{43B8E2BC-6E3D-4E8F-A627-C4EEA5B20F28}" type="presParOf" srcId="{B89A9076-4240-4F4F-8417-6480A320FD02}" destId="{A028903C-C00A-4374-A1F5-06CA0338A17A}" srcOrd="3" destOrd="0" presId="urn:microsoft.com/office/officeart/2005/8/layout/hProcess9"/>
    <dgm:cxn modelId="{6DFF0211-439B-432E-9C07-B0423F5341F4}" type="presParOf" srcId="{B89A9076-4240-4F4F-8417-6480A320FD02}" destId="{8840F936-4F75-4566-B1B9-3C5E58BE05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#2" csCatId="colorful" phldr="1"/>
      <dgm:spPr/>
      <dgm:t>
        <a:bodyPr/>
        <a:lstStyle>
          <a:extLst/>
        </a:lstStyle>
        <a:p>
          <a:endParaRPr lang="th-TH"/>
        </a:p>
      </dgm:t>
    </dgm:pt>
    <dgm:pt modelId="{787546C1-DD5C-4D6E-BFDD-D95A52E781AD}">
      <dgm:prSet phldrT="[Text]" custT="1"/>
      <dgm:spPr/>
      <dgm:t>
        <a:bodyPr anchor="t"/>
        <a:lstStyle>
          <a:extLst/>
        </a:lstStyle>
        <a:p>
          <a:pPr algn="thaiDist"/>
          <a:r>
            <a:rPr lang="th-TH" sz="3200" b="1" dirty="0" smtClean="0"/>
            <a:t>มาตรา 4 การรักษาพยาบาล ...    และให้หมายความรวมถึงการตรวจสุขภาพ การสร้างเสริมสุขภาพ และการป้องกันโรค...</a:t>
          </a:r>
          <a:endParaRPr lang="th-TH" sz="3200" b="1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th-TH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th-TH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th-TH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th-TH"/>
        </a:p>
      </dgm:t>
    </dgm:pt>
    <dgm:pt modelId="{F4F466C7-208D-4B4A-A865-9D82D8E9F892}" type="pres">
      <dgm:prSet presAssocID="{787546C1-DD5C-4D6E-BFDD-D95A52E781AD}" presName="parentLeftMargin" presStyleLbl="node1" presStyleIdx="0" presStyleCnt="1"/>
      <dgm:spPr/>
      <dgm:t>
        <a:bodyPr/>
        <a:lstStyle>
          <a:extLst/>
        </a:lstStyle>
        <a:p>
          <a:endParaRPr lang="th-TH"/>
        </a:p>
      </dgm:t>
    </dgm:pt>
    <dgm:pt modelId="{8BC4E78D-0D98-4ED2-B23A-71FEC19A6436}" type="pres">
      <dgm:prSet presAssocID="{787546C1-DD5C-4D6E-BFDD-D95A52E781AD}" presName="parentText" presStyleLbl="node1" presStyleIdx="0" presStyleCnt="1" custScaleX="128583" custLinFactNeighborX="-50080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th-TH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th-TH"/>
        </a:p>
      </dgm:t>
    </dgm:pt>
    <dgm:pt modelId="{EBA8CF1F-3B4A-4B6A-8877-CB03CDDAB1E9}" type="pres">
      <dgm:prSet presAssocID="{787546C1-DD5C-4D6E-BFDD-D95A52E781AD}" presName="childText" presStyleLbl="alignAcc1" presStyleIdx="0" presStyleCnt="1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th-TH"/>
        </a:p>
      </dgm:t>
    </dgm:pt>
  </dgm:ptLst>
  <dgm:cxnLst>
    <dgm:cxn modelId="{F49BCCAA-CCD9-40DC-B06B-71B94369BDAA}" type="presOf" srcId="{787546C1-DD5C-4D6E-BFDD-D95A52E781AD}" destId="{8BC4E78D-0D98-4ED2-B23A-71FEC19A6436}" srcOrd="1" destOrd="0" presId="urn:microsoft.com/office/officeart/2005/8/layout/list1#1"/>
    <dgm:cxn modelId="{BCAA42D8-85C1-4C07-8600-AB009B6117C8}" type="presOf" srcId="{787546C1-DD5C-4D6E-BFDD-D95A52E781AD}" destId="{F4F466C7-208D-4B4A-A865-9D82D8E9F892}" srcOrd="0" destOrd="0" presId="urn:microsoft.com/office/officeart/2005/8/layout/list1#1"/>
    <dgm:cxn modelId="{DFFFE421-C29F-4AB2-B8DD-682D20EC40D1}" type="presOf" srcId="{8554BDF9-8515-4677-9942-0171F000F8EB}" destId="{9D58511D-D18C-46E6-ADFB-6CDE1389D37F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ADE08AC2-699B-48C6-8C86-D6033F433B5E}" type="presParOf" srcId="{9D58511D-D18C-46E6-ADFB-6CDE1389D37F}" destId="{29EC7F92-6143-4EC7-AD17-ECAF75C06DC8}" srcOrd="0" destOrd="0" presId="urn:microsoft.com/office/officeart/2005/8/layout/list1#1"/>
    <dgm:cxn modelId="{CACE26FF-CCB2-4A89-BBE8-0EFFB7C98656}" type="presParOf" srcId="{29EC7F92-6143-4EC7-AD17-ECAF75C06DC8}" destId="{F4F466C7-208D-4B4A-A865-9D82D8E9F892}" srcOrd="0" destOrd="0" presId="urn:microsoft.com/office/officeart/2005/8/layout/list1#1"/>
    <dgm:cxn modelId="{2C538A29-E1EF-48B5-8847-BB81E3628F93}" type="presParOf" srcId="{29EC7F92-6143-4EC7-AD17-ECAF75C06DC8}" destId="{8BC4E78D-0D98-4ED2-B23A-71FEC19A6436}" srcOrd="1" destOrd="0" presId="urn:microsoft.com/office/officeart/2005/8/layout/list1#1"/>
    <dgm:cxn modelId="{BA21A0E2-CF60-46F9-A30A-09689D4BCC23}" type="presParOf" srcId="{9D58511D-D18C-46E6-ADFB-6CDE1389D37F}" destId="{129CDA7D-4C80-4698-AFD0-7208B5D9749E}" srcOrd="1" destOrd="0" presId="urn:microsoft.com/office/officeart/2005/8/layout/list1#1"/>
    <dgm:cxn modelId="{56DFB38F-2E85-431A-98E3-60F92581E9BC}" type="presParOf" srcId="{9D58511D-D18C-46E6-ADFB-6CDE1389D37F}" destId="{EBA8CF1F-3B4A-4B6A-8877-CB03CDDAB1E9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4C30B20-C1B8-4D40-9A9D-F1298C72159D}" type="doc">
      <dgm:prSet loTypeId="urn:microsoft.com/office/officeart/2005/8/layout/vList6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D9F5B9C-2B95-489F-979C-F3457E75AE03}">
      <dgm:prSet phldrT="[ข้อความ]"/>
      <dgm:spPr>
        <a:solidFill>
          <a:srgbClr val="FFC00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1" cap="none" spc="0" dirty="0" smtClean="0">
              <a:ln w="50800"/>
              <a:solidFill>
                <a:schemeClr val="tx1"/>
              </a:solidFill>
              <a:effectLst/>
            </a:rPr>
            <a:t>เงื่อนไข</a:t>
          </a:r>
          <a:endParaRPr lang="en-US" b="1" cap="none" spc="0" dirty="0">
            <a:ln w="50800"/>
            <a:solidFill>
              <a:schemeClr val="tx1"/>
            </a:solidFill>
            <a:effectLst/>
          </a:endParaRPr>
        </a:p>
      </dgm:t>
    </dgm:pt>
    <dgm:pt modelId="{DF96F321-C9DC-4E23-A002-F9A2C89557FC}" type="parTrans" cxnId="{E09801E7-34EA-49ED-AB18-A4CE19B60351}">
      <dgm:prSet/>
      <dgm:spPr/>
      <dgm:t>
        <a:bodyPr/>
        <a:lstStyle/>
        <a:p>
          <a:endParaRPr lang="en-US"/>
        </a:p>
      </dgm:t>
    </dgm:pt>
    <dgm:pt modelId="{0FD55BE1-84A2-4F61-9292-F757E005B8D2}" type="sibTrans" cxnId="{E09801E7-34EA-49ED-AB18-A4CE19B60351}">
      <dgm:prSet/>
      <dgm:spPr/>
      <dgm:t>
        <a:bodyPr/>
        <a:lstStyle/>
        <a:p>
          <a:endParaRPr lang="en-US"/>
        </a:p>
      </dgm:t>
    </dgm:pt>
    <dgm:pt modelId="{A79FD719-B2D5-4714-B6F3-A41AC50DD1ED}">
      <dgm:prSet phldrT="[ข้อความ]"/>
      <dgm:spPr/>
      <dgm:t>
        <a:bodyPr/>
        <a:lstStyle/>
        <a:p>
          <a:r>
            <a:rPr lang="th-TH" b="1" dirty="0" smtClean="0">
              <a:latin typeface="Angsana New" pitchFamily="18" charset="-34"/>
            </a:rPr>
            <a:t>ห้ามเบิกใบเสร็จรับเงิน</a:t>
          </a:r>
          <a:endParaRPr lang="en-US" dirty="0"/>
        </a:p>
      </dgm:t>
    </dgm:pt>
    <dgm:pt modelId="{74EB4975-F6CD-4B00-AA81-3DE96753A958}" type="parTrans" cxnId="{C16F239E-6505-4FAB-835F-78BBE89095F1}">
      <dgm:prSet/>
      <dgm:spPr/>
      <dgm:t>
        <a:bodyPr/>
        <a:lstStyle/>
        <a:p>
          <a:endParaRPr lang="en-US"/>
        </a:p>
      </dgm:t>
    </dgm:pt>
    <dgm:pt modelId="{A20D3840-BBC9-45EC-BC84-1A72BE2059F4}" type="sibTrans" cxnId="{C16F239E-6505-4FAB-835F-78BBE89095F1}">
      <dgm:prSet/>
      <dgm:spPr/>
      <dgm:t>
        <a:bodyPr/>
        <a:lstStyle/>
        <a:p>
          <a:endParaRPr lang="en-US"/>
        </a:p>
      </dgm:t>
    </dgm:pt>
    <dgm:pt modelId="{B6153693-44C6-4240-A81C-A319B9CA82E4}" type="pres">
      <dgm:prSet presAssocID="{04C30B20-C1B8-4D40-9A9D-F1298C7215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8E194-FC0E-4B85-8B44-303079AB5A45}" type="pres">
      <dgm:prSet presAssocID="{3D9F5B9C-2B95-489F-979C-F3457E75AE03}" presName="linNode" presStyleCnt="0"/>
      <dgm:spPr/>
      <dgm:t>
        <a:bodyPr/>
        <a:lstStyle/>
        <a:p>
          <a:endParaRPr lang="en-US"/>
        </a:p>
      </dgm:t>
    </dgm:pt>
    <dgm:pt modelId="{8F271B1E-D051-4D56-8DEB-FF5E38A9548A}" type="pres">
      <dgm:prSet presAssocID="{3D9F5B9C-2B95-489F-979C-F3457E75AE03}" presName="parentShp" presStyleLbl="node1" presStyleIdx="0" presStyleCnt="1" custScaleX="73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CA519-5E71-426A-9E2A-F7F5AE5076ED}" type="pres">
      <dgm:prSet presAssocID="{3D9F5B9C-2B95-489F-979C-F3457E75AE03}" presName="childShp" presStyleLbl="bgAccFollowNode1" presStyleIdx="0" presStyleCnt="1" custScaleX="117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801E7-34EA-49ED-AB18-A4CE19B60351}" srcId="{04C30B20-C1B8-4D40-9A9D-F1298C72159D}" destId="{3D9F5B9C-2B95-489F-979C-F3457E75AE03}" srcOrd="0" destOrd="0" parTransId="{DF96F321-C9DC-4E23-A002-F9A2C89557FC}" sibTransId="{0FD55BE1-84A2-4F61-9292-F757E005B8D2}"/>
    <dgm:cxn modelId="{B4620209-ECA9-4755-AB52-9C970F9E5A32}" type="presOf" srcId="{3D9F5B9C-2B95-489F-979C-F3457E75AE03}" destId="{8F271B1E-D051-4D56-8DEB-FF5E38A9548A}" srcOrd="0" destOrd="0" presId="urn:microsoft.com/office/officeart/2005/8/layout/vList6"/>
    <dgm:cxn modelId="{7F45F9F0-1F90-41CE-AE30-038B49E7D00B}" type="presOf" srcId="{A79FD719-B2D5-4714-B6F3-A41AC50DD1ED}" destId="{0ECCA519-5E71-426A-9E2A-F7F5AE5076ED}" srcOrd="0" destOrd="0" presId="urn:microsoft.com/office/officeart/2005/8/layout/vList6"/>
    <dgm:cxn modelId="{C16F239E-6505-4FAB-835F-78BBE89095F1}" srcId="{3D9F5B9C-2B95-489F-979C-F3457E75AE03}" destId="{A79FD719-B2D5-4714-B6F3-A41AC50DD1ED}" srcOrd="0" destOrd="0" parTransId="{74EB4975-F6CD-4B00-AA81-3DE96753A958}" sibTransId="{A20D3840-BBC9-45EC-BC84-1A72BE2059F4}"/>
    <dgm:cxn modelId="{E5851ED9-8B11-4D71-9BBD-022ABCA58980}" type="presOf" srcId="{04C30B20-C1B8-4D40-9A9D-F1298C72159D}" destId="{B6153693-44C6-4240-A81C-A319B9CA82E4}" srcOrd="0" destOrd="0" presId="urn:microsoft.com/office/officeart/2005/8/layout/vList6"/>
    <dgm:cxn modelId="{947E4D18-95D0-4E51-9EC8-FE89DA837828}" type="presParOf" srcId="{B6153693-44C6-4240-A81C-A319B9CA82E4}" destId="{5C78E194-FC0E-4B85-8B44-303079AB5A45}" srcOrd="0" destOrd="0" presId="urn:microsoft.com/office/officeart/2005/8/layout/vList6"/>
    <dgm:cxn modelId="{25C8291D-01CD-4B7B-B1A2-8C29A107AADD}" type="presParOf" srcId="{5C78E194-FC0E-4B85-8B44-303079AB5A45}" destId="{8F271B1E-D051-4D56-8DEB-FF5E38A9548A}" srcOrd="0" destOrd="0" presId="urn:microsoft.com/office/officeart/2005/8/layout/vList6"/>
    <dgm:cxn modelId="{E1D1BC91-39D5-4ED1-A986-9B1B5B51C110}" type="presParOf" srcId="{5C78E194-FC0E-4B85-8B44-303079AB5A45}" destId="{0ECCA519-5E71-426A-9E2A-F7F5AE507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4A7A5CC-BB9C-4661-83E6-02AA487B9BE7}" type="doc">
      <dgm:prSet loTypeId="urn:microsoft.com/office/officeart/2005/8/layout/vList5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324C565-B6FD-46CF-9CE9-8E47C7E4B9E1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Imatinib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BA77D4E-274C-4CB0-ACD3-460CEFF706E9}" type="parTrans" cxnId="{AD0DE71F-1376-4BC0-9B50-E9A5273306A4}">
      <dgm:prSet/>
      <dgm:spPr/>
      <dgm:t>
        <a:bodyPr/>
        <a:lstStyle/>
        <a:p>
          <a:endParaRPr lang="en-US"/>
        </a:p>
      </dgm:t>
    </dgm:pt>
    <dgm:pt modelId="{F3670AF5-4032-4F35-8BBC-BCA59136C2B4}" type="sibTrans" cxnId="{AD0DE71F-1376-4BC0-9B50-E9A5273306A4}">
      <dgm:prSet/>
      <dgm:spPr/>
      <dgm:t>
        <a:bodyPr/>
        <a:lstStyle/>
        <a:p>
          <a:endParaRPr lang="en-US"/>
        </a:p>
      </dgm:t>
    </dgm:pt>
    <dgm:pt modelId="{ECB94B89-91C9-4B9B-B5A3-70F1FC323016}">
      <dgm:prSet phldrT="[ข้อความ]" custT="1"/>
      <dgm:spPr/>
      <dgm:t>
        <a:bodyPr/>
        <a:lstStyle/>
        <a:p>
          <a:r>
            <a:rPr lang="th-TH" sz="24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มะเร็งเม็ดเลือดขาวชนิดเรื้อรัง และมะเร็งลำไส้ชนิด </a:t>
          </a:r>
          <a:r>
            <a:rPr lang="en-US" sz="24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gastrointestinal stromal tumor (GIST)</a:t>
          </a:r>
          <a:endParaRPr lang="en-US" sz="2400" b="1" i="1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gm:t>
    </dgm:pt>
    <dgm:pt modelId="{7F075F96-300E-4202-A4D9-8FD28C43BBD5}" type="parTrans" cxnId="{2C33EEAF-17C6-4BBA-94ED-0F065935CF38}">
      <dgm:prSet/>
      <dgm:spPr/>
      <dgm:t>
        <a:bodyPr/>
        <a:lstStyle/>
        <a:p>
          <a:endParaRPr lang="en-US"/>
        </a:p>
      </dgm:t>
    </dgm:pt>
    <dgm:pt modelId="{0545A295-70F5-49EA-9C0B-4AAE1D3D3327}" type="sibTrans" cxnId="{2C33EEAF-17C6-4BBA-94ED-0F065935CF38}">
      <dgm:prSet/>
      <dgm:spPr/>
      <dgm:t>
        <a:bodyPr/>
        <a:lstStyle/>
        <a:p>
          <a:endParaRPr lang="en-US"/>
        </a:p>
      </dgm:t>
    </dgm:pt>
    <dgm:pt modelId="{09407049-4A1B-4BB4-A7F5-74657FAF484D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Rituximab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ABAC80A-0DF2-4EE2-BBCA-D4C94C2E62E7}" type="parTrans" cxnId="{ACEEF820-6CE0-4EC7-99AC-94D69EA04DD3}">
      <dgm:prSet/>
      <dgm:spPr/>
      <dgm:t>
        <a:bodyPr/>
        <a:lstStyle/>
        <a:p>
          <a:endParaRPr lang="en-US"/>
        </a:p>
      </dgm:t>
    </dgm:pt>
    <dgm:pt modelId="{8FF4DF81-45EB-4994-8C32-44F57136B38B}" type="sibTrans" cxnId="{ACEEF820-6CE0-4EC7-99AC-94D69EA04DD3}">
      <dgm:prSet/>
      <dgm:spPr/>
      <dgm:t>
        <a:bodyPr/>
        <a:lstStyle/>
        <a:p>
          <a:endParaRPr lang="en-US"/>
        </a:p>
      </dgm:t>
    </dgm:pt>
    <dgm:pt modelId="{7E005E87-773D-4CBB-BE88-04B96775D410}">
      <dgm:prSet phldrT="[ข้อความ]" custT="1"/>
      <dgm:spPr/>
      <dgm:t>
        <a:bodyPr/>
        <a:lstStyle/>
        <a:p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มะเร็งต่อมน้ำเหลือง</a:t>
          </a:r>
          <a:endParaRPr lang="en-US" sz="2600" b="1" i="1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gm:t>
    </dgm:pt>
    <dgm:pt modelId="{124A2428-0095-407F-BBB3-93DDA732E812}" type="parTrans" cxnId="{AF57C756-D0A3-4E65-B173-32F91957C41E}">
      <dgm:prSet/>
      <dgm:spPr/>
      <dgm:t>
        <a:bodyPr/>
        <a:lstStyle/>
        <a:p>
          <a:endParaRPr lang="en-US"/>
        </a:p>
      </dgm:t>
    </dgm:pt>
    <dgm:pt modelId="{AB571A5C-32FB-4D97-A6FA-B498D70526EF}" type="sibTrans" cxnId="{AF57C756-D0A3-4E65-B173-32F91957C41E}">
      <dgm:prSet/>
      <dgm:spPr/>
      <dgm:t>
        <a:bodyPr/>
        <a:lstStyle/>
        <a:p>
          <a:endParaRPr lang="en-US"/>
        </a:p>
      </dgm:t>
    </dgm:pt>
    <dgm:pt modelId="{1E5C5B02-4D85-4B17-8FB0-C2AB2139FD0C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Trastuzumab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0CC9DF-7E60-434F-9A9A-92A0507B50E1}" type="parTrans" cxnId="{D2C3523F-B41A-48A1-BFDB-BF89707169AA}">
      <dgm:prSet/>
      <dgm:spPr/>
      <dgm:t>
        <a:bodyPr/>
        <a:lstStyle/>
        <a:p>
          <a:endParaRPr lang="en-US"/>
        </a:p>
      </dgm:t>
    </dgm:pt>
    <dgm:pt modelId="{BB0ECD86-D132-4974-B85A-D59323F5C8E0}" type="sibTrans" cxnId="{D2C3523F-B41A-48A1-BFDB-BF89707169AA}">
      <dgm:prSet/>
      <dgm:spPr/>
      <dgm:t>
        <a:bodyPr/>
        <a:lstStyle/>
        <a:p>
          <a:endParaRPr lang="en-US"/>
        </a:p>
      </dgm:t>
    </dgm:pt>
    <dgm:pt modelId="{4134E053-9B17-4BBA-A2BF-68E276E6EDBE}">
      <dgm:prSet phldrT="[ข้อความ]" custT="1"/>
      <dgm:spPr/>
      <dgm:t>
        <a:bodyPr/>
        <a:lstStyle/>
        <a:p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มะเร็งเต้านมระยะแพร่กระจาย</a:t>
          </a:r>
          <a:endParaRPr lang="en-US" sz="2600" b="1" i="1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gm:t>
    </dgm:pt>
    <dgm:pt modelId="{B23CCFFB-ADA5-45AD-804E-EF3B9F5C3DCC}" type="parTrans" cxnId="{922F0B0D-64D7-4FFB-900D-97F6DB8150C7}">
      <dgm:prSet/>
      <dgm:spPr/>
      <dgm:t>
        <a:bodyPr/>
        <a:lstStyle/>
        <a:p>
          <a:endParaRPr lang="en-US"/>
        </a:p>
      </dgm:t>
    </dgm:pt>
    <dgm:pt modelId="{C96C25D7-3080-41A6-A35B-4867A1F62710}" type="sibTrans" cxnId="{922F0B0D-64D7-4FFB-900D-97F6DB8150C7}">
      <dgm:prSet/>
      <dgm:spPr/>
      <dgm:t>
        <a:bodyPr/>
        <a:lstStyle/>
        <a:p>
          <a:endParaRPr lang="en-US"/>
        </a:p>
      </dgm:t>
    </dgm:pt>
    <dgm:pt modelId="{372C2D89-DF71-424A-B478-C866B71DA9F6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Bivacizumab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AF5E509-2288-468F-811F-C8740691AEBE}" type="parTrans" cxnId="{12AC86F1-B7A8-4117-8B8B-6F388BCB7835}">
      <dgm:prSet/>
      <dgm:spPr/>
      <dgm:t>
        <a:bodyPr/>
        <a:lstStyle/>
        <a:p>
          <a:endParaRPr lang="en-US"/>
        </a:p>
      </dgm:t>
    </dgm:pt>
    <dgm:pt modelId="{29FE6B0D-8D3F-4604-AAE0-D8A3F6971904}" type="sibTrans" cxnId="{12AC86F1-B7A8-4117-8B8B-6F388BCB7835}">
      <dgm:prSet/>
      <dgm:spPr/>
      <dgm:t>
        <a:bodyPr/>
        <a:lstStyle/>
        <a:p>
          <a:endParaRPr lang="en-US"/>
        </a:p>
      </dgm:t>
    </dgm:pt>
    <dgm:pt modelId="{F6EF39A4-46C5-4B09-A160-D61E52FDFEF3}">
      <dgm:prSet phldrT="[ข้อความ]" custT="1"/>
      <dgm:spPr/>
      <dgm:t>
        <a:bodyPr/>
        <a:lstStyle/>
        <a:p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มะเร็งลำไส้ใหญ่ระยะแพร่กระจาย</a:t>
          </a:r>
          <a:endParaRPr lang="en-US" sz="2600" b="1" i="1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gm:t>
    </dgm:pt>
    <dgm:pt modelId="{9E12880F-FC63-4C93-9827-2D270094E32D}" type="parTrans" cxnId="{61E47C74-800D-4534-8262-D14A6B6CC8A4}">
      <dgm:prSet/>
      <dgm:spPr/>
      <dgm:t>
        <a:bodyPr/>
        <a:lstStyle/>
        <a:p>
          <a:endParaRPr lang="en-US"/>
        </a:p>
      </dgm:t>
    </dgm:pt>
    <dgm:pt modelId="{E222CE1C-E95F-486F-98B2-8B7CF0CD0718}" type="sibTrans" cxnId="{61E47C74-800D-4534-8262-D14A6B6CC8A4}">
      <dgm:prSet/>
      <dgm:spPr/>
      <dgm:t>
        <a:bodyPr/>
        <a:lstStyle/>
        <a:p>
          <a:endParaRPr lang="en-US"/>
        </a:p>
      </dgm:t>
    </dgm:pt>
    <dgm:pt modelId="{217A076E-372D-48DE-B512-C2FC95162DC2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Erlotinib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7D04CB3-9F1B-4EB0-828E-6B42144022CA}" type="parTrans" cxnId="{3DD64087-7457-4A9C-BA6C-E6C197CD0BC1}">
      <dgm:prSet/>
      <dgm:spPr/>
      <dgm:t>
        <a:bodyPr/>
        <a:lstStyle/>
        <a:p>
          <a:endParaRPr lang="en-US"/>
        </a:p>
      </dgm:t>
    </dgm:pt>
    <dgm:pt modelId="{E4114410-3EA5-4C06-A5F8-6C08636ABA82}" type="sibTrans" cxnId="{3DD64087-7457-4A9C-BA6C-E6C197CD0BC1}">
      <dgm:prSet/>
      <dgm:spPr/>
      <dgm:t>
        <a:bodyPr/>
        <a:lstStyle/>
        <a:p>
          <a:endParaRPr lang="en-US"/>
        </a:p>
      </dgm:t>
    </dgm:pt>
    <dgm:pt modelId="{1F5C6879-74AE-43DA-8A71-CAEC886D173E}">
      <dgm:prSet phldrT="[ข้อความ]" custT="1"/>
      <dgm:spPr/>
      <dgm:t>
        <a:bodyPr/>
        <a:lstStyle/>
        <a:p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มะเร็งปอดระยะแพร่กระจายที่ไม่ตอบสนองต่อยา          กลุ่ม </a:t>
          </a:r>
          <a:r>
            <a:rPr lang="en-US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Platinum </a:t>
          </a:r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และ </a:t>
          </a:r>
          <a:r>
            <a:rPr lang="en-US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Docetaxel </a:t>
          </a:r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แล้ว</a:t>
          </a:r>
          <a:endParaRPr lang="en-US" sz="2600" b="1" i="1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gm:t>
    </dgm:pt>
    <dgm:pt modelId="{4E1BDBD6-4630-4C88-8724-D3364720AE07}" type="parTrans" cxnId="{902CD02E-25DB-4C07-9DFE-E5F48063B50E}">
      <dgm:prSet/>
      <dgm:spPr/>
      <dgm:t>
        <a:bodyPr/>
        <a:lstStyle/>
        <a:p>
          <a:endParaRPr lang="en-US"/>
        </a:p>
      </dgm:t>
    </dgm:pt>
    <dgm:pt modelId="{3057E95E-25E1-4117-8DEE-DAB284B4150F}" type="sibTrans" cxnId="{902CD02E-25DB-4C07-9DFE-E5F48063B50E}">
      <dgm:prSet/>
      <dgm:spPr/>
      <dgm:t>
        <a:bodyPr/>
        <a:lstStyle/>
        <a:p>
          <a:endParaRPr lang="en-US"/>
        </a:p>
      </dgm:t>
    </dgm:pt>
    <dgm:pt modelId="{E0DDF971-AC32-4FEC-A709-645F91EA0542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Gefitinib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A113E7F-8C08-4468-B1B0-F600AF342459}" type="parTrans" cxnId="{A658F1F4-69E4-4449-BC25-905451DE0133}">
      <dgm:prSet/>
      <dgm:spPr/>
      <dgm:t>
        <a:bodyPr/>
        <a:lstStyle/>
        <a:p>
          <a:endParaRPr lang="en-US"/>
        </a:p>
      </dgm:t>
    </dgm:pt>
    <dgm:pt modelId="{79A8CFF3-ED1D-4F43-B10C-1021D42BE510}" type="sibTrans" cxnId="{A658F1F4-69E4-4449-BC25-905451DE0133}">
      <dgm:prSet/>
      <dgm:spPr/>
      <dgm:t>
        <a:bodyPr/>
        <a:lstStyle/>
        <a:p>
          <a:endParaRPr lang="en-US"/>
        </a:p>
      </dgm:t>
    </dgm:pt>
    <dgm:pt modelId="{EE86697D-468E-403A-A945-6A9514F4E225}">
      <dgm:prSet phldrT="[ข้อความ]" custT="1"/>
      <dgm:spPr/>
      <dgm:t>
        <a:bodyPr/>
        <a:lstStyle/>
        <a:p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มะเร็งปอดระยะแพร่กระจายที่ไม่ตอบสนองต่อยา           กลุ่ม </a:t>
          </a:r>
          <a:r>
            <a:rPr lang="en-US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Platinum </a:t>
          </a:r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และ </a:t>
          </a:r>
          <a:r>
            <a:rPr lang="en-US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Docetaxel </a:t>
          </a:r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แล้ว</a:t>
          </a:r>
          <a:endParaRPr lang="en-US" sz="2600" b="1" i="1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gm:t>
    </dgm:pt>
    <dgm:pt modelId="{782AD552-33A6-4116-9464-9BE7A4B36BEC}" type="parTrans" cxnId="{6FF429EC-C6E5-43A2-9D9E-C61ED8BC7435}">
      <dgm:prSet/>
      <dgm:spPr/>
      <dgm:t>
        <a:bodyPr/>
        <a:lstStyle/>
        <a:p>
          <a:endParaRPr lang="en-US"/>
        </a:p>
      </dgm:t>
    </dgm:pt>
    <dgm:pt modelId="{6DCE3EE4-339E-4180-A5C1-7D8C0F6C8A79}" type="sibTrans" cxnId="{6FF429EC-C6E5-43A2-9D9E-C61ED8BC7435}">
      <dgm:prSet/>
      <dgm:spPr/>
      <dgm:t>
        <a:bodyPr/>
        <a:lstStyle/>
        <a:p>
          <a:endParaRPr lang="en-US"/>
        </a:p>
      </dgm:t>
    </dgm:pt>
    <dgm:pt modelId="{3CA1D2D1-A17A-45BF-864A-48FB6E44DA53}" type="pres">
      <dgm:prSet presAssocID="{34A7A5CC-BB9C-4661-83E6-02AA487B9B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7E232-C7D8-4B43-813A-10A42B3D258F}" type="pres">
      <dgm:prSet presAssocID="{2324C565-B6FD-46CF-9CE9-8E47C7E4B9E1}" presName="linNode" presStyleCnt="0"/>
      <dgm:spPr/>
      <dgm:t>
        <a:bodyPr/>
        <a:lstStyle/>
        <a:p>
          <a:endParaRPr lang="en-US"/>
        </a:p>
      </dgm:t>
    </dgm:pt>
    <dgm:pt modelId="{E6FF245E-D45A-42B7-B8FD-CE3737066FC7}" type="pres">
      <dgm:prSet presAssocID="{2324C565-B6FD-46CF-9CE9-8E47C7E4B9E1}" presName="parentText" presStyleLbl="node1" presStyleIdx="0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E7B23-0318-4620-B8C1-5990A2975770}" type="pres">
      <dgm:prSet presAssocID="{2324C565-B6FD-46CF-9CE9-8E47C7E4B9E1}" presName="descendantText" presStyleLbl="alignAccFollowNode1" presStyleIdx="0" presStyleCnt="6" custScaleX="123679" custLinFactNeighborX="2652" custLinFactNeighborY="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A77C5-4411-4C7A-809C-926901E3D487}" type="pres">
      <dgm:prSet presAssocID="{F3670AF5-4032-4F35-8BBC-BCA59136C2B4}" presName="sp" presStyleCnt="0"/>
      <dgm:spPr/>
      <dgm:t>
        <a:bodyPr/>
        <a:lstStyle/>
        <a:p>
          <a:endParaRPr lang="en-US"/>
        </a:p>
      </dgm:t>
    </dgm:pt>
    <dgm:pt modelId="{2CC8B5EA-BD89-4A43-80C0-820ACC0B5DC7}" type="pres">
      <dgm:prSet presAssocID="{09407049-4A1B-4BB4-A7F5-74657FAF484D}" presName="linNode" presStyleCnt="0"/>
      <dgm:spPr/>
      <dgm:t>
        <a:bodyPr/>
        <a:lstStyle/>
        <a:p>
          <a:endParaRPr lang="en-US"/>
        </a:p>
      </dgm:t>
    </dgm:pt>
    <dgm:pt modelId="{CECF1270-2FA4-4258-A659-D154CA7E0982}" type="pres">
      <dgm:prSet presAssocID="{09407049-4A1B-4BB4-A7F5-74657FAF484D}" presName="parentText" presStyleLbl="node1" presStyleIdx="1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735F2-C9B6-41A0-8D41-7A327FEBB5D9}" type="pres">
      <dgm:prSet presAssocID="{09407049-4A1B-4BB4-A7F5-74657FAF484D}" presName="descendantText" presStyleLbl="alignAccFollowNode1" presStyleIdx="1" presStyleCnt="6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35643-4F51-4C9C-B07D-F199FB5124C7}" type="pres">
      <dgm:prSet presAssocID="{8FF4DF81-45EB-4994-8C32-44F57136B38B}" presName="sp" presStyleCnt="0"/>
      <dgm:spPr/>
      <dgm:t>
        <a:bodyPr/>
        <a:lstStyle/>
        <a:p>
          <a:endParaRPr lang="en-US"/>
        </a:p>
      </dgm:t>
    </dgm:pt>
    <dgm:pt modelId="{65408EFB-118C-4288-A617-C38BE45B3B8F}" type="pres">
      <dgm:prSet presAssocID="{1E5C5B02-4D85-4B17-8FB0-C2AB2139FD0C}" presName="linNode" presStyleCnt="0"/>
      <dgm:spPr/>
      <dgm:t>
        <a:bodyPr/>
        <a:lstStyle/>
        <a:p>
          <a:endParaRPr lang="en-US"/>
        </a:p>
      </dgm:t>
    </dgm:pt>
    <dgm:pt modelId="{03BDCD54-2F1C-4C39-9173-B9590EFD2F88}" type="pres">
      <dgm:prSet presAssocID="{1E5C5B02-4D85-4B17-8FB0-C2AB2139FD0C}" presName="parentText" presStyleLbl="node1" presStyleIdx="2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2EC28-A804-44AD-BBCA-8B8002ACF266}" type="pres">
      <dgm:prSet presAssocID="{1E5C5B02-4D85-4B17-8FB0-C2AB2139FD0C}" presName="descendantText" presStyleLbl="alignAccFollowNode1" presStyleIdx="2" presStyleCnt="6" custScaleX="123679" custLinFactNeighborX="2652" custLinFactNeighborY="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CB585-F765-4A51-BF28-4EED0B6E42C7}" type="pres">
      <dgm:prSet presAssocID="{BB0ECD86-D132-4974-B85A-D59323F5C8E0}" presName="sp" presStyleCnt="0"/>
      <dgm:spPr/>
      <dgm:t>
        <a:bodyPr/>
        <a:lstStyle/>
        <a:p>
          <a:endParaRPr lang="en-US"/>
        </a:p>
      </dgm:t>
    </dgm:pt>
    <dgm:pt modelId="{476100B4-D165-4654-958B-FC32BD644E2C}" type="pres">
      <dgm:prSet presAssocID="{372C2D89-DF71-424A-B478-C866B71DA9F6}" presName="linNode" presStyleCnt="0"/>
      <dgm:spPr/>
      <dgm:t>
        <a:bodyPr/>
        <a:lstStyle/>
        <a:p>
          <a:endParaRPr lang="en-US"/>
        </a:p>
      </dgm:t>
    </dgm:pt>
    <dgm:pt modelId="{D9764D66-9DC6-4CFD-BC77-263DE1EEC273}" type="pres">
      <dgm:prSet presAssocID="{372C2D89-DF71-424A-B478-C866B71DA9F6}" presName="parentText" presStyleLbl="node1" presStyleIdx="3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A4D85-B03E-4105-86B8-69A9CFB21714}" type="pres">
      <dgm:prSet presAssocID="{372C2D89-DF71-424A-B478-C866B71DA9F6}" presName="descendantText" presStyleLbl="alignAccFollowNode1" presStyleIdx="3" presStyleCnt="6" custScaleX="123679" custLinFactNeighborX="2652" custLinFactNeighborY="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0F307-CF6C-4CDD-92C5-87FBB723DBE0}" type="pres">
      <dgm:prSet presAssocID="{29FE6B0D-8D3F-4604-AAE0-D8A3F6971904}" presName="sp" presStyleCnt="0"/>
      <dgm:spPr/>
      <dgm:t>
        <a:bodyPr/>
        <a:lstStyle/>
        <a:p>
          <a:endParaRPr lang="en-US"/>
        </a:p>
      </dgm:t>
    </dgm:pt>
    <dgm:pt modelId="{EDB461EF-5A62-4889-8C76-9DE8091A5D76}" type="pres">
      <dgm:prSet presAssocID="{217A076E-372D-48DE-B512-C2FC95162DC2}" presName="linNode" presStyleCnt="0"/>
      <dgm:spPr/>
      <dgm:t>
        <a:bodyPr/>
        <a:lstStyle/>
        <a:p>
          <a:endParaRPr lang="en-US"/>
        </a:p>
      </dgm:t>
    </dgm:pt>
    <dgm:pt modelId="{24F0A989-7DD2-49BF-A252-2B21628BA6F6}" type="pres">
      <dgm:prSet presAssocID="{217A076E-372D-48DE-B512-C2FC95162DC2}" presName="parentText" presStyleLbl="node1" presStyleIdx="4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9A444-75DC-4215-B5BF-91536316C761}" type="pres">
      <dgm:prSet presAssocID="{217A076E-372D-48DE-B512-C2FC95162DC2}" presName="descendantText" presStyleLbl="alignAccFollowNode1" presStyleIdx="4" presStyleCnt="6" custScaleX="123679" custLinFactNeighborX="2652" custLinFactNeighborY="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02385-F89F-47F2-9BFD-42933369D761}" type="pres">
      <dgm:prSet presAssocID="{E4114410-3EA5-4C06-A5F8-6C08636ABA82}" presName="sp" presStyleCnt="0"/>
      <dgm:spPr/>
      <dgm:t>
        <a:bodyPr/>
        <a:lstStyle/>
        <a:p>
          <a:endParaRPr lang="en-US"/>
        </a:p>
      </dgm:t>
    </dgm:pt>
    <dgm:pt modelId="{69C62A21-7740-4F45-9852-90C47338BAD9}" type="pres">
      <dgm:prSet presAssocID="{E0DDF971-AC32-4FEC-A709-645F91EA0542}" presName="linNode" presStyleCnt="0"/>
      <dgm:spPr/>
      <dgm:t>
        <a:bodyPr/>
        <a:lstStyle/>
        <a:p>
          <a:endParaRPr lang="en-US"/>
        </a:p>
      </dgm:t>
    </dgm:pt>
    <dgm:pt modelId="{6C56029D-6322-4D6C-9489-250C154A7633}" type="pres">
      <dgm:prSet presAssocID="{E0DDF971-AC32-4FEC-A709-645F91EA0542}" presName="parentText" presStyleLbl="node1" presStyleIdx="5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618AB-CE29-415A-8E00-79A8104FDEEA}" type="pres">
      <dgm:prSet presAssocID="{E0DDF971-AC32-4FEC-A709-645F91EA0542}" presName="descendantText" presStyleLbl="alignAccFollowNode1" presStyleIdx="5" presStyleCnt="6" custScaleX="123679" custLinFactNeighborX="2652" custLinFactNeighborY="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2CD02E-25DB-4C07-9DFE-E5F48063B50E}" srcId="{217A076E-372D-48DE-B512-C2FC95162DC2}" destId="{1F5C6879-74AE-43DA-8A71-CAEC886D173E}" srcOrd="0" destOrd="0" parTransId="{4E1BDBD6-4630-4C88-8724-D3364720AE07}" sibTransId="{3057E95E-25E1-4117-8DEE-DAB284B4150F}"/>
    <dgm:cxn modelId="{3DD64087-7457-4A9C-BA6C-E6C197CD0BC1}" srcId="{34A7A5CC-BB9C-4661-83E6-02AA487B9BE7}" destId="{217A076E-372D-48DE-B512-C2FC95162DC2}" srcOrd="4" destOrd="0" parTransId="{67D04CB3-9F1B-4EB0-828E-6B42144022CA}" sibTransId="{E4114410-3EA5-4C06-A5F8-6C08636ABA82}"/>
    <dgm:cxn modelId="{07571B70-ADFA-4ED1-BA93-9A65FCAEB5CF}" type="presOf" srcId="{F6EF39A4-46C5-4B09-A160-D61E52FDFEF3}" destId="{7D4A4D85-B03E-4105-86B8-69A9CFB21714}" srcOrd="0" destOrd="0" presId="urn:microsoft.com/office/officeart/2005/8/layout/vList5"/>
    <dgm:cxn modelId="{F16150C6-0C73-4EE2-B3FF-E3DBA09676D2}" type="presOf" srcId="{EE86697D-468E-403A-A945-6A9514F4E225}" destId="{FEF618AB-CE29-415A-8E00-79A8104FDEEA}" srcOrd="0" destOrd="0" presId="urn:microsoft.com/office/officeart/2005/8/layout/vList5"/>
    <dgm:cxn modelId="{40988CF5-FA23-4967-84AE-AEC16A8170B7}" type="presOf" srcId="{ECB94B89-91C9-4B9B-B5A3-70F1FC323016}" destId="{7BAE7B23-0318-4620-B8C1-5990A2975770}" srcOrd="0" destOrd="0" presId="urn:microsoft.com/office/officeart/2005/8/layout/vList5"/>
    <dgm:cxn modelId="{D19B8E46-98CC-41B6-A97A-2F122F367395}" type="presOf" srcId="{1E5C5B02-4D85-4B17-8FB0-C2AB2139FD0C}" destId="{03BDCD54-2F1C-4C39-9173-B9590EFD2F88}" srcOrd="0" destOrd="0" presId="urn:microsoft.com/office/officeart/2005/8/layout/vList5"/>
    <dgm:cxn modelId="{922F0B0D-64D7-4FFB-900D-97F6DB8150C7}" srcId="{1E5C5B02-4D85-4B17-8FB0-C2AB2139FD0C}" destId="{4134E053-9B17-4BBA-A2BF-68E276E6EDBE}" srcOrd="0" destOrd="0" parTransId="{B23CCFFB-ADA5-45AD-804E-EF3B9F5C3DCC}" sibTransId="{C96C25D7-3080-41A6-A35B-4867A1F62710}"/>
    <dgm:cxn modelId="{ACEEF820-6CE0-4EC7-99AC-94D69EA04DD3}" srcId="{34A7A5CC-BB9C-4661-83E6-02AA487B9BE7}" destId="{09407049-4A1B-4BB4-A7F5-74657FAF484D}" srcOrd="1" destOrd="0" parTransId="{5ABAC80A-0DF2-4EE2-BBCA-D4C94C2E62E7}" sibTransId="{8FF4DF81-45EB-4994-8C32-44F57136B38B}"/>
    <dgm:cxn modelId="{7F140388-5B56-48C8-917E-59ED6BF4CCE2}" type="presOf" srcId="{372C2D89-DF71-424A-B478-C866B71DA9F6}" destId="{D9764D66-9DC6-4CFD-BC77-263DE1EEC273}" srcOrd="0" destOrd="0" presId="urn:microsoft.com/office/officeart/2005/8/layout/vList5"/>
    <dgm:cxn modelId="{DE238E08-4272-4DF2-B933-ADCD80B3C942}" type="presOf" srcId="{34A7A5CC-BB9C-4661-83E6-02AA487B9BE7}" destId="{3CA1D2D1-A17A-45BF-864A-48FB6E44DA53}" srcOrd="0" destOrd="0" presId="urn:microsoft.com/office/officeart/2005/8/layout/vList5"/>
    <dgm:cxn modelId="{12AC86F1-B7A8-4117-8B8B-6F388BCB7835}" srcId="{34A7A5CC-BB9C-4661-83E6-02AA487B9BE7}" destId="{372C2D89-DF71-424A-B478-C866B71DA9F6}" srcOrd="3" destOrd="0" parTransId="{FAF5E509-2288-468F-811F-C8740691AEBE}" sibTransId="{29FE6B0D-8D3F-4604-AAE0-D8A3F6971904}"/>
    <dgm:cxn modelId="{61E47C74-800D-4534-8262-D14A6B6CC8A4}" srcId="{372C2D89-DF71-424A-B478-C866B71DA9F6}" destId="{F6EF39A4-46C5-4B09-A160-D61E52FDFEF3}" srcOrd="0" destOrd="0" parTransId="{9E12880F-FC63-4C93-9827-2D270094E32D}" sibTransId="{E222CE1C-E95F-486F-98B2-8B7CF0CD0718}"/>
    <dgm:cxn modelId="{2C1C2B31-E66B-4ECC-A8C5-745AB81294A1}" type="presOf" srcId="{217A076E-372D-48DE-B512-C2FC95162DC2}" destId="{24F0A989-7DD2-49BF-A252-2B21628BA6F6}" srcOrd="0" destOrd="0" presId="urn:microsoft.com/office/officeart/2005/8/layout/vList5"/>
    <dgm:cxn modelId="{14917C19-75B2-4E27-A344-62E5ED726B85}" type="presOf" srcId="{1F5C6879-74AE-43DA-8A71-CAEC886D173E}" destId="{FB99A444-75DC-4215-B5BF-91536316C761}" srcOrd="0" destOrd="0" presId="urn:microsoft.com/office/officeart/2005/8/layout/vList5"/>
    <dgm:cxn modelId="{D2C3523F-B41A-48A1-BFDB-BF89707169AA}" srcId="{34A7A5CC-BB9C-4661-83E6-02AA487B9BE7}" destId="{1E5C5B02-4D85-4B17-8FB0-C2AB2139FD0C}" srcOrd="2" destOrd="0" parTransId="{E50CC9DF-7E60-434F-9A9A-92A0507B50E1}" sibTransId="{BB0ECD86-D132-4974-B85A-D59323F5C8E0}"/>
    <dgm:cxn modelId="{2C33EEAF-17C6-4BBA-94ED-0F065935CF38}" srcId="{2324C565-B6FD-46CF-9CE9-8E47C7E4B9E1}" destId="{ECB94B89-91C9-4B9B-B5A3-70F1FC323016}" srcOrd="0" destOrd="0" parTransId="{7F075F96-300E-4202-A4D9-8FD28C43BBD5}" sibTransId="{0545A295-70F5-49EA-9C0B-4AAE1D3D3327}"/>
    <dgm:cxn modelId="{AF57C756-D0A3-4E65-B173-32F91957C41E}" srcId="{09407049-4A1B-4BB4-A7F5-74657FAF484D}" destId="{7E005E87-773D-4CBB-BE88-04B96775D410}" srcOrd="0" destOrd="0" parTransId="{124A2428-0095-407F-BBB3-93DDA732E812}" sibTransId="{AB571A5C-32FB-4D97-A6FA-B498D70526EF}"/>
    <dgm:cxn modelId="{AD0DE71F-1376-4BC0-9B50-E9A5273306A4}" srcId="{34A7A5CC-BB9C-4661-83E6-02AA487B9BE7}" destId="{2324C565-B6FD-46CF-9CE9-8E47C7E4B9E1}" srcOrd="0" destOrd="0" parTransId="{0BA77D4E-274C-4CB0-ACD3-460CEFF706E9}" sibTransId="{F3670AF5-4032-4F35-8BBC-BCA59136C2B4}"/>
    <dgm:cxn modelId="{3FAA40EE-4DC8-4D30-AD4F-ACBCD915F25B}" type="presOf" srcId="{09407049-4A1B-4BB4-A7F5-74657FAF484D}" destId="{CECF1270-2FA4-4258-A659-D154CA7E0982}" srcOrd="0" destOrd="0" presId="urn:microsoft.com/office/officeart/2005/8/layout/vList5"/>
    <dgm:cxn modelId="{07915052-400C-4CEE-A010-578CF71A8D12}" type="presOf" srcId="{4134E053-9B17-4BBA-A2BF-68E276E6EDBE}" destId="{6752EC28-A804-44AD-BBCA-8B8002ACF266}" srcOrd="0" destOrd="0" presId="urn:microsoft.com/office/officeart/2005/8/layout/vList5"/>
    <dgm:cxn modelId="{FF9764E4-1662-4C3F-B741-36AE28BBA2F1}" type="presOf" srcId="{2324C565-B6FD-46CF-9CE9-8E47C7E4B9E1}" destId="{E6FF245E-D45A-42B7-B8FD-CE3737066FC7}" srcOrd="0" destOrd="0" presId="urn:microsoft.com/office/officeart/2005/8/layout/vList5"/>
    <dgm:cxn modelId="{C2E21CB8-F3A8-4BAA-B149-9A2014B65ABF}" type="presOf" srcId="{7E005E87-773D-4CBB-BE88-04B96775D410}" destId="{598735F2-C9B6-41A0-8D41-7A327FEBB5D9}" srcOrd="0" destOrd="0" presId="urn:microsoft.com/office/officeart/2005/8/layout/vList5"/>
    <dgm:cxn modelId="{A658F1F4-69E4-4449-BC25-905451DE0133}" srcId="{34A7A5CC-BB9C-4661-83E6-02AA487B9BE7}" destId="{E0DDF971-AC32-4FEC-A709-645F91EA0542}" srcOrd="5" destOrd="0" parTransId="{9A113E7F-8C08-4468-B1B0-F600AF342459}" sibTransId="{79A8CFF3-ED1D-4F43-B10C-1021D42BE510}"/>
    <dgm:cxn modelId="{EF21726B-2E38-49D4-8814-F08B8BAD75CD}" type="presOf" srcId="{E0DDF971-AC32-4FEC-A709-645F91EA0542}" destId="{6C56029D-6322-4D6C-9489-250C154A7633}" srcOrd="0" destOrd="0" presId="urn:microsoft.com/office/officeart/2005/8/layout/vList5"/>
    <dgm:cxn modelId="{6FF429EC-C6E5-43A2-9D9E-C61ED8BC7435}" srcId="{E0DDF971-AC32-4FEC-A709-645F91EA0542}" destId="{EE86697D-468E-403A-A945-6A9514F4E225}" srcOrd="0" destOrd="0" parTransId="{782AD552-33A6-4116-9464-9BE7A4B36BEC}" sibTransId="{6DCE3EE4-339E-4180-A5C1-7D8C0F6C8A79}"/>
    <dgm:cxn modelId="{BF257E81-074E-4E81-8ED5-DA91EA095ABA}" type="presParOf" srcId="{3CA1D2D1-A17A-45BF-864A-48FB6E44DA53}" destId="{B707E232-C7D8-4B43-813A-10A42B3D258F}" srcOrd="0" destOrd="0" presId="urn:microsoft.com/office/officeart/2005/8/layout/vList5"/>
    <dgm:cxn modelId="{C3813C39-A958-4487-AADE-41607E74B417}" type="presParOf" srcId="{B707E232-C7D8-4B43-813A-10A42B3D258F}" destId="{E6FF245E-D45A-42B7-B8FD-CE3737066FC7}" srcOrd="0" destOrd="0" presId="urn:microsoft.com/office/officeart/2005/8/layout/vList5"/>
    <dgm:cxn modelId="{362D5272-1E63-439A-9F15-50E4E398272E}" type="presParOf" srcId="{B707E232-C7D8-4B43-813A-10A42B3D258F}" destId="{7BAE7B23-0318-4620-B8C1-5990A2975770}" srcOrd="1" destOrd="0" presId="urn:microsoft.com/office/officeart/2005/8/layout/vList5"/>
    <dgm:cxn modelId="{545896C3-7063-4DD2-849B-EA54AB257587}" type="presParOf" srcId="{3CA1D2D1-A17A-45BF-864A-48FB6E44DA53}" destId="{C6AA77C5-4411-4C7A-809C-926901E3D487}" srcOrd="1" destOrd="0" presId="urn:microsoft.com/office/officeart/2005/8/layout/vList5"/>
    <dgm:cxn modelId="{ABB50CAB-3475-463D-9C25-6358D511EC9A}" type="presParOf" srcId="{3CA1D2D1-A17A-45BF-864A-48FB6E44DA53}" destId="{2CC8B5EA-BD89-4A43-80C0-820ACC0B5DC7}" srcOrd="2" destOrd="0" presId="urn:microsoft.com/office/officeart/2005/8/layout/vList5"/>
    <dgm:cxn modelId="{57EF8FCA-874A-498A-A18B-F982341108D3}" type="presParOf" srcId="{2CC8B5EA-BD89-4A43-80C0-820ACC0B5DC7}" destId="{CECF1270-2FA4-4258-A659-D154CA7E0982}" srcOrd="0" destOrd="0" presId="urn:microsoft.com/office/officeart/2005/8/layout/vList5"/>
    <dgm:cxn modelId="{5C28C396-1263-421D-BB43-99656F07A9B1}" type="presParOf" srcId="{2CC8B5EA-BD89-4A43-80C0-820ACC0B5DC7}" destId="{598735F2-C9B6-41A0-8D41-7A327FEBB5D9}" srcOrd="1" destOrd="0" presId="urn:microsoft.com/office/officeart/2005/8/layout/vList5"/>
    <dgm:cxn modelId="{9CDF895D-C3CB-4657-8233-9E4B6D31D2CD}" type="presParOf" srcId="{3CA1D2D1-A17A-45BF-864A-48FB6E44DA53}" destId="{8AD35643-4F51-4C9C-B07D-F199FB5124C7}" srcOrd="3" destOrd="0" presId="urn:microsoft.com/office/officeart/2005/8/layout/vList5"/>
    <dgm:cxn modelId="{65F0CEFB-B7BC-40F0-8034-EA90FFA7125D}" type="presParOf" srcId="{3CA1D2D1-A17A-45BF-864A-48FB6E44DA53}" destId="{65408EFB-118C-4288-A617-C38BE45B3B8F}" srcOrd="4" destOrd="0" presId="urn:microsoft.com/office/officeart/2005/8/layout/vList5"/>
    <dgm:cxn modelId="{FCF23E41-F3A4-4B5E-9206-5AF6201942BE}" type="presParOf" srcId="{65408EFB-118C-4288-A617-C38BE45B3B8F}" destId="{03BDCD54-2F1C-4C39-9173-B9590EFD2F88}" srcOrd="0" destOrd="0" presId="urn:microsoft.com/office/officeart/2005/8/layout/vList5"/>
    <dgm:cxn modelId="{411EEB7D-9EBC-4007-AF4A-2BE98CBB2508}" type="presParOf" srcId="{65408EFB-118C-4288-A617-C38BE45B3B8F}" destId="{6752EC28-A804-44AD-BBCA-8B8002ACF266}" srcOrd="1" destOrd="0" presId="urn:microsoft.com/office/officeart/2005/8/layout/vList5"/>
    <dgm:cxn modelId="{17170672-018B-4C7E-91AA-910B67C56673}" type="presParOf" srcId="{3CA1D2D1-A17A-45BF-864A-48FB6E44DA53}" destId="{CA2CB585-F765-4A51-BF28-4EED0B6E42C7}" srcOrd="5" destOrd="0" presId="urn:microsoft.com/office/officeart/2005/8/layout/vList5"/>
    <dgm:cxn modelId="{6904121D-F6AC-42A4-8AD6-58B51DBEA3B4}" type="presParOf" srcId="{3CA1D2D1-A17A-45BF-864A-48FB6E44DA53}" destId="{476100B4-D165-4654-958B-FC32BD644E2C}" srcOrd="6" destOrd="0" presId="urn:microsoft.com/office/officeart/2005/8/layout/vList5"/>
    <dgm:cxn modelId="{B03E6996-EFE5-4147-8EF7-1063D0022A49}" type="presParOf" srcId="{476100B4-D165-4654-958B-FC32BD644E2C}" destId="{D9764D66-9DC6-4CFD-BC77-263DE1EEC273}" srcOrd="0" destOrd="0" presId="urn:microsoft.com/office/officeart/2005/8/layout/vList5"/>
    <dgm:cxn modelId="{59D0B38C-EFA0-46A0-A540-F4BC5E76B3E0}" type="presParOf" srcId="{476100B4-D165-4654-958B-FC32BD644E2C}" destId="{7D4A4D85-B03E-4105-86B8-69A9CFB21714}" srcOrd="1" destOrd="0" presId="urn:microsoft.com/office/officeart/2005/8/layout/vList5"/>
    <dgm:cxn modelId="{5E52A364-9788-4D0A-8084-B7C31F7415C4}" type="presParOf" srcId="{3CA1D2D1-A17A-45BF-864A-48FB6E44DA53}" destId="{2FF0F307-CF6C-4CDD-92C5-87FBB723DBE0}" srcOrd="7" destOrd="0" presId="urn:microsoft.com/office/officeart/2005/8/layout/vList5"/>
    <dgm:cxn modelId="{2C1E8C53-A89E-4E9D-8A87-D5CE90A22CBC}" type="presParOf" srcId="{3CA1D2D1-A17A-45BF-864A-48FB6E44DA53}" destId="{EDB461EF-5A62-4889-8C76-9DE8091A5D76}" srcOrd="8" destOrd="0" presId="urn:microsoft.com/office/officeart/2005/8/layout/vList5"/>
    <dgm:cxn modelId="{08EC7FD9-F093-48F0-93F4-CB08FF0A1A12}" type="presParOf" srcId="{EDB461EF-5A62-4889-8C76-9DE8091A5D76}" destId="{24F0A989-7DD2-49BF-A252-2B21628BA6F6}" srcOrd="0" destOrd="0" presId="urn:microsoft.com/office/officeart/2005/8/layout/vList5"/>
    <dgm:cxn modelId="{14FAF608-01AA-4203-A0D2-36944F44F71E}" type="presParOf" srcId="{EDB461EF-5A62-4889-8C76-9DE8091A5D76}" destId="{FB99A444-75DC-4215-B5BF-91536316C761}" srcOrd="1" destOrd="0" presId="urn:microsoft.com/office/officeart/2005/8/layout/vList5"/>
    <dgm:cxn modelId="{313845A5-C751-4106-8B73-9E3ED838512C}" type="presParOf" srcId="{3CA1D2D1-A17A-45BF-864A-48FB6E44DA53}" destId="{B7302385-F89F-47F2-9BFD-42933369D761}" srcOrd="9" destOrd="0" presId="urn:microsoft.com/office/officeart/2005/8/layout/vList5"/>
    <dgm:cxn modelId="{BC421F16-F685-4DD1-A30C-A4D559531E5C}" type="presParOf" srcId="{3CA1D2D1-A17A-45BF-864A-48FB6E44DA53}" destId="{69C62A21-7740-4F45-9852-90C47338BAD9}" srcOrd="10" destOrd="0" presId="urn:microsoft.com/office/officeart/2005/8/layout/vList5"/>
    <dgm:cxn modelId="{E98A7945-6806-4336-8C73-0B67601FE1C9}" type="presParOf" srcId="{69C62A21-7740-4F45-9852-90C47338BAD9}" destId="{6C56029D-6322-4D6C-9489-250C154A7633}" srcOrd="0" destOrd="0" presId="urn:microsoft.com/office/officeart/2005/8/layout/vList5"/>
    <dgm:cxn modelId="{28F9BD2F-5464-4CFC-9858-E36E5F983862}" type="presParOf" srcId="{69C62A21-7740-4F45-9852-90C47338BAD9}" destId="{FEF618AB-CE29-415A-8E00-79A8104FDE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BF3DB4D-0702-4A52-9A5F-1202AB72C8F0}" type="doc">
      <dgm:prSet loTypeId="urn:microsoft.com/office/officeart/2005/8/layout/hProcess9" loCatId="process" qsTypeId="urn:microsoft.com/office/officeart/2005/8/quickstyle/simple4" qsCatId="simple" csTypeId="urn:microsoft.com/office/officeart/2005/8/colors/colorful2" csCatId="colorful" phldr="1"/>
      <dgm:spPr/>
    </dgm:pt>
    <dgm:pt modelId="{9292136B-2BA7-43B7-BECB-8C5654B43A3A}">
      <dgm:prSet phldrT="[ข้อความ]" custT="1"/>
      <dgm:spPr/>
      <dgm:t>
        <a:bodyPr/>
        <a:lstStyle/>
        <a:p>
          <a:pPr algn="ctr"/>
          <a:r>
            <a:rPr lang="en-US" sz="2400" b="0" cap="none" spc="0" dirty="0" err="1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Rituximab</a:t>
          </a:r>
          <a:endParaRPr lang="th-TH" sz="2400" b="0" cap="none" spc="0" dirty="0" smtClean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algn="ctr"/>
          <a:r>
            <a:rPr lang="en-US" sz="2400" b="0" cap="none" spc="0" dirty="0" err="1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Etanercept</a:t>
          </a:r>
          <a:endParaRPr lang="en-US" sz="2400" b="0" cap="none" spc="0" dirty="0" smtClean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algn="ctr"/>
          <a:r>
            <a:rPr lang="en-US" sz="2400" b="0" cap="none" spc="0" dirty="0" err="1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Infliximab</a:t>
          </a:r>
          <a:r>
            <a:rPr lang="th-TH" sz="2400" b="0" cap="none" spc="0" dirty="0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en-US" sz="2400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D8231ED-679C-4582-9713-6F55E898D7E4}" type="parTrans" cxnId="{29C5FD6A-FE2F-4E84-9468-B6D2F586E274}">
      <dgm:prSet/>
      <dgm:spPr/>
      <dgm:t>
        <a:bodyPr/>
        <a:lstStyle/>
        <a:p>
          <a:endParaRPr lang="en-US"/>
        </a:p>
      </dgm:t>
    </dgm:pt>
    <dgm:pt modelId="{DF561644-F467-4334-AC90-D5398AEF7654}" type="sibTrans" cxnId="{29C5FD6A-FE2F-4E84-9468-B6D2F586E274}">
      <dgm:prSet/>
      <dgm:spPr/>
      <dgm:t>
        <a:bodyPr/>
        <a:lstStyle/>
        <a:p>
          <a:endParaRPr lang="en-US"/>
        </a:p>
      </dgm:t>
    </dgm:pt>
    <dgm:pt modelId="{66A9FFC7-A673-456C-8F92-CA729A4949F0}">
      <dgm:prSet phldrT="[ข้อความ]"/>
      <dgm:spPr/>
      <dgm:t>
        <a:bodyPr/>
        <a:lstStyle/>
        <a:p>
          <a:r>
            <a:rPr lang="th-TH" dirty="0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เบิกจ่ายตรง</a:t>
          </a:r>
          <a:endParaRPr lang="en-US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EC103FB-BE51-47D3-96D7-2D74C51A3917}" type="parTrans" cxnId="{9A3E7906-FA5D-4EEB-B29F-9A23674D1284}">
      <dgm:prSet/>
      <dgm:spPr/>
      <dgm:t>
        <a:bodyPr/>
        <a:lstStyle/>
        <a:p>
          <a:endParaRPr lang="en-US"/>
        </a:p>
      </dgm:t>
    </dgm:pt>
    <dgm:pt modelId="{D816140C-0437-482A-8A9E-B001B4021650}" type="sibTrans" cxnId="{9A3E7906-FA5D-4EEB-B29F-9A23674D1284}">
      <dgm:prSet/>
      <dgm:spPr/>
      <dgm:t>
        <a:bodyPr/>
        <a:lstStyle/>
        <a:p>
          <a:endParaRPr lang="en-US"/>
        </a:p>
      </dgm:t>
    </dgm:pt>
    <dgm:pt modelId="{ADAC0CA6-8578-4CF3-B6FA-58B641FCACB7}">
      <dgm:prSet phldrT="[ข้อความ]" custT="1"/>
      <dgm:spPr/>
      <dgm:t>
        <a:bodyPr/>
        <a:lstStyle/>
        <a:p>
          <a:r>
            <a:rPr lang="th-TH" sz="32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ห้ามเบิกยา              “</a:t>
          </a:r>
          <a:r>
            <a:rPr lang="th-TH" sz="3200" b="1" cap="none" spc="0" dirty="0" err="1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ชีว</a:t>
          </a:r>
          <a:r>
            <a:rPr lang="th-TH" sz="32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วัตถุอื่น”</a:t>
          </a:r>
          <a:endParaRPr lang="en-US" sz="3600" baseline="0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gm:t>
    </dgm:pt>
    <dgm:pt modelId="{A19384F7-23BC-4E14-B49D-148B6717633C}" type="parTrans" cxnId="{088C23E5-091E-4AB0-9B26-0A5D5E29F9EB}">
      <dgm:prSet/>
      <dgm:spPr/>
      <dgm:t>
        <a:bodyPr/>
        <a:lstStyle/>
        <a:p>
          <a:endParaRPr lang="en-US"/>
        </a:p>
      </dgm:t>
    </dgm:pt>
    <dgm:pt modelId="{DE510714-108B-4FE1-AA29-3E42D032C19A}" type="sibTrans" cxnId="{088C23E5-091E-4AB0-9B26-0A5D5E29F9EB}">
      <dgm:prSet/>
      <dgm:spPr/>
      <dgm:t>
        <a:bodyPr/>
        <a:lstStyle/>
        <a:p>
          <a:endParaRPr lang="en-US"/>
        </a:p>
      </dgm:t>
    </dgm:pt>
    <dgm:pt modelId="{1D5B8037-7768-4D1B-8E4C-B753B7CBE9AD}" type="pres">
      <dgm:prSet presAssocID="{CBF3DB4D-0702-4A52-9A5F-1202AB72C8F0}" presName="CompostProcess" presStyleCnt="0">
        <dgm:presLayoutVars>
          <dgm:dir/>
          <dgm:resizeHandles val="exact"/>
        </dgm:presLayoutVars>
      </dgm:prSet>
      <dgm:spPr/>
    </dgm:pt>
    <dgm:pt modelId="{F9CC408A-8BF4-4E59-9C11-C2697ACD7517}" type="pres">
      <dgm:prSet presAssocID="{CBF3DB4D-0702-4A52-9A5F-1202AB72C8F0}" presName="arrow" presStyleLbl="bgShp" presStyleIdx="0" presStyleCnt="1"/>
      <dgm:spPr/>
    </dgm:pt>
    <dgm:pt modelId="{B89A9076-4240-4F4F-8417-6480A320FD02}" type="pres">
      <dgm:prSet presAssocID="{CBF3DB4D-0702-4A52-9A5F-1202AB72C8F0}" presName="linearProcess" presStyleCnt="0"/>
      <dgm:spPr/>
    </dgm:pt>
    <dgm:pt modelId="{B96BFCE6-A121-44B5-9ED1-E2A4B445AD81}" type="pres">
      <dgm:prSet presAssocID="{9292136B-2BA7-43B7-BECB-8C5654B43A3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85247-28E3-4F67-8E7B-DE8CD71FE5EF}" type="pres">
      <dgm:prSet presAssocID="{DF561644-F467-4334-AC90-D5398AEF7654}" presName="sibTrans" presStyleCnt="0"/>
      <dgm:spPr/>
    </dgm:pt>
    <dgm:pt modelId="{ACBD9566-DBDE-4CED-A6D5-8EBDD169C556}" type="pres">
      <dgm:prSet presAssocID="{66A9FFC7-A673-456C-8F92-CA729A4949F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903C-C00A-4374-A1F5-06CA0338A17A}" type="pres">
      <dgm:prSet presAssocID="{D816140C-0437-482A-8A9E-B001B4021650}" presName="sibTrans" presStyleCnt="0"/>
      <dgm:spPr/>
    </dgm:pt>
    <dgm:pt modelId="{8840F936-4F75-4566-B1B9-3C5E58BE0598}" type="pres">
      <dgm:prSet presAssocID="{ADAC0CA6-8578-4CF3-B6FA-58B641FCACB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3E7906-FA5D-4EEB-B29F-9A23674D1284}" srcId="{CBF3DB4D-0702-4A52-9A5F-1202AB72C8F0}" destId="{66A9FFC7-A673-456C-8F92-CA729A4949F0}" srcOrd="1" destOrd="0" parTransId="{FEC103FB-BE51-47D3-96D7-2D74C51A3917}" sibTransId="{D816140C-0437-482A-8A9E-B001B4021650}"/>
    <dgm:cxn modelId="{17F81A9A-6F6F-4776-B2CD-F64968E77875}" type="presOf" srcId="{ADAC0CA6-8578-4CF3-B6FA-58B641FCACB7}" destId="{8840F936-4F75-4566-B1B9-3C5E58BE0598}" srcOrd="0" destOrd="0" presId="urn:microsoft.com/office/officeart/2005/8/layout/hProcess9"/>
    <dgm:cxn modelId="{A29EBA92-9A39-43D9-BB59-17BCFFC2A17A}" type="presOf" srcId="{66A9FFC7-A673-456C-8F92-CA729A4949F0}" destId="{ACBD9566-DBDE-4CED-A6D5-8EBDD169C556}" srcOrd="0" destOrd="0" presId="urn:microsoft.com/office/officeart/2005/8/layout/hProcess9"/>
    <dgm:cxn modelId="{088C23E5-091E-4AB0-9B26-0A5D5E29F9EB}" srcId="{CBF3DB4D-0702-4A52-9A5F-1202AB72C8F0}" destId="{ADAC0CA6-8578-4CF3-B6FA-58B641FCACB7}" srcOrd="2" destOrd="0" parTransId="{A19384F7-23BC-4E14-B49D-148B6717633C}" sibTransId="{DE510714-108B-4FE1-AA29-3E42D032C19A}"/>
    <dgm:cxn modelId="{872A7F36-734E-479D-B257-2006D720AA4B}" type="presOf" srcId="{9292136B-2BA7-43B7-BECB-8C5654B43A3A}" destId="{B96BFCE6-A121-44B5-9ED1-E2A4B445AD81}" srcOrd="0" destOrd="0" presId="urn:microsoft.com/office/officeart/2005/8/layout/hProcess9"/>
    <dgm:cxn modelId="{29C5FD6A-FE2F-4E84-9468-B6D2F586E274}" srcId="{CBF3DB4D-0702-4A52-9A5F-1202AB72C8F0}" destId="{9292136B-2BA7-43B7-BECB-8C5654B43A3A}" srcOrd="0" destOrd="0" parTransId="{1D8231ED-679C-4582-9713-6F55E898D7E4}" sibTransId="{DF561644-F467-4334-AC90-D5398AEF7654}"/>
    <dgm:cxn modelId="{91FFA7D3-D6E1-4B14-9A8B-D75DDEDFA59B}" type="presOf" srcId="{CBF3DB4D-0702-4A52-9A5F-1202AB72C8F0}" destId="{1D5B8037-7768-4D1B-8E4C-B753B7CBE9AD}" srcOrd="0" destOrd="0" presId="urn:microsoft.com/office/officeart/2005/8/layout/hProcess9"/>
    <dgm:cxn modelId="{FB887E24-1282-47CE-830C-E468822C44A6}" type="presParOf" srcId="{1D5B8037-7768-4D1B-8E4C-B753B7CBE9AD}" destId="{F9CC408A-8BF4-4E59-9C11-C2697ACD7517}" srcOrd="0" destOrd="0" presId="urn:microsoft.com/office/officeart/2005/8/layout/hProcess9"/>
    <dgm:cxn modelId="{32712714-FFA0-4562-A109-5AF97D2BF49C}" type="presParOf" srcId="{1D5B8037-7768-4D1B-8E4C-B753B7CBE9AD}" destId="{B89A9076-4240-4F4F-8417-6480A320FD02}" srcOrd="1" destOrd="0" presId="urn:microsoft.com/office/officeart/2005/8/layout/hProcess9"/>
    <dgm:cxn modelId="{48A0DD19-209C-4C51-B28E-2A1750B0BDCA}" type="presParOf" srcId="{B89A9076-4240-4F4F-8417-6480A320FD02}" destId="{B96BFCE6-A121-44B5-9ED1-E2A4B445AD81}" srcOrd="0" destOrd="0" presId="urn:microsoft.com/office/officeart/2005/8/layout/hProcess9"/>
    <dgm:cxn modelId="{AACE41E4-B48A-4DC5-82C1-21493980FF2F}" type="presParOf" srcId="{B89A9076-4240-4F4F-8417-6480A320FD02}" destId="{86685247-28E3-4F67-8E7B-DE8CD71FE5EF}" srcOrd="1" destOrd="0" presId="urn:microsoft.com/office/officeart/2005/8/layout/hProcess9"/>
    <dgm:cxn modelId="{CC492374-E6A5-47AF-86EC-062D4F8EA1B3}" type="presParOf" srcId="{B89A9076-4240-4F4F-8417-6480A320FD02}" destId="{ACBD9566-DBDE-4CED-A6D5-8EBDD169C556}" srcOrd="2" destOrd="0" presId="urn:microsoft.com/office/officeart/2005/8/layout/hProcess9"/>
    <dgm:cxn modelId="{D7C38367-8DDF-4B48-8217-A7EC81619CC6}" type="presParOf" srcId="{B89A9076-4240-4F4F-8417-6480A320FD02}" destId="{A028903C-C00A-4374-A1F5-06CA0338A17A}" srcOrd="3" destOrd="0" presId="urn:microsoft.com/office/officeart/2005/8/layout/hProcess9"/>
    <dgm:cxn modelId="{EF23B574-7E50-4FC0-8F9A-1B41D14988D7}" type="presParOf" srcId="{B89A9076-4240-4F4F-8417-6480A320FD02}" destId="{8840F936-4F75-4566-B1B9-3C5E58BE05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4C30B20-C1B8-4D40-9A9D-F1298C72159D}" type="doc">
      <dgm:prSet loTypeId="urn:microsoft.com/office/officeart/2005/8/layout/vList6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D9F5B9C-2B95-489F-979C-F3457E75AE03}">
      <dgm:prSet phldrT="[ข้อความ]"/>
      <dgm:spPr>
        <a:solidFill>
          <a:srgbClr val="FFC00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1" cap="none" spc="0" dirty="0" smtClean="0">
              <a:ln w="50800"/>
              <a:solidFill>
                <a:schemeClr val="tx1"/>
              </a:solidFill>
              <a:effectLst/>
            </a:rPr>
            <a:t>เงื่อนไข</a:t>
          </a:r>
          <a:endParaRPr lang="en-US" b="1" cap="none" spc="0" dirty="0">
            <a:ln w="50800"/>
            <a:solidFill>
              <a:schemeClr val="tx1"/>
            </a:solidFill>
            <a:effectLst/>
          </a:endParaRPr>
        </a:p>
      </dgm:t>
    </dgm:pt>
    <dgm:pt modelId="{DF96F321-C9DC-4E23-A002-F9A2C89557FC}" type="parTrans" cxnId="{E09801E7-34EA-49ED-AB18-A4CE19B60351}">
      <dgm:prSet/>
      <dgm:spPr/>
      <dgm:t>
        <a:bodyPr/>
        <a:lstStyle/>
        <a:p>
          <a:endParaRPr lang="en-US"/>
        </a:p>
      </dgm:t>
    </dgm:pt>
    <dgm:pt modelId="{0FD55BE1-84A2-4F61-9292-F757E005B8D2}" type="sibTrans" cxnId="{E09801E7-34EA-49ED-AB18-A4CE19B60351}">
      <dgm:prSet/>
      <dgm:spPr/>
      <dgm:t>
        <a:bodyPr/>
        <a:lstStyle/>
        <a:p>
          <a:endParaRPr lang="en-US"/>
        </a:p>
      </dgm:t>
    </dgm:pt>
    <dgm:pt modelId="{A79FD719-B2D5-4714-B6F3-A41AC50DD1ED}">
      <dgm:prSet phldrT="[ข้อความ]"/>
      <dgm:spPr/>
      <dgm:t>
        <a:bodyPr/>
        <a:lstStyle/>
        <a:p>
          <a:r>
            <a:rPr lang="th-TH" b="1" dirty="0" smtClean="0">
              <a:latin typeface="Angsana New" pitchFamily="18" charset="-34"/>
            </a:rPr>
            <a:t>ห้ามเบิกใบเสร็จรับเงิน</a:t>
          </a:r>
          <a:endParaRPr lang="en-US" dirty="0"/>
        </a:p>
      </dgm:t>
    </dgm:pt>
    <dgm:pt modelId="{74EB4975-F6CD-4B00-AA81-3DE96753A958}" type="parTrans" cxnId="{C16F239E-6505-4FAB-835F-78BBE89095F1}">
      <dgm:prSet/>
      <dgm:spPr/>
      <dgm:t>
        <a:bodyPr/>
        <a:lstStyle/>
        <a:p>
          <a:endParaRPr lang="en-US"/>
        </a:p>
      </dgm:t>
    </dgm:pt>
    <dgm:pt modelId="{A20D3840-BBC9-45EC-BC84-1A72BE2059F4}" type="sibTrans" cxnId="{C16F239E-6505-4FAB-835F-78BBE89095F1}">
      <dgm:prSet/>
      <dgm:spPr/>
      <dgm:t>
        <a:bodyPr/>
        <a:lstStyle/>
        <a:p>
          <a:endParaRPr lang="en-US"/>
        </a:p>
      </dgm:t>
    </dgm:pt>
    <dgm:pt modelId="{B6153693-44C6-4240-A81C-A319B9CA82E4}" type="pres">
      <dgm:prSet presAssocID="{04C30B20-C1B8-4D40-9A9D-F1298C7215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8E194-FC0E-4B85-8B44-303079AB5A45}" type="pres">
      <dgm:prSet presAssocID="{3D9F5B9C-2B95-489F-979C-F3457E75AE03}" presName="linNode" presStyleCnt="0"/>
      <dgm:spPr/>
      <dgm:t>
        <a:bodyPr/>
        <a:lstStyle/>
        <a:p>
          <a:endParaRPr lang="en-US"/>
        </a:p>
      </dgm:t>
    </dgm:pt>
    <dgm:pt modelId="{8F271B1E-D051-4D56-8DEB-FF5E38A9548A}" type="pres">
      <dgm:prSet presAssocID="{3D9F5B9C-2B95-489F-979C-F3457E75AE03}" presName="parentShp" presStyleLbl="node1" presStyleIdx="0" presStyleCnt="1" custScaleX="73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CA519-5E71-426A-9E2A-F7F5AE5076ED}" type="pres">
      <dgm:prSet presAssocID="{3D9F5B9C-2B95-489F-979C-F3457E75AE03}" presName="childShp" presStyleLbl="bgAccFollowNode1" presStyleIdx="0" presStyleCnt="1" custScaleX="117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58CC16-4D98-4D58-935C-84D797AE9213}" type="presOf" srcId="{A79FD719-B2D5-4714-B6F3-A41AC50DD1ED}" destId="{0ECCA519-5E71-426A-9E2A-F7F5AE5076ED}" srcOrd="0" destOrd="0" presId="urn:microsoft.com/office/officeart/2005/8/layout/vList6"/>
    <dgm:cxn modelId="{4EBE9824-ECA1-49FA-AF07-ECB60F9030DB}" type="presOf" srcId="{04C30B20-C1B8-4D40-9A9D-F1298C72159D}" destId="{B6153693-44C6-4240-A81C-A319B9CA82E4}" srcOrd="0" destOrd="0" presId="urn:microsoft.com/office/officeart/2005/8/layout/vList6"/>
    <dgm:cxn modelId="{C16F239E-6505-4FAB-835F-78BBE89095F1}" srcId="{3D9F5B9C-2B95-489F-979C-F3457E75AE03}" destId="{A79FD719-B2D5-4714-B6F3-A41AC50DD1ED}" srcOrd="0" destOrd="0" parTransId="{74EB4975-F6CD-4B00-AA81-3DE96753A958}" sibTransId="{A20D3840-BBC9-45EC-BC84-1A72BE2059F4}"/>
    <dgm:cxn modelId="{E09801E7-34EA-49ED-AB18-A4CE19B60351}" srcId="{04C30B20-C1B8-4D40-9A9D-F1298C72159D}" destId="{3D9F5B9C-2B95-489F-979C-F3457E75AE03}" srcOrd="0" destOrd="0" parTransId="{DF96F321-C9DC-4E23-A002-F9A2C89557FC}" sibTransId="{0FD55BE1-84A2-4F61-9292-F757E005B8D2}"/>
    <dgm:cxn modelId="{D660E58B-C39C-4814-88CD-4CE5CDD38C34}" type="presOf" srcId="{3D9F5B9C-2B95-489F-979C-F3457E75AE03}" destId="{8F271B1E-D051-4D56-8DEB-FF5E38A9548A}" srcOrd="0" destOrd="0" presId="urn:microsoft.com/office/officeart/2005/8/layout/vList6"/>
    <dgm:cxn modelId="{B2D08B7F-F2A2-4A69-82F2-EC64FB23F791}" type="presParOf" srcId="{B6153693-44C6-4240-A81C-A319B9CA82E4}" destId="{5C78E194-FC0E-4B85-8B44-303079AB5A45}" srcOrd="0" destOrd="0" presId="urn:microsoft.com/office/officeart/2005/8/layout/vList6"/>
    <dgm:cxn modelId="{E4FE2777-D791-4406-8C86-7BB5090151A6}" type="presParOf" srcId="{5C78E194-FC0E-4B85-8B44-303079AB5A45}" destId="{8F271B1E-D051-4D56-8DEB-FF5E38A9548A}" srcOrd="0" destOrd="0" presId="urn:microsoft.com/office/officeart/2005/8/layout/vList6"/>
    <dgm:cxn modelId="{51735476-8F73-4F7F-80E7-399C7F84375A}" type="presParOf" srcId="{5C78E194-FC0E-4B85-8B44-303079AB5A45}" destId="{0ECCA519-5E71-426A-9E2A-F7F5AE507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BF3DB4D-0702-4A52-9A5F-1202AB72C8F0}" type="doc">
      <dgm:prSet loTypeId="urn:microsoft.com/office/officeart/2005/8/layout/hProcess9" loCatId="process" qsTypeId="urn:microsoft.com/office/officeart/2005/8/quickstyle/simple4" qsCatId="simple" csTypeId="urn:microsoft.com/office/officeart/2005/8/colors/colorful2" csCatId="colorful" phldr="1"/>
      <dgm:spPr/>
    </dgm:pt>
    <dgm:pt modelId="{9292136B-2BA7-43B7-BECB-8C5654B43A3A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เบิกยาสมุนไพร          ได้ตามรายการที่กำหนด          ( </a:t>
          </a:r>
          <a:r>
            <a:rPr lang="en-US" sz="2800" b="1" dirty="0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4 </a:t>
          </a:r>
          <a:r>
            <a:rPr lang="th-TH" sz="2800" b="1" dirty="0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ประเภท)</a:t>
          </a:r>
          <a:endParaRPr lang="en-US" sz="2800" b="1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D8231ED-679C-4582-9713-6F55E898D7E4}" type="parTrans" cxnId="{29C5FD6A-FE2F-4E84-9468-B6D2F586E274}">
      <dgm:prSet/>
      <dgm:spPr/>
      <dgm:t>
        <a:bodyPr/>
        <a:lstStyle/>
        <a:p>
          <a:endParaRPr lang="en-US"/>
        </a:p>
      </dgm:t>
    </dgm:pt>
    <dgm:pt modelId="{DF561644-F467-4334-AC90-D5398AEF7654}" type="sibTrans" cxnId="{29C5FD6A-FE2F-4E84-9468-B6D2F586E274}">
      <dgm:prSet/>
      <dgm:spPr/>
      <dgm:t>
        <a:bodyPr/>
        <a:lstStyle/>
        <a:p>
          <a:endParaRPr lang="en-US"/>
        </a:p>
      </dgm:t>
    </dgm:pt>
    <dgm:pt modelId="{66A9FFC7-A673-456C-8F92-CA729A4949F0}">
      <dgm:prSet phldrT="[ข้อความ]"/>
      <dgm:spPr/>
      <dgm:t>
        <a:bodyPr/>
        <a:lstStyle/>
        <a:p>
          <a:r>
            <a:rPr lang="th-TH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นอกรายการเบิกไม่ได้</a:t>
          </a:r>
          <a:endParaRPr lang="en-US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EC103FB-BE51-47D3-96D7-2D74C51A3917}" type="parTrans" cxnId="{9A3E7906-FA5D-4EEB-B29F-9A23674D1284}">
      <dgm:prSet/>
      <dgm:spPr/>
      <dgm:t>
        <a:bodyPr/>
        <a:lstStyle/>
        <a:p>
          <a:endParaRPr lang="en-US"/>
        </a:p>
      </dgm:t>
    </dgm:pt>
    <dgm:pt modelId="{D816140C-0437-482A-8A9E-B001B4021650}" type="sibTrans" cxnId="{9A3E7906-FA5D-4EEB-B29F-9A23674D1284}">
      <dgm:prSet/>
      <dgm:spPr/>
      <dgm:t>
        <a:bodyPr/>
        <a:lstStyle/>
        <a:p>
          <a:endParaRPr lang="en-US"/>
        </a:p>
      </dgm:t>
    </dgm:pt>
    <dgm:pt modelId="{ADAC0CA6-8578-4CF3-B6FA-58B641FCACB7}">
      <dgm:prSet phldrT="[ข้อความ]" custT="1"/>
      <dgm:spPr/>
      <dgm:t>
        <a:bodyPr/>
        <a:lstStyle/>
        <a:p>
          <a:r>
            <a:rPr lang="th-TH" sz="32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มีผล </a:t>
          </a:r>
          <a:endParaRPr lang="en-US" sz="3200" b="1" cap="none" spc="0" dirty="0" smtClean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r>
            <a:rPr lang="en-US" sz="32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 </a:t>
          </a:r>
          <a:r>
            <a:rPr lang="th-TH" sz="32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พฤษภาคม </a:t>
          </a:r>
          <a:r>
            <a:rPr lang="en-US" sz="32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2554</a:t>
          </a:r>
          <a:endParaRPr lang="en-US" sz="3600" baseline="0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gm:t>
    </dgm:pt>
    <dgm:pt modelId="{A19384F7-23BC-4E14-B49D-148B6717633C}" type="parTrans" cxnId="{088C23E5-091E-4AB0-9B26-0A5D5E29F9EB}">
      <dgm:prSet/>
      <dgm:spPr/>
      <dgm:t>
        <a:bodyPr/>
        <a:lstStyle/>
        <a:p>
          <a:endParaRPr lang="en-US"/>
        </a:p>
      </dgm:t>
    </dgm:pt>
    <dgm:pt modelId="{DE510714-108B-4FE1-AA29-3E42D032C19A}" type="sibTrans" cxnId="{088C23E5-091E-4AB0-9B26-0A5D5E29F9EB}">
      <dgm:prSet/>
      <dgm:spPr/>
      <dgm:t>
        <a:bodyPr/>
        <a:lstStyle/>
        <a:p>
          <a:endParaRPr lang="en-US"/>
        </a:p>
      </dgm:t>
    </dgm:pt>
    <dgm:pt modelId="{1D5B8037-7768-4D1B-8E4C-B753B7CBE9AD}" type="pres">
      <dgm:prSet presAssocID="{CBF3DB4D-0702-4A52-9A5F-1202AB72C8F0}" presName="CompostProcess" presStyleCnt="0">
        <dgm:presLayoutVars>
          <dgm:dir/>
          <dgm:resizeHandles val="exact"/>
        </dgm:presLayoutVars>
      </dgm:prSet>
      <dgm:spPr/>
    </dgm:pt>
    <dgm:pt modelId="{F9CC408A-8BF4-4E59-9C11-C2697ACD7517}" type="pres">
      <dgm:prSet presAssocID="{CBF3DB4D-0702-4A52-9A5F-1202AB72C8F0}" presName="arrow" presStyleLbl="bgShp" presStyleIdx="0" presStyleCnt="1"/>
      <dgm:spPr/>
    </dgm:pt>
    <dgm:pt modelId="{B89A9076-4240-4F4F-8417-6480A320FD02}" type="pres">
      <dgm:prSet presAssocID="{CBF3DB4D-0702-4A52-9A5F-1202AB72C8F0}" presName="linearProcess" presStyleCnt="0"/>
      <dgm:spPr/>
    </dgm:pt>
    <dgm:pt modelId="{B96BFCE6-A121-44B5-9ED1-E2A4B445AD81}" type="pres">
      <dgm:prSet presAssocID="{9292136B-2BA7-43B7-BECB-8C5654B43A3A}" presName="textNode" presStyleLbl="node1" presStyleIdx="0" presStyleCnt="3" custLinFactNeighborY="1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85247-28E3-4F67-8E7B-DE8CD71FE5EF}" type="pres">
      <dgm:prSet presAssocID="{DF561644-F467-4334-AC90-D5398AEF7654}" presName="sibTrans" presStyleCnt="0"/>
      <dgm:spPr/>
    </dgm:pt>
    <dgm:pt modelId="{ACBD9566-DBDE-4CED-A6D5-8EBDD169C556}" type="pres">
      <dgm:prSet presAssocID="{66A9FFC7-A673-456C-8F92-CA729A4949F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903C-C00A-4374-A1F5-06CA0338A17A}" type="pres">
      <dgm:prSet presAssocID="{D816140C-0437-482A-8A9E-B001B4021650}" presName="sibTrans" presStyleCnt="0"/>
      <dgm:spPr/>
    </dgm:pt>
    <dgm:pt modelId="{8840F936-4F75-4566-B1B9-3C5E58BE0598}" type="pres">
      <dgm:prSet presAssocID="{ADAC0CA6-8578-4CF3-B6FA-58B641FCACB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1C9F7F-46E9-413D-B2E5-8674F6C70C04}" type="presOf" srcId="{CBF3DB4D-0702-4A52-9A5F-1202AB72C8F0}" destId="{1D5B8037-7768-4D1B-8E4C-B753B7CBE9AD}" srcOrd="0" destOrd="0" presId="urn:microsoft.com/office/officeart/2005/8/layout/hProcess9"/>
    <dgm:cxn modelId="{9A3E7906-FA5D-4EEB-B29F-9A23674D1284}" srcId="{CBF3DB4D-0702-4A52-9A5F-1202AB72C8F0}" destId="{66A9FFC7-A673-456C-8F92-CA729A4949F0}" srcOrd="1" destOrd="0" parTransId="{FEC103FB-BE51-47D3-96D7-2D74C51A3917}" sibTransId="{D816140C-0437-482A-8A9E-B001B4021650}"/>
    <dgm:cxn modelId="{057ABF54-81B0-403B-8276-FF6EDC84079C}" type="presOf" srcId="{66A9FFC7-A673-456C-8F92-CA729A4949F0}" destId="{ACBD9566-DBDE-4CED-A6D5-8EBDD169C556}" srcOrd="0" destOrd="0" presId="urn:microsoft.com/office/officeart/2005/8/layout/hProcess9"/>
    <dgm:cxn modelId="{623A94F1-6508-4B3B-92EB-768465992417}" type="presOf" srcId="{9292136B-2BA7-43B7-BECB-8C5654B43A3A}" destId="{B96BFCE6-A121-44B5-9ED1-E2A4B445AD81}" srcOrd="0" destOrd="0" presId="urn:microsoft.com/office/officeart/2005/8/layout/hProcess9"/>
    <dgm:cxn modelId="{261AE5E6-5634-4F1B-80AD-9D5881A66A94}" type="presOf" srcId="{ADAC0CA6-8578-4CF3-B6FA-58B641FCACB7}" destId="{8840F936-4F75-4566-B1B9-3C5E58BE0598}" srcOrd="0" destOrd="0" presId="urn:microsoft.com/office/officeart/2005/8/layout/hProcess9"/>
    <dgm:cxn modelId="{088C23E5-091E-4AB0-9B26-0A5D5E29F9EB}" srcId="{CBF3DB4D-0702-4A52-9A5F-1202AB72C8F0}" destId="{ADAC0CA6-8578-4CF3-B6FA-58B641FCACB7}" srcOrd="2" destOrd="0" parTransId="{A19384F7-23BC-4E14-B49D-148B6717633C}" sibTransId="{DE510714-108B-4FE1-AA29-3E42D032C19A}"/>
    <dgm:cxn modelId="{29C5FD6A-FE2F-4E84-9468-B6D2F586E274}" srcId="{CBF3DB4D-0702-4A52-9A5F-1202AB72C8F0}" destId="{9292136B-2BA7-43B7-BECB-8C5654B43A3A}" srcOrd="0" destOrd="0" parTransId="{1D8231ED-679C-4582-9713-6F55E898D7E4}" sibTransId="{DF561644-F467-4334-AC90-D5398AEF7654}"/>
    <dgm:cxn modelId="{487CB105-7DCD-4E28-A58F-7578A46CF6B3}" type="presParOf" srcId="{1D5B8037-7768-4D1B-8E4C-B753B7CBE9AD}" destId="{F9CC408A-8BF4-4E59-9C11-C2697ACD7517}" srcOrd="0" destOrd="0" presId="urn:microsoft.com/office/officeart/2005/8/layout/hProcess9"/>
    <dgm:cxn modelId="{BC6C5DFC-4ADA-43EA-84BD-AC83AA15DA22}" type="presParOf" srcId="{1D5B8037-7768-4D1B-8E4C-B753B7CBE9AD}" destId="{B89A9076-4240-4F4F-8417-6480A320FD02}" srcOrd="1" destOrd="0" presId="urn:microsoft.com/office/officeart/2005/8/layout/hProcess9"/>
    <dgm:cxn modelId="{07D027AA-632F-4774-9EB6-FF5CE5F85200}" type="presParOf" srcId="{B89A9076-4240-4F4F-8417-6480A320FD02}" destId="{B96BFCE6-A121-44B5-9ED1-E2A4B445AD81}" srcOrd="0" destOrd="0" presId="urn:microsoft.com/office/officeart/2005/8/layout/hProcess9"/>
    <dgm:cxn modelId="{97AAA212-61C3-4D7A-9D0D-6C3A162F09D0}" type="presParOf" srcId="{B89A9076-4240-4F4F-8417-6480A320FD02}" destId="{86685247-28E3-4F67-8E7B-DE8CD71FE5EF}" srcOrd="1" destOrd="0" presId="urn:microsoft.com/office/officeart/2005/8/layout/hProcess9"/>
    <dgm:cxn modelId="{E903A78E-D536-4F56-8798-FEC93F0F168B}" type="presParOf" srcId="{B89A9076-4240-4F4F-8417-6480A320FD02}" destId="{ACBD9566-DBDE-4CED-A6D5-8EBDD169C556}" srcOrd="2" destOrd="0" presId="urn:microsoft.com/office/officeart/2005/8/layout/hProcess9"/>
    <dgm:cxn modelId="{2844E1CC-A55B-4F13-8E89-D2F7F1318019}" type="presParOf" srcId="{B89A9076-4240-4F4F-8417-6480A320FD02}" destId="{A028903C-C00A-4374-A1F5-06CA0338A17A}" srcOrd="3" destOrd="0" presId="urn:microsoft.com/office/officeart/2005/8/layout/hProcess9"/>
    <dgm:cxn modelId="{DB5444C9-9529-4F40-8B3B-109261154BFC}" type="presParOf" srcId="{B89A9076-4240-4F4F-8417-6480A320FD02}" destId="{8840F936-4F75-4566-B1B9-3C5E58BE05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4A7A5CC-BB9C-4661-83E6-02AA487B9BE7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324C565-B6FD-46CF-9CE9-8E47C7E4B9E1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1" cap="none" spc="0" dirty="0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ค่าฝังเข็ม</a:t>
          </a:r>
          <a:endParaRPr lang="en-US" b="1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BA77D4E-274C-4CB0-ACD3-460CEFF706E9}" type="parTrans" cxnId="{AD0DE71F-1376-4BC0-9B50-E9A5273306A4}">
      <dgm:prSet/>
      <dgm:spPr/>
      <dgm:t>
        <a:bodyPr/>
        <a:lstStyle/>
        <a:p>
          <a:endParaRPr lang="en-US" b="1"/>
        </a:p>
      </dgm:t>
    </dgm:pt>
    <dgm:pt modelId="{F3670AF5-4032-4F35-8BBC-BCA59136C2B4}" type="sibTrans" cxnId="{AD0DE71F-1376-4BC0-9B50-E9A5273306A4}">
      <dgm:prSet/>
      <dgm:spPr/>
      <dgm:t>
        <a:bodyPr/>
        <a:lstStyle/>
        <a:p>
          <a:endParaRPr lang="en-US" b="1"/>
        </a:p>
      </dgm:t>
    </dgm:pt>
    <dgm:pt modelId="{ECB94B89-91C9-4B9B-B5A3-70F1FC323016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100 บาท/ครั้ง (รวมค่าเข็ม และค่าบริการทางการแพทย์)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7F075F96-300E-4202-A4D9-8FD28C43BBD5}" type="parTrans" cxnId="{2C33EEAF-17C6-4BBA-94ED-0F065935CF38}">
      <dgm:prSet/>
      <dgm:spPr/>
      <dgm:t>
        <a:bodyPr/>
        <a:lstStyle/>
        <a:p>
          <a:endParaRPr lang="en-US" b="1"/>
        </a:p>
      </dgm:t>
    </dgm:pt>
    <dgm:pt modelId="{0545A295-70F5-49EA-9C0B-4AAE1D3D3327}" type="sibTrans" cxnId="{2C33EEAF-17C6-4BBA-94ED-0F065935CF38}">
      <dgm:prSet/>
      <dgm:spPr/>
      <dgm:t>
        <a:bodyPr/>
        <a:lstStyle/>
        <a:p>
          <a:endParaRPr lang="en-US" b="1"/>
        </a:p>
      </dgm:t>
    </dgm:pt>
    <dgm:pt modelId="{09407049-4A1B-4BB4-A7F5-74657FAF484D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1" cap="none" spc="0" dirty="0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ค่านวด</a:t>
          </a:r>
          <a:endParaRPr lang="en-US" b="1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ABAC80A-0DF2-4EE2-BBCA-D4C94C2E62E7}" type="parTrans" cxnId="{ACEEF820-6CE0-4EC7-99AC-94D69EA04DD3}">
      <dgm:prSet/>
      <dgm:spPr/>
      <dgm:t>
        <a:bodyPr/>
        <a:lstStyle/>
        <a:p>
          <a:endParaRPr lang="en-US" b="1"/>
        </a:p>
      </dgm:t>
    </dgm:pt>
    <dgm:pt modelId="{8FF4DF81-45EB-4994-8C32-44F57136B38B}" type="sibTrans" cxnId="{ACEEF820-6CE0-4EC7-99AC-94D69EA04DD3}">
      <dgm:prSet/>
      <dgm:spPr/>
      <dgm:t>
        <a:bodyPr/>
        <a:lstStyle/>
        <a:p>
          <a:endParaRPr lang="en-US" b="1"/>
        </a:p>
      </dgm:t>
    </dgm:pt>
    <dgm:pt modelId="{7E005E87-773D-4CBB-BE88-04B96775D410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นวดเพื่อรักษา (ไม่รวมนวดลดอาการปวดเมื่อย)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j-lt"/>
            <a:cs typeface="Courier New" pitchFamily="49" charset="0"/>
          </a:endParaRPr>
        </a:p>
      </dgm:t>
    </dgm:pt>
    <dgm:pt modelId="{124A2428-0095-407F-BBB3-93DDA732E812}" type="parTrans" cxnId="{AF57C756-D0A3-4E65-B173-32F91957C41E}">
      <dgm:prSet/>
      <dgm:spPr/>
      <dgm:t>
        <a:bodyPr/>
        <a:lstStyle/>
        <a:p>
          <a:endParaRPr lang="en-US" b="1"/>
        </a:p>
      </dgm:t>
    </dgm:pt>
    <dgm:pt modelId="{AB571A5C-32FB-4D97-A6FA-B498D70526EF}" type="sibTrans" cxnId="{AF57C756-D0A3-4E65-B173-32F91957C41E}">
      <dgm:prSet/>
      <dgm:spPr/>
      <dgm:t>
        <a:bodyPr/>
        <a:lstStyle/>
        <a:p>
          <a:endParaRPr lang="en-US" b="1"/>
        </a:p>
      </dgm:t>
    </dgm:pt>
    <dgm:pt modelId="{83CA4F88-1F42-4743-898E-4F6665CAA658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1" cap="none" spc="0" dirty="0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อบสมุนไพร</a:t>
          </a:r>
          <a:endParaRPr lang="en-US" b="1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7AE2805-355E-4A51-A7E8-70C28EB6EC7E}" type="parTrans" cxnId="{F007D784-1FAA-4C72-A8E0-EC8963C5D449}">
      <dgm:prSet/>
      <dgm:spPr/>
      <dgm:t>
        <a:bodyPr/>
        <a:lstStyle/>
        <a:p>
          <a:endParaRPr lang="en-US" b="1"/>
        </a:p>
      </dgm:t>
    </dgm:pt>
    <dgm:pt modelId="{DE8ECECC-7A15-432C-8BC5-6087CF4D6C04}" type="sibTrans" cxnId="{F007D784-1FAA-4C72-A8E0-EC8963C5D449}">
      <dgm:prSet/>
      <dgm:spPr/>
      <dgm:t>
        <a:bodyPr/>
        <a:lstStyle/>
        <a:p>
          <a:endParaRPr lang="en-US" b="1"/>
        </a:p>
      </dgm:t>
    </dgm:pt>
    <dgm:pt modelId="{8FF8491C-450E-4C1A-890C-100EF171F6E2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100 บาท/ครั้ง (รวมสมุนไพร และค่าบริการทางการแพทย์)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697E1396-4726-4239-967D-113F78EC08B2}" type="parTrans" cxnId="{D218B523-5F9D-4C2F-B25D-D5562F477EE9}">
      <dgm:prSet/>
      <dgm:spPr/>
      <dgm:t>
        <a:bodyPr/>
        <a:lstStyle/>
        <a:p>
          <a:endParaRPr lang="en-US" b="1"/>
        </a:p>
      </dgm:t>
    </dgm:pt>
    <dgm:pt modelId="{CC7E389F-F4A7-4C3A-ADEA-772657E987D0}" type="sibTrans" cxnId="{D218B523-5F9D-4C2F-B25D-D5562F477EE9}">
      <dgm:prSet/>
      <dgm:spPr/>
      <dgm:t>
        <a:bodyPr/>
        <a:lstStyle/>
        <a:p>
          <a:endParaRPr lang="en-US" b="1"/>
        </a:p>
      </dgm:t>
    </dgm:pt>
    <dgm:pt modelId="{0C294977-4300-4450-83B0-087C7873EFC9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มีหนังสือรับรองจากแพทย์ประกอบการเบิกจ่าย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</a:endParaRPr>
        </a:p>
      </dgm:t>
    </dgm:pt>
    <dgm:pt modelId="{3CF3000E-D873-48B1-A6AC-F0A20F940EF9}" type="parTrans" cxnId="{A2E9F898-7E52-4F65-9BDC-79A94C6F16DB}">
      <dgm:prSet/>
      <dgm:spPr/>
      <dgm:t>
        <a:bodyPr/>
        <a:lstStyle/>
        <a:p>
          <a:endParaRPr lang="th-TH" b="1"/>
        </a:p>
      </dgm:t>
    </dgm:pt>
    <dgm:pt modelId="{95D8A34D-0B82-4CD7-8406-0C20224D8018}" type="sibTrans" cxnId="{A2E9F898-7E52-4F65-9BDC-79A94C6F16DB}">
      <dgm:prSet/>
      <dgm:spPr/>
      <dgm:t>
        <a:bodyPr/>
        <a:lstStyle/>
        <a:p>
          <a:endParaRPr lang="th-TH" b="1"/>
        </a:p>
      </dgm:t>
    </dgm:pt>
    <dgm:pt modelId="{DCEB1AE4-B1D0-4377-9FC5-C362A54D34A2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นวด+ประคบ 250 บาท/ครั้ง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</a:endParaRPr>
        </a:p>
      </dgm:t>
    </dgm:pt>
    <dgm:pt modelId="{47CBFC08-9DC4-4D6D-9127-4AFC23869FE5}" type="parTrans" cxnId="{82EB0CED-2CAA-4A12-A3EF-4D2D64BE9E7B}">
      <dgm:prSet/>
      <dgm:spPr/>
      <dgm:t>
        <a:bodyPr/>
        <a:lstStyle/>
        <a:p>
          <a:endParaRPr lang="th-TH" b="1"/>
        </a:p>
      </dgm:t>
    </dgm:pt>
    <dgm:pt modelId="{AF31BD31-EBC4-4C84-AB7E-9668DAB77C5A}" type="sibTrans" cxnId="{82EB0CED-2CAA-4A12-A3EF-4D2D64BE9E7B}">
      <dgm:prSet/>
      <dgm:spPr/>
      <dgm:t>
        <a:bodyPr/>
        <a:lstStyle/>
        <a:p>
          <a:endParaRPr lang="th-TH" b="1"/>
        </a:p>
      </dgm:t>
    </dgm:pt>
    <dgm:pt modelId="{FC1B9BA1-1297-4268-BC8A-7D4151B868D7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นวด 200 บาท/ครั้ง, ประคบ 100 บาท/ครั้ง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</a:endParaRPr>
        </a:p>
      </dgm:t>
    </dgm:pt>
    <dgm:pt modelId="{CBB24EC5-289C-4250-A7CB-138936D3F564}" type="parTrans" cxnId="{C5CE0B0D-0449-447B-A81C-EC5D0051A9A4}">
      <dgm:prSet/>
      <dgm:spPr/>
      <dgm:t>
        <a:bodyPr/>
        <a:lstStyle/>
        <a:p>
          <a:endParaRPr lang="th-TH" b="1"/>
        </a:p>
      </dgm:t>
    </dgm:pt>
    <dgm:pt modelId="{CBEBF4A8-6675-43B3-BD10-DA228B969F55}" type="sibTrans" cxnId="{C5CE0B0D-0449-447B-A81C-EC5D0051A9A4}">
      <dgm:prSet/>
      <dgm:spPr/>
      <dgm:t>
        <a:bodyPr/>
        <a:lstStyle/>
        <a:p>
          <a:endParaRPr lang="th-TH" b="1"/>
        </a:p>
      </dgm:t>
    </dgm:pt>
    <dgm:pt modelId="{E72F9228-3380-4624-88B2-5BDC21A640EA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รวมค่านวด ค่าประคบ ลูกประคบ ค่าบริการทางการแพทย์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</a:endParaRPr>
        </a:p>
      </dgm:t>
    </dgm:pt>
    <dgm:pt modelId="{E9139705-55D6-4CD5-9E4C-2113D8EE5A46}" type="parTrans" cxnId="{AB03BB8F-35AC-4DA1-BC9A-606DA205ED4F}">
      <dgm:prSet/>
      <dgm:spPr/>
      <dgm:t>
        <a:bodyPr/>
        <a:lstStyle/>
        <a:p>
          <a:endParaRPr lang="th-TH" b="1"/>
        </a:p>
      </dgm:t>
    </dgm:pt>
    <dgm:pt modelId="{63C4B0EE-C3E3-4C4F-A3E7-E1B7568DE5DC}" type="sibTrans" cxnId="{AB03BB8F-35AC-4DA1-BC9A-606DA205ED4F}">
      <dgm:prSet/>
      <dgm:spPr/>
      <dgm:t>
        <a:bodyPr/>
        <a:lstStyle/>
        <a:p>
          <a:endParaRPr lang="th-TH" b="1"/>
        </a:p>
      </dgm:t>
    </dgm:pt>
    <dgm:pt modelId="{3CA1D2D1-A17A-45BF-864A-48FB6E44DA53}" type="pres">
      <dgm:prSet presAssocID="{34A7A5CC-BB9C-4661-83E6-02AA487B9B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7E232-C7D8-4B43-813A-10A42B3D258F}" type="pres">
      <dgm:prSet presAssocID="{2324C565-B6FD-46CF-9CE9-8E47C7E4B9E1}" presName="linNode" presStyleCnt="0"/>
      <dgm:spPr/>
      <dgm:t>
        <a:bodyPr/>
        <a:lstStyle/>
        <a:p>
          <a:endParaRPr lang="en-US"/>
        </a:p>
      </dgm:t>
    </dgm:pt>
    <dgm:pt modelId="{E6FF245E-D45A-42B7-B8FD-CE3737066FC7}" type="pres">
      <dgm:prSet presAssocID="{2324C565-B6FD-46CF-9CE9-8E47C7E4B9E1}" presName="parentText" presStyleLbl="node1" presStyleIdx="0" presStyleCnt="3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E7B23-0318-4620-B8C1-5990A2975770}" type="pres">
      <dgm:prSet presAssocID="{2324C565-B6FD-46CF-9CE9-8E47C7E4B9E1}" presName="descendantText" presStyleLbl="alignAccFollowNode1" presStyleIdx="0" presStyleCnt="3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A77C5-4411-4C7A-809C-926901E3D487}" type="pres">
      <dgm:prSet presAssocID="{F3670AF5-4032-4F35-8BBC-BCA59136C2B4}" presName="sp" presStyleCnt="0"/>
      <dgm:spPr/>
      <dgm:t>
        <a:bodyPr/>
        <a:lstStyle/>
        <a:p>
          <a:endParaRPr lang="en-US"/>
        </a:p>
      </dgm:t>
    </dgm:pt>
    <dgm:pt modelId="{2CC8B5EA-BD89-4A43-80C0-820ACC0B5DC7}" type="pres">
      <dgm:prSet presAssocID="{09407049-4A1B-4BB4-A7F5-74657FAF484D}" presName="linNode" presStyleCnt="0"/>
      <dgm:spPr/>
      <dgm:t>
        <a:bodyPr/>
        <a:lstStyle/>
        <a:p>
          <a:endParaRPr lang="en-US"/>
        </a:p>
      </dgm:t>
    </dgm:pt>
    <dgm:pt modelId="{CECF1270-2FA4-4258-A659-D154CA7E0982}" type="pres">
      <dgm:prSet presAssocID="{09407049-4A1B-4BB4-A7F5-74657FAF484D}" presName="parentText" presStyleLbl="node1" presStyleIdx="1" presStyleCnt="3" custScaleX="76992" custScaleY="1618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735F2-C9B6-41A0-8D41-7A327FEBB5D9}" type="pres">
      <dgm:prSet presAssocID="{09407049-4A1B-4BB4-A7F5-74657FAF484D}" presName="descendantText" presStyleLbl="alignAccFollowNode1" presStyleIdx="1" presStyleCnt="3" custScaleX="123679" custScaleY="204255" custLinFactNeighborX="15789" custLinFactNeighborY="-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35643-4F51-4C9C-B07D-F199FB5124C7}" type="pres">
      <dgm:prSet presAssocID="{8FF4DF81-45EB-4994-8C32-44F57136B38B}" presName="sp" presStyleCnt="0"/>
      <dgm:spPr/>
      <dgm:t>
        <a:bodyPr/>
        <a:lstStyle/>
        <a:p>
          <a:endParaRPr lang="en-US"/>
        </a:p>
      </dgm:t>
    </dgm:pt>
    <dgm:pt modelId="{8FA96A2C-64E9-4ED5-A5B7-6A213A8CF14B}" type="pres">
      <dgm:prSet presAssocID="{83CA4F88-1F42-4743-898E-4F6665CAA658}" presName="linNode" presStyleCnt="0"/>
      <dgm:spPr/>
      <dgm:t>
        <a:bodyPr/>
        <a:lstStyle/>
        <a:p>
          <a:endParaRPr lang="en-US"/>
        </a:p>
      </dgm:t>
    </dgm:pt>
    <dgm:pt modelId="{FE445CFA-D5B1-4F6F-8A47-776D8C64B630}" type="pres">
      <dgm:prSet presAssocID="{83CA4F88-1F42-4743-898E-4F6665CAA658}" presName="parentText" presStyleLbl="node1" presStyleIdx="2" presStyleCnt="3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9B0EE-093D-4117-9C52-65AF2C2D7D3B}" type="pres">
      <dgm:prSet presAssocID="{83CA4F88-1F42-4743-898E-4F6665CAA658}" presName="descendantText" presStyleLbl="alignAccFollowNode1" presStyleIdx="2" presStyleCnt="3" custScaleX="123679" custLinFactNeighborX="17576" custLinFactNeighborY="-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57C756-D0A3-4E65-B173-32F91957C41E}" srcId="{09407049-4A1B-4BB4-A7F5-74657FAF484D}" destId="{7E005E87-773D-4CBB-BE88-04B96775D410}" srcOrd="0" destOrd="0" parTransId="{124A2428-0095-407F-BBB3-93DDA732E812}" sibTransId="{AB571A5C-32FB-4D97-A6FA-B498D70526EF}"/>
    <dgm:cxn modelId="{AB03BB8F-35AC-4DA1-BC9A-606DA205ED4F}" srcId="{09407049-4A1B-4BB4-A7F5-74657FAF484D}" destId="{E72F9228-3380-4624-88B2-5BDC21A640EA}" srcOrd="3" destOrd="0" parTransId="{E9139705-55D6-4CD5-9E4C-2113D8EE5A46}" sibTransId="{63C4B0EE-C3E3-4C4F-A3E7-E1B7568DE5DC}"/>
    <dgm:cxn modelId="{9E670368-E99B-4CAD-9041-42DB15F0CEDA}" type="presOf" srcId="{8FF8491C-450E-4C1A-890C-100EF171F6E2}" destId="{2019B0EE-093D-4117-9C52-65AF2C2D7D3B}" srcOrd="0" destOrd="0" presId="urn:microsoft.com/office/officeart/2005/8/layout/vList5"/>
    <dgm:cxn modelId="{87D130CF-6816-4FAB-9398-5754A4472B39}" type="presOf" srcId="{09407049-4A1B-4BB4-A7F5-74657FAF484D}" destId="{CECF1270-2FA4-4258-A659-D154CA7E0982}" srcOrd="0" destOrd="0" presId="urn:microsoft.com/office/officeart/2005/8/layout/vList5"/>
    <dgm:cxn modelId="{F72FB391-C062-4D47-AF7C-1F0A2877A53D}" type="presOf" srcId="{0C294977-4300-4450-83B0-087C7873EFC9}" destId="{7BAE7B23-0318-4620-B8C1-5990A2975770}" srcOrd="0" destOrd="1" presId="urn:microsoft.com/office/officeart/2005/8/layout/vList5"/>
    <dgm:cxn modelId="{5B23B36E-92B7-4839-83A9-604B1942A428}" type="presOf" srcId="{7E005E87-773D-4CBB-BE88-04B96775D410}" destId="{598735F2-C9B6-41A0-8D41-7A327FEBB5D9}" srcOrd="0" destOrd="0" presId="urn:microsoft.com/office/officeart/2005/8/layout/vList5"/>
    <dgm:cxn modelId="{AD0DE71F-1376-4BC0-9B50-E9A5273306A4}" srcId="{34A7A5CC-BB9C-4661-83E6-02AA487B9BE7}" destId="{2324C565-B6FD-46CF-9CE9-8E47C7E4B9E1}" srcOrd="0" destOrd="0" parTransId="{0BA77D4E-274C-4CB0-ACD3-460CEFF706E9}" sibTransId="{F3670AF5-4032-4F35-8BBC-BCA59136C2B4}"/>
    <dgm:cxn modelId="{C5CE0B0D-0449-447B-A81C-EC5D0051A9A4}" srcId="{09407049-4A1B-4BB4-A7F5-74657FAF484D}" destId="{FC1B9BA1-1297-4268-BC8A-7D4151B868D7}" srcOrd="2" destOrd="0" parTransId="{CBB24EC5-289C-4250-A7CB-138936D3F564}" sibTransId="{CBEBF4A8-6675-43B3-BD10-DA228B969F55}"/>
    <dgm:cxn modelId="{F007D784-1FAA-4C72-A8E0-EC8963C5D449}" srcId="{34A7A5CC-BB9C-4661-83E6-02AA487B9BE7}" destId="{83CA4F88-1F42-4743-898E-4F6665CAA658}" srcOrd="2" destOrd="0" parTransId="{C7AE2805-355E-4A51-A7E8-70C28EB6EC7E}" sibTransId="{DE8ECECC-7A15-432C-8BC5-6087CF4D6C04}"/>
    <dgm:cxn modelId="{D218B523-5F9D-4C2F-B25D-D5562F477EE9}" srcId="{83CA4F88-1F42-4743-898E-4F6665CAA658}" destId="{8FF8491C-450E-4C1A-890C-100EF171F6E2}" srcOrd="0" destOrd="0" parTransId="{697E1396-4726-4239-967D-113F78EC08B2}" sibTransId="{CC7E389F-F4A7-4C3A-ADEA-772657E987D0}"/>
    <dgm:cxn modelId="{A02495A0-6322-4A5C-8D4D-8FAAFCE1B8D3}" type="presOf" srcId="{E72F9228-3380-4624-88B2-5BDC21A640EA}" destId="{598735F2-C9B6-41A0-8D41-7A327FEBB5D9}" srcOrd="0" destOrd="3" presId="urn:microsoft.com/office/officeart/2005/8/layout/vList5"/>
    <dgm:cxn modelId="{1D5C4009-F3EB-4AD8-BA0A-CDD4558AD5FA}" type="presOf" srcId="{ECB94B89-91C9-4B9B-B5A3-70F1FC323016}" destId="{7BAE7B23-0318-4620-B8C1-5990A2975770}" srcOrd="0" destOrd="0" presId="urn:microsoft.com/office/officeart/2005/8/layout/vList5"/>
    <dgm:cxn modelId="{82EB0CED-2CAA-4A12-A3EF-4D2D64BE9E7B}" srcId="{09407049-4A1B-4BB4-A7F5-74657FAF484D}" destId="{DCEB1AE4-B1D0-4377-9FC5-C362A54D34A2}" srcOrd="1" destOrd="0" parTransId="{47CBFC08-9DC4-4D6D-9127-4AFC23869FE5}" sibTransId="{AF31BD31-EBC4-4C84-AB7E-9668DAB77C5A}"/>
    <dgm:cxn modelId="{CFB437B6-E061-4C40-8DF9-2CA92C71980B}" type="presOf" srcId="{FC1B9BA1-1297-4268-BC8A-7D4151B868D7}" destId="{598735F2-C9B6-41A0-8D41-7A327FEBB5D9}" srcOrd="0" destOrd="2" presId="urn:microsoft.com/office/officeart/2005/8/layout/vList5"/>
    <dgm:cxn modelId="{A2E9F898-7E52-4F65-9BDC-79A94C6F16DB}" srcId="{2324C565-B6FD-46CF-9CE9-8E47C7E4B9E1}" destId="{0C294977-4300-4450-83B0-087C7873EFC9}" srcOrd="1" destOrd="0" parTransId="{3CF3000E-D873-48B1-A6AC-F0A20F940EF9}" sibTransId="{95D8A34D-0B82-4CD7-8406-0C20224D8018}"/>
    <dgm:cxn modelId="{E90F2411-70C7-41ED-BFAB-D599AECA0D47}" type="presOf" srcId="{34A7A5CC-BB9C-4661-83E6-02AA487B9BE7}" destId="{3CA1D2D1-A17A-45BF-864A-48FB6E44DA53}" srcOrd="0" destOrd="0" presId="urn:microsoft.com/office/officeart/2005/8/layout/vList5"/>
    <dgm:cxn modelId="{0C36E2AE-3A5F-4B7D-8FCE-FF87C63BEE7D}" type="presOf" srcId="{DCEB1AE4-B1D0-4377-9FC5-C362A54D34A2}" destId="{598735F2-C9B6-41A0-8D41-7A327FEBB5D9}" srcOrd="0" destOrd="1" presId="urn:microsoft.com/office/officeart/2005/8/layout/vList5"/>
    <dgm:cxn modelId="{2C33EEAF-17C6-4BBA-94ED-0F065935CF38}" srcId="{2324C565-B6FD-46CF-9CE9-8E47C7E4B9E1}" destId="{ECB94B89-91C9-4B9B-B5A3-70F1FC323016}" srcOrd="0" destOrd="0" parTransId="{7F075F96-300E-4202-A4D9-8FD28C43BBD5}" sibTransId="{0545A295-70F5-49EA-9C0B-4AAE1D3D3327}"/>
    <dgm:cxn modelId="{ACEEF820-6CE0-4EC7-99AC-94D69EA04DD3}" srcId="{34A7A5CC-BB9C-4661-83E6-02AA487B9BE7}" destId="{09407049-4A1B-4BB4-A7F5-74657FAF484D}" srcOrd="1" destOrd="0" parTransId="{5ABAC80A-0DF2-4EE2-BBCA-D4C94C2E62E7}" sibTransId="{8FF4DF81-45EB-4994-8C32-44F57136B38B}"/>
    <dgm:cxn modelId="{553ADAFB-7F40-40BA-8CC9-0DE3F5532B9A}" type="presOf" srcId="{83CA4F88-1F42-4743-898E-4F6665CAA658}" destId="{FE445CFA-D5B1-4F6F-8A47-776D8C64B630}" srcOrd="0" destOrd="0" presId="urn:microsoft.com/office/officeart/2005/8/layout/vList5"/>
    <dgm:cxn modelId="{D7635003-E810-4A6F-AFBE-19DBA251BA2F}" type="presOf" srcId="{2324C565-B6FD-46CF-9CE9-8E47C7E4B9E1}" destId="{E6FF245E-D45A-42B7-B8FD-CE3737066FC7}" srcOrd="0" destOrd="0" presId="urn:microsoft.com/office/officeart/2005/8/layout/vList5"/>
    <dgm:cxn modelId="{96D66DC5-31F6-4121-901B-BB5994CF37C0}" type="presParOf" srcId="{3CA1D2D1-A17A-45BF-864A-48FB6E44DA53}" destId="{B707E232-C7D8-4B43-813A-10A42B3D258F}" srcOrd="0" destOrd="0" presId="urn:microsoft.com/office/officeart/2005/8/layout/vList5"/>
    <dgm:cxn modelId="{EE2E987E-F82B-4420-88E0-B843D41FA960}" type="presParOf" srcId="{B707E232-C7D8-4B43-813A-10A42B3D258F}" destId="{E6FF245E-D45A-42B7-B8FD-CE3737066FC7}" srcOrd="0" destOrd="0" presId="urn:microsoft.com/office/officeart/2005/8/layout/vList5"/>
    <dgm:cxn modelId="{D5A0E878-51C2-4B8C-86B2-99DB8434B5A3}" type="presParOf" srcId="{B707E232-C7D8-4B43-813A-10A42B3D258F}" destId="{7BAE7B23-0318-4620-B8C1-5990A2975770}" srcOrd="1" destOrd="0" presId="urn:microsoft.com/office/officeart/2005/8/layout/vList5"/>
    <dgm:cxn modelId="{A7C3DB4D-9D01-4FB5-A7A6-C7B0A6009C8E}" type="presParOf" srcId="{3CA1D2D1-A17A-45BF-864A-48FB6E44DA53}" destId="{C6AA77C5-4411-4C7A-809C-926901E3D487}" srcOrd="1" destOrd="0" presId="urn:microsoft.com/office/officeart/2005/8/layout/vList5"/>
    <dgm:cxn modelId="{D7394B43-57FE-492B-ADAF-7A7CAEE6FD48}" type="presParOf" srcId="{3CA1D2D1-A17A-45BF-864A-48FB6E44DA53}" destId="{2CC8B5EA-BD89-4A43-80C0-820ACC0B5DC7}" srcOrd="2" destOrd="0" presId="urn:microsoft.com/office/officeart/2005/8/layout/vList5"/>
    <dgm:cxn modelId="{52085522-C399-4077-8BBA-C82915878403}" type="presParOf" srcId="{2CC8B5EA-BD89-4A43-80C0-820ACC0B5DC7}" destId="{CECF1270-2FA4-4258-A659-D154CA7E0982}" srcOrd="0" destOrd="0" presId="urn:microsoft.com/office/officeart/2005/8/layout/vList5"/>
    <dgm:cxn modelId="{35914301-3DDE-4F30-A531-5D6E4A05ECEB}" type="presParOf" srcId="{2CC8B5EA-BD89-4A43-80C0-820ACC0B5DC7}" destId="{598735F2-C9B6-41A0-8D41-7A327FEBB5D9}" srcOrd="1" destOrd="0" presId="urn:microsoft.com/office/officeart/2005/8/layout/vList5"/>
    <dgm:cxn modelId="{86B3F540-9DA5-497D-BA91-8E4D8BC54AF4}" type="presParOf" srcId="{3CA1D2D1-A17A-45BF-864A-48FB6E44DA53}" destId="{8AD35643-4F51-4C9C-B07D-F199FB5124C7}" srcOrd="3" destOrd="0" presId="urn:microsoft.com/office/officeart/2005/8/layout/vList5"/>
    <dgm:cxn modelId="{3D34708B-5676-4EDF-93B7-A6A150A351BD}" type="presParOf" srcId="{3CA1D2D1-A17A-45BF-864A-48FB6E44DA53}" destId="{8FA96A2C-64E9-4ED5-A5B7-6A213A8CF14B}" srcOrd="4" destOrd="0" presId="urn:microsoft.com/office/officeart/2005/8/layout/vList5"/>
    <dgm:cxn modelId="{25B44AF6-ABFD-4B59-A054-AC749AEB3A68}" type="presParOf" srcId="{8FA96A2C-64E9-4ED5-A5B7-6A213A8CF14B}" destId="{FE445CFA-D5B1-4F6F-8A47-776D8C64B630}" srcOrd="0" destOrd="0" presId="urn:microsoft.com/office/officeart/2005/8/layout/vList5"/>
    <dgm:cxn modelId="{F5C67D9C-6519-4997-A74B-26C454C0E0E1}" type="presParOf" srcId="{8FA96A2C-64E9-4ED5-A5B7-6A213A8CF14B}" destId="{2019B0EE-093D-4117-9C52-65AF2C2D7D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4A7A5CC-BB9C-4661-83E6-02AA487B9BE7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9407049-4A1B-4BB4-A7F5-74657FAF484D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วิตามิน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ABAC80A-0DF2-4EE2-BBCA-D4C94C2E62E7}" type="parTrans" cxnId="{ACEEF820-6CE0-4EC7-99AC-94D69EA04DD3}">
      <dgm:prSet/>
      <dgm:spPr/>
      <dgm:t>
        <a:bodyPr/>
        <a:lstStyle/>
        <a:p>
          <a:endParaRPr lang="en-US"/>
        </a:p>
      </dgm:t>
    </dgm:pt>
    <dgm:pt modelId="{8FF4DF81-45EB-4994-8C32-44F57136B38B}" type="sibTrans" cxnId="{ACEEF820-6CE0-4EC7-99AC-94D69EA04DD3}">
      <dgm:prSet/>
      <dgm:spPr/>
      <dgm:t>
        <a:bodyPr/>
        <a:lstStyle/>
        <a:p>
          <a:endParaRPr lang="en-US"/>
        </a:p>
      </dgm:t>
    </dgm:pt>
    <dgm:pt modelId="{7E005E87-773D-4CBB-BE88-04B96775D410}">
      <dgm:prSet phldrT="[ข้อความ]" custT="1"/>
      <dgm:spPr/>
      <dgm:t>
        <a:bodyPr/>
        <a:lstStyle/>
        <a:p>
          <a:endParaRPr lang="en-US" sz="2400" b="1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gm:t>
    </dgm:pt>
    <dgm:pt modelId="{124A2428-0095-407F-BBB3-93DDA732E812}" type="parTrans" cxnId="{AF57C756-D0A3-4E65-B173-32F91957C41E}">
      <dgm:prSet/>
      <dgm:spPr/>
      <dgm:t>
        <a:bodyPr/>
        <a:lstStyle/>
        <a:p>
          <a:endParaRPr lang="en-US"/>
        </a:p>
      </dgm:t>
    </dgm:pt>
    <dgm:pt modelId="{AB571A5C-32FB-4D97-A6FA-B498D70526EF}" type="sibTrans" cxnId="{AF57C756-D0A3-4E65-B173-32F91957C41E}">
      <dgm:prSet/>
      <dgm:spPr/>
      <dgm:t>
        <a:bodyPr/>
        <a:lstStyle/>
        <a:p>
          <a:endParaRPr lang="en-US"/>
        </a:p>
      </dgm:t>
    </dgm:pt>
    <dgm:pt modelId="{EA30E566-F621-4BD8-B04E-480FCC162C36}">
      <dgm:prSet phldrT="[ข้อความ]" custT="1"/>
      <dgm:spPr/>
      <dgm:t>
        <a:bodyPr/>
        <a:lstStyle/>
        <a:p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เฉพาะในบัญชียาหลักแห่งชาติ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gm:t>
    </dgm:pt>
    <dgm:pt modelId="{30F4A8DD-2438-4927-9391-E1EEF541AB77}" type="parTrans" cxnId="{0EBA02A7-C045-473F-928A-D1E045203108}">
      <dgm:prSet/>
      <dgm:spPr/>
      <dgm:t>
        <a:bodyPr/>
        <a:lstStyle/>
        <a:p>
          <a:endParaRPr lang="en-US"/>
        </a:p>
      </dgm:t>
    </dgm:pt>
    <dgm:pt modelId="{27E193B3-0612-4BC7-8364-9BEB006C0D84}" type="sibTrans" cxnId="{0EBA02A7-C045-473F-928A-D1E045203108}">
      <dgm:prSet/>
      <dgm:spPr/>
      <dgm:t>
        <a:bodyPr/>
        <a:lstStyle/>
        <a:p>
          <a:endParaRPr lang="en-US"/>
        </a:p>
      </dgm:t>
    </dgm:pt>
    <dgm:pt modelId="{B7891E22-18F4-4A6B-9449-C6CE904C0AB2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แร่ธาตุ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6070C56-EA70-45F7-86EE-7B4F72F0C084}" type="parTrans" cxnId="{0072C71F-9807-420D-83E6-CAB4DF69DC4D}">
      <dgm:prSet/>
      <dgm:spPr/>
      <dgm:t>
        <a:bodyPr/>
        <a:lstStyle/>
        <a:p>
          <a:endParaRPr lang="en-US"/>
        </a:p>
      </dgm:t>
    </dgm:pt>
    <dgm:pt modelId="{60A85C4E-CBD1-44FC-A4A9-92F14A83FB8D}" type="sibTrans" cxnId="{0072C71F-9807-420D-83E6-CAB4DF69DC4D}">
      <dgm:prSet/>
      <dgm:spPr/>
      <dgm:t>
        <a:bodyPr/>
        <a:lstStyle/>
        <a:p>
          <a:endParaRPr lang="en-US"/>
        </a:p>
      </dgm:t>
    </dgm:pt>
    <dgm:pt modelId="{966A678B-63D2-48CB-92A9-9FA34263060D}">
      <dgm:prSet phldrT="[ข้อความ]" custT="1"/>
      <dgm:spPr/>
      <dgm:t>
        <a:bodyPr/>
        <a:lstStyle/>
        <a:p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ขึ้นทะเบียนเป็นยากับ อย.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gm:t>
    </dgm:pt>
    <dgm:pt modelId="{7068CD92-B508-44B6-8BA6-AD020D424F1C}" type="parTrans" cxnId="{C03BC7A2-16C1-426C-A501-41A84518B841}">
      <dgm:prSet/>
      <dgm:spPr/>
      <dgm:t>
        <a:bodyPr/>
        <a:lstStyle/>
        <a:p>
          <a:endParaRPr lang="en-US"/>
        </a:p>
      </dgm:t>
    </dgm:pt>
    <dgm:pt modelId="{5D480D4D-0F91-4A5A-919B-F3B735813751}" type="sibTrans" cxnId="{C03BC7A2-16C1-426C-A501-41A84518B841}">
      <dgm:prSet/>
      <dgm:spPr/>
      <dgm:t>
        <a:bodyPr/>
        <a:lstStyle/>
        <a:p>
          <a:endParaRPr lang="en-US"/>
        </a:p>
      </dgm:t>
    </dgm:pt>
    <dgm:pt modelId="{F9D503B1-32CE-430B-A552-008FB31769B7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ยาอันตราย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C00B102-ACCD-425C-932C-B21401F0026B}" type="parTrans" cxnId="{77C16F44-A7AD-4A37-81B3-ABEC2167C14A}">
      <dgm:prSet/>
      <dgm:spPr/>
      <dgm:t>
        <a:bodyPr/>
        <a:lstStyle/>
        <a:p>
          <a:endParaRPr lang="en-US"/>
        </a:p>
      </dgm:t>
    </dgm:pt>
    <dgm:pt modelId="{6283A253-8336-4ACF-A33E-E6117BBEAD7F}" type="sibTrans" cxnId="{77C16F44-A7AD-4A37-81B3-ABEC2167C14A}">
      <dgm:prSet/>
      <dgm:spPr/>
      <dgm:t>
        <a:bodyPr/>
        <a:lstStyle/>
        <a:p>
          <a:endParaRPr lang="en-US"/>
        </a:p>
      </dgm:t>
    </dgm:pt>
    <dgm:pt modelId="{F33F0D5A-F990-4EB8-BBC8-E77EE9F85EBB}">
      <dgm:prSet phldrT="[ข้อความ]" custT="1"/>
      <dgm:spPr/>
      <dgm:t>
        <a:bodyPr/>
        <a:lstStyle/>
        <a:p>
          <a:r>
            <a:rPr lang="th-TH" sz="32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 เบิกได้เฉพาะใช้ใน รพ.</a:t>
          </a:r>
          <a:endParaRPr lang="en-US" sz="32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gm:t>
    </dgm:pt>
    <dgm:pt modelId="{E4431711-1DE7-4963-BCEF-6D7583B6FAA1}" type="parTrans" cxnId="{4A1C8CA5-2916-4987-B1B9-F298BBF13AB3}">
      <dgm:prSet/>
      <dgm:spPr/>
      <dgm:t>
        <a:bodyPr/>
        <a:lstStyle/>
        <a:p>
          <a:endParaRPr lang="en-US"/>
        </a:p>
      </dgm:t>
    </dgm:pt>
    <dgm:pt modelId="{15684566-BF87-4BC5-9707-E8520DFE6DF5}" type="sibTrans" cxnId="{4A1C8CA5-2916-4987-B1B9-F298BBF13AB3}">
      <dgm:prSet/>
      <dgm:spPr/>
      <dgm:t>
        <a:bodyPr/>
        <a:lstStyle/>
        <a:p>
          <a:endParaRPr lang="en-US"/>
        </a:p>
      </dgm:t>
    </dgm:pt>
    <dgm:pt modelId="{68FD23B3-C9CD-499E-B3D5-A4C4F2269AB2}">
      <dgm:prSet phldrT="[ข้อความ]" custT="1"/>
      <dgm:spPr/>
      <dgm:t>
        <a:bodyPr/>
        <a:lstStyle/>
        <a:p>
          <a:endParaRPr lang="en-US" sz="2800" b="1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gm:t>
    </dgm:pt>
    <dgm:pt modelId="{49F27636-A256-4964-A73C-C5700AA8E593}" type="parTrans" cxnId="{160F799B-958B-4C1B-9AA0-BF1B6BD17007}">
      <dgm:prSet/>
      <dgm:spPr/>
      <dgm:t>
        <a:bodyPr/>
        <a:lstStyle/>
        <a:p>
          <a:endParaRPr lang="en-US"/>
        </a:p>
      </dgm:t>
    </dgm:pt>
    <dgm:pt modelId="{F1646942-FC0C-484F-B685-EB8A8D968364}" type="sibTrans" cxnId="{160F799B-958B-4C1B-9AA0-BF1B6BD17007}">
      <dgm:prSet/>
      <dgm:spPr/>
      <dgm:t>
        <a:bodyPr/>
        <a:lstStyle/>
        <a:p>
          <a:endParaRPr lang="en-US"/>
        </a:p>
      </dgm:t>
    </dgm:pt>
    <dgm:pt modelId="{C8C69EA5-ACED-4A46-9583-927161399B73}">
      <dgm:prSet phldrT="[ข้อความ]" custT="1"/>
      <dgm:spPr/>
      <dgm:t>
        <a:bodyPr/>
        <a:lstStyle/>
        <a:p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ขึ้นทะเบียนเป็นยากับ อย.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gm:t>
    </dgm:pt>
    <dgm:pt modelId="{3367FCC1-6FE2-45B1-9A21-1A370891F2CA}" type="parTrans" cxnId="{72204556-519F-4435-AF62-B4D99A80B6F9}">
      <dgm:prSet/>
      <dgm:spPr/>
      <dgm:t>
        <a:bodyPr/>
        <a:lstStyle/>
        <a:p>
          <a:endParaRPr lang="en-US"/>
        </a:p>
      </dgm:t>
    </dgm:pt>
    <dgm:pt modelId="{0876EB74-CA8B-4C24-AC7F-82BE5BB4F0D4}" type="sibTrans" cxnId="{72204556-519F-4435-AF62-B4D99A80B6F9}">
      <dgm:prSet/>
      <dgm:spPr/>
      <dgm:t>
        <a:bodyPr/>
        <a:lstStyle/>
        <a:p>
          <a:endParaRPr lang="en-US"/>
        </a:p>
      </dgm:t>
    </dgm:pt>
    <dgm:pt modelId="{DC7EB782-6284-4BC6-BE17-9D4F669AC937}">
      <dgm:prSet phldrT="[ข้อความ]" custT="1"/>
      <dgm:spPr/>
      <dgm:t>
        <a:bodyPr/>
        <a:lstStyle/>
        <a:p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มีคุณสมบัติในการรักษาโรค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gm:t>
    </dgm:pt>
    <dgm:pt modelId="{B8AEEC9E-7D63-436A-A862-85A27388B0BC}" type="parTrans" cxnId="{242A861D-4E78-481B-8D6D-51BCDD61DE8A}">
      <dgm:prSet/>
      <dgm:spPr/>
      <dgm:t>
        <a:bodyPr/>
        <a:lstStyle/>
        <a:p>
          <a:endParaRPr lang="en-US"/>
        </a:p>
      </dgm:t>
    </dgm:pt>
    <dgm:pt modelId="{284C1C3E-A723-4586-9AC5-D532E9EF01F4}" type="sibTrans" cxnId="{242A861D-4E78-481B-8D6D-51BCDD61DE8A}">
      <dgm:prSet/>
      <dgm:spPr/>
      <dgm:t>
        <a:bodyPr/>
        <a:lstStyle/>
        <a:p>
          <a:endParaRPr lang="en-US"/>
        </a:p>
      </dgm:t>
    </dgm:pt>
    <dgm:pt modelId="{98346DBF-DD3D-4D16-941F-ED3123F4A1CC}">
      <dgm:prSet custT="1"/>
      <dgm:spPr/>
      <dgm:t>
        <a:bodyPr/>
        <a:lstStyle/>
        <a:p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มีคุณสมบัติในการรักษาโรค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gm:t>
    </dgm:pt>
    <dgm:pt modelId="{5B547295-DEF9-4699-9C8C-78CD2F27D46F}" type="parTrans" cxnId="{B0B6D38A-2B31-476B-B33B-C9102EB6481F}">
      <dgm:prSet/>
      <dgm:spPr/>
      <dgm:t>
        <a:bodyPr/>
        <a:lstStyle/>
        <a:p>
          <a:endParaRPr lang="en-US"/>
        </a:p>
      </dgm:t>
    </dgm:pt>
    <dgm:pt modelId="{D44E6577-1887-431E-B2F2-40329BFBDB3D}" type="sibTrans" cxnId="{B0B6D38A-2B31-476B-B33B-C9102EB6481F}">
      <dgm:prSet/>
      <dgm:spPr/>
      <dgm:t>
        <a:bodyPr/>
        <a:lstStyle/>
        <a:p>
          <a:endParaRPr lang="en-US"/>
        </a:p>
      </dgm:t>
    </dgm:pt>
    <dgm:pt modelId="{F1CF5D48-8BC1-4E24-AC11-E9569276E37C}">
      <dgm:prSet custT="1"/>
      <dgm:spPr/>
      <dgm:t>
        <a:bodyPr/>
        <a:lstStyle/>
        <a:p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เฉพาะในบัญชียาหลักแห่งชาติ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gm:t>
    </dgm:pt>
    <dgm:pt modelId="{1B52C031-1410-43B5-81F7-201DD2BBF8DB}" type="parTrans" cxnId="{22299D36-63C4-4211-830A-4BC435803670}">
      <dgm:prSet/>
      <dgm:spPr/>
      <dgm:t>
        <a:bodyPr/>
        <a:lstStyle/>
        <a:p>
          <a:endParaRPr lang="en-US"/>
        </a:p>
      </dgm:t>
    </dgm:pt>
    <dgm:pt modelId="{FA16D935-7B10-4C98-97BA-B23A9D3243BA}" type="sibTrans" cxnId="{22299D36-63C4-4211-830A-4BC435803670}">
      <dgm:prSet/>
      <dgm:spPr/>
      <dgm:t>
        <a:bodyPr/>
        <a:lstStyle/>
        <a:p>
          <a:endParaRPr lang="en-US"/>
        </a:p>
      </dgm:t>
    </dgm:pt>
    <dgm:pt modelId="{90EE3D8E-2EB6-4144-9623-A4FF2B77E673}">
      <dgm:prSet phldrT="[ข้อความ]" custT="1"/>
      <dgm:spPr/>
      <dgm:t>
        <a:bodyPr/>
        <a:lstStyle/>
        <a:p>
          <a:r>
            <a:rPr lang="th-TH" sz="32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ยกเว้น ยาที่ใช้กับผู้ป่วยล้างไต</a:t>
          </a:r>
          <a:endParaRPr lang="en-US" sz="32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gm:t>
    </dgm:pt>
    <dgm:pt modelId="{E3367F60-28EA-4961-8788-2FCCE6CCA433}" type="parTrans" cxnId="{E52A4B1D-F811-44C8-9011-97731765ECD9}">
      <dgm:prSet/>
      <dgm:spPr/>
      <dgm:t>
        <a:bodyPr/>
        <a:lstStyle/>
        <a:p>
          <a:endParaRPr lang="en-US"/>
        </a:p>
      </dgm:t>
    </dgm:pt>
    <dgm:pt modelId="{CE42B809-1276-466D-B561-BEFE21D875C4}" type="sibTrans" cxnId="{E52A4B1D-F811-44C8-9011-97731765ECD9}">
      <dgm:prSet/>
      <dgm:spPr/>
      <dgm:t>
        <a:bodyPr/>
        <a:lstStyle/>
        <a:p>
          <a:endParaRPr lang="en-US"/>
        </a:p>
      </dgm:t>
    </dgm:pt>
    <dgm:pt modelId="{3CA1D2D1-A17A-45BF-864A-48FB6E44DA53}" type="pres">
      <dgm:prSet presAssocID="{34A7A5CC-BB9C-4661-83E6-02AA487B9B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C8B5EA-BD89-4A43-80C0-820ACC0B5DC7}" type="pres">
      <dgm:prSet presAssocID="{09407049-4A1B-4BB4-A7F5-74657FAF484D}" presName="linNode" presStyleCnt="0"/>
      <dgm:spPr/>
      <dgm:t>
        <a:bodyPr/>
        <a:lstStyle/>
        <a:p>
          <a:endParaRPr lang="en-US"/>
        </a:p>
      </dgm:t>
    </dgm:pt>
    <dgm:pt modelId="{CECF1270-2FA4-4258-A659-D154CA7E0982}" type="pres">
      <dgm:prSet presAssocID="{09407049-4A1B-4BB4-A7F5-74657FAF484D}" presName="parentText" presStyleLbl="node1" presStyleIdx="0" presStyleCnt="3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735F2-C9B6-41A0-8D41-7A327FEBB5D9}" type="pres">
      <dgm:prSet presAssocID="{09407049-4A1B-4BB4-A7F5-74657FAF484D}" presName="descendantText" presStyleLbl="alignAccFollowNode1" presStyleIdx="0" presStyleCnt="3" custScaleX="123679" custScaleY="118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35643-4F51-4C9C-B07D-F199FB5124C7}" type="pres">
      <dgm:prSet presAssocID="{8FF4DF81-45EB-4994-8C32-44F57136B38B}" presName="sp" presStyleCnt="0"/>
      <dgm:spPr/>
      <dgm:t>
        <a:bodyPr/>
        <a:lstStyle/>
        <a:p>
          <a:endParaRPr lang="en-US"/>
        </a:p>
      </dgm:t>
    </dgm:pt>
    <dgm:pt modelId="{0ABF29DA-A95D-4824-9D91-87F2190243E1}" type="pres">
      <dgm:prSet presAssocID="{B7891E22-18F4-4A6B-9449-C6CE904C0AB2}" presName="linNode" presStyleCnt="0"/>
      <dgm:spPr/>
      <dgm:t>
        <a:bodyPr/>
        <a:lstStyle/>
        <a:p>
          <a:endParaRPr lang="en-US"/>
        </a:p>
      </dgm:t>
    </dgm:pt>
    <dgm:pt modelId="{35802492-BE23-4B30-A987-C1C5F995C406}" type="pres">
      <dgm:prSet presAssocID="{B7891E22-18F4-4A6B-9449-C6CE904C0AB2}" presName="parentText" presStyleLbl="node1" presStyleIdx="1" presStyleCnt="3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C0B9-EC11-48CE-8809-2D64A373C033}" type="pres">
      <dgm:prSet presAssocID="{B7891E22-18F4-4A6B-9449-C6CE904C0AB2}" presName="descendantText" presStyleLbl="alignAccFollowNode1" presStyleIdx="1" presStyleCnt="3" custScaleX="123679" custScaleY="110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2FD18-2E9B-4291-BFA8-87E13413EB5E}" type="pres">
      <dgm:prSet presAssocID="{60A85C4E-CBD1-44FC-A4A9-92F14A83FB8D}" presName="sp" presStyleCnt="0"/>
      <dgm:spPr/>
      <dgm:t>
        <a:bodyPr/>
        <a:lstStyle/>
        <a:p>
          <a:endParaRPr lang="en-US"/>
        </a:p>
      </dgm:t>
    </dgm:pt>
    <dgm:pt modelId="{6250C3D1-0DD7-4820-A124-3A6D01CE3F62}" type="pres">
      <dgm:prSet presAssocID="{F9D503B1-32CE-430B-A552-008FB31769B7}" presName="linNode" presStyleCnt="0"/>
      <dgm:spPr/>
      <dgm:t>
        <a:bodyPr/>
        <a:lstStyle/>
        <a:p>
          <a:endParaRPr lang="en-US"/>
        </a:p>
      </dgm:t>
    </dgm:pt>
    <dgm:pt modelId="{F42303AA-62D1-45A6-8BAF-62CBB0A14A1C}" type="pres">
      <dgm:prSet presAssocID="{F9D503B1-32CE-430B-A552-008FB31769B7}" presName="parentText" presStyleLbl="node1" presStyleIdx="2" presStyleCnt="3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9D032-7A9E-4835-8449-2B27F9E58581}" type="pres">
      <dgm:prSet presAssocID="{F9D503B1-32CE-430B-A552-008FB31769B7}" presName="descendantText" presStyleLbl="alignAccFollowNode1" presStyleIdx="2" presStyleCnt="3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57C756-D0A3-4E65-B173-32F91957C41E}" srcId="{09407049-4A1B-4BB4-A7F5-74657FAF484D}" destId="{7E005E87-773D-4CBB-BE88-04B96775D410}" srcOrd="0" destOrd="0" parTransId="{124A2428-0095-407F-BBB3-93DDA732E812}" sibTransId="{AB571A5C-32FB-4D97-A6FA-B498D70526EF}"/>
    <dgm:cxn modelId="{6EA192CA-149D-481C-8496-48B598E35E13}" type="presOf" srcId="{F33F0D5A-F990-4EB8-BBC8-E77EE9F85EBB}" destId="{2F39D032-7A9E-4835-8449-2B27F9E58581}" srcOrd="0" destOrd="0" presId="urn:microsoft.com/office/officeart/2005/8/layout/vList5"/>
    <dgm:cxn modelId="{94A76E5E-327B-491B-8CFA-F1644FBD00EA}" type="presOf" srcId="{09407049-4A1B-4BB4-A7F5-74657FAF484D}" destId="{CECF1270-2FA4-4258-A659-D154CA7E0982}" srcOrd="0" destOrd="0" presId="urn:microsoft.com/office/officeart/2005/8/layout/vList5"/>
    <dgm:cxn modelId="{58B68286-54FF-4AFA-AF81-D0F38F33101B}" type="presOf" srcId="{F1CF5D48-8BC1-4E24-AC11-E9569276E37C}" destId="{58D4C0B9-EC11-48CE-8809-2D64A373C033}" srcOrd="0" destOrd="2" presId="urn:microsoft.com/office/officeart/2005/8/layout/vList5"/>
    <dgm:cxn modelId="{C03BC7A2-16C1-426C-A501-41A84518B841}" srcId="{B7891E22-18F4-4A6B-9449-C6CE904C0AB2}" destId="{966A678B-63D2-48CB-92A9-9FA34263060D}" srcOrd="0" destOrd="0" parTransId="{7068CD92-B508-44B6-8BA6-AD020D424F1C}" sibTransId="{5D480D4D-0F91-4A5A-919B-F3B735813751}"/>
    <dgm:cxn modelId="{4A1C8CA5-2916-4987-B1B9-F298BBF13AB3}" srcId="{F9D503B1-32CE-430B-A552-008FB31769B7}" destId="{F33F0D5A-F990-4EB8-BBC8-E77EE9F85EBB}" srcOrd="0" destOrd="0" parTransId="{E4431711-1DE7-4963-BCEF-6D7583B6FAA1}" sibTransId="{15684566-BF87-4BC5-9707-E8520DFE6DF5}"/>
    <dgm:cxn modelId="{0072C71F-9807-420D-83E6-CAB4DF69DC4D}" srcId="{34A7A5CC-BB9C-4661-83E6-02AA487B9BE7}" destId="{B7891E22-18F4-4A6B-9449-C6CE904C0AB2}" srcOrd="1" destOrd="0" parTransId="{36070C56-EA70-45F7-86EE-7B4F72F0C084}" sibTransId="{60A85C4E-CBD1-44FC-A4A9-92F14A83FB8D}"/>
    <dgm:cxn modelId="{6348A30E-4B20-4E0D-A808-60E776257423}" type="presOf" srcId="{98346DBF-DD3D-4D16-941F-ED3123F4A1CC}" destId="{58D4C0B9-EC11-48CE-8809-2D64A373C033}" srcOrd="0" destOrd="1" presId="urn:microsoft.com/office/officeart/2005/8/layout/vList5"/>
    <dgm:cxn modelId="{FACA45B2-9460-4749-9501-C72DF6796C45}" type="presOf" srcId="{EA30E566-F621-4BD8-B04E-480FCC162C36}" destId="{598735F2-C9B6-41A0-8D41-7A327FEBB5D9}" srcOrd="0" destOrd="3" presId="urn:microsoft.com/office/officeart/2005/8/layout/vList5"/>
    <dgm:cxn modelId="{CECFAC31-0C08-4D9E-A107-B8FCAE7AB8BB}" type="presOf" srcId="{F9D503B1-32CE-430B-A552-008FB31769B7}" destId="{F42303AA-62D1-45A6-8BAF-62CBB0A14A1C}" srcOrd="0" destOrd="0" presId="urn:microsoft.com/office/officeart/2005/8/layout/vList5"/>
    <dgm:cxn modelId="{B0B6D38A-2B31-476B-B33B-C9102EB6481F}" srcId="{B7891E22-18F4-4A6B-9449-C6CE904C0AB2}" destId="{98346DBF-DD3D-4D16-941F-ED3123F4A1CC}" srcOrd="1" destOrd="0" parTransId="{5B547295-DEF9-4699-9C8C-78CD2F27D46F}" sibTransId="{D44E6577-1887-431E-B2F2-40329BFBDB3D}"/>
    <dgm:cxn modelId="{72204556-519F-4435-AF62-B4D99A80B6F9}" srcId="{09407049-4A1B-4BB4-A7F5-74657FAF484D}" destId="{C8C69EA5-ACED-4A46-9583-927161399B73}" srcOrd="1" destOrd="0" parTransId="{3367FCC1-6FE2-45B1-9A21-1A370891F2CA}" sibTransId="{0876EB74-CA8B-4C24-AC7F-82BE5BB4F0D4}"/>
    <dgm:cxn modelId="{160F799B-958B-4C1B-9AA0-BF1B6BD17007}" srcId="{09407049-4A1B-4BB4-A7F5-74657FAF484D}" destId="{68FD23B3-C9CD-499E-B3D5-A4C4F2269AB2}" srcOrd="4" destOrd="0" parTransId="{49F27636-A256-4964-A73C-C5700AA8E593}" sibTransId="{F1646942-FC0C-484F-B685-EB8A8D968364}"/>
    <dgm:cxn modelId="{2A8F92EF-E3B9-4EAD-8406-F36BC26F835D}" type="presOf" srcId="{68FD23B3-C9CD-499E-B3D5-A4C4F2269AB2}" destId="{598735F2-C9B6-41A0-8D41-7A327FEBB5D9}" srcOrd="0" destOrd="4" presId="urn:microsoft.com/office/officeart/2005/8/layout/vList5"/>
    <dgm:cxn modelId="{5E23C1E2-7FB1-462A-AA1C-6C0442848CD0}" type="presOf" srcId="{B7891E22-18F4-4A6B-9449-C6CE904C0AB2}" destId="{35802492-BE23-4B30-A987-C1C5F995C406}" srcOrd="0" destOrd="0" presId="urn:microsoft.com/office/officeart/2005/8/layout/vList5"/>
    <dgm:cxn modelId="{56641D05-8E18-4C9C-83F5-4AFFDE7E9414}" type="presOf" srcId="{7E005E87-773D-4CBB-BE88-04B96775D410}" destId="{598735F2-C9B6-41A0-8D41-7A327FEBB5D9}" srcOrd="0" destOrd="0" presId="urn:microsoft.com/office/officeart/2005/8/layout/vList5"/>
    <dgm:cxn modelId="{0EBA02A7-C045-473F-928A-D1E045203108}" srcId="{09407049-4A1B-4BB4-A7F5-74657FAF484D}" destId="{EA30E566-F621-4BD8-B04E-480FCC162C36}" srcOrd="3" destOrd="0" parTransId="{30F4A8DD-2438-4927-9391-E1EEF541AB77}" sibTransId="{27E193B3-0612-4BC7-8364-9BEB006C0D84}"/>
    <dgm:cxn modelId="{54E94054-213B-45AC-A494-32D46EB3BD38}" type="presOf" srcId="{966A678B-63D2-48CB-92A9-9FA34263060D}" destId="{58D4C0B9-EC11-48CE-8809-2D64A373C033}" srcOrd="0" destOrd="0" presId="urn:microsoft.com/office/officeart/2005/8/layout/vList5"/>
    <dgm:cxn modelId="{98B1680E-3A44-4457-BB8E-3741842ABA1D}" type="presOf" srcId="{C8C69EA5-ACED-4A46-9583-927161399B73}" destId="{598735F2-C9B6-41A0-8D41-7A327FEBB5D9}" srcOrd="0" destOrd="1" presId="urn:microsoft.com/office/officeart/2005/8/layout/vList5"/>
    <dgm:cxn modelId="{E52A4B1D-F811-44C8-9011-97731765ECD9}" srcId="{F9D503B1-32CE-430B-A552-008FB31769B7}" destId="{90EE3D8E-2EB6-4144-9623-A4FF2B77E673}" srcOrd="1" destOrd="0" parTransId="{E3367F60-28EA-4961-8788-2FCCE6CCA433}" sibTransId="{CE42B809-1276-466D-B561-BEFE21D875C4}"/>
    <dgm:cxn modelId="{58904FCE-C763-4691-8A01-23E37A779B51}" type="presOf" srcId="{90EE3D8E-2EB6-4144-9623-A4FF2B77E673}" destId="{2F39D032-7A9E-4835-8449-2B27F9E58581}" srcOrd="0" destOrd="1" presId="urn:microsoft.com/office/officeart/2005/8/layout/vList5"/>
    <dgm:cxn modelId="{242A861D-4E78-481B-8D6D-51BCDD61DE8A}" srcId="{09407049-4A1B-4BB4-A7F5-74657FAF484D}" destId="{DC7EB782-6284-4BC6-BE17-9D4F669AC937}" srcOrd="2" destOrd="0" parTransId="{B8AEEC9E-7D63-436A-A862-85A27388B0BC}" sibTransId="{284C1C3E-A723-4586-9AC5-D532E9EF01F4}"/>
    <dgm:cxn modelId="{ACEEF820-6CE0-4EC7-99AC-94D69EA04DD3}" srcId="{34A7A5CC-BB9C-4661-83E6-02AA487B9BE7}" destId="{09407049-4A1B-4BB4-A7F5-74657FAF484D}" srcOrd="0" destOrd="0" parTransId="{5ABAC80A-0DF2-4EE2-BBCA-D4C94C2E62E7}" sibTransId="{8FF4DF81-45EB-4994-8C32-44F57136B38B}"/>
    <dgm:cxn modelId="{22299D36-63C4-4211-830A-4BC435803670}" srcId="{B7891E22-18F4-4A6B-9449-C6CE904C0AB2}" destId="{F1CF5D48-8BC1-4E24-AC11-E9569276E37C}" srcOrd="2" destOrd="0" parTransId="{1B52C031-1410-43B5-81F7-201DD2BBF8DB}" sibTransId="{FA16D935-7B10-4C98-97BA-B23A9D3243BA}"/>
    <dgm:cxn modelId="{77C16F44-A7AD-4A37-81B3-ABEC2167C14A}" srcId="{34A7A5CC-BB9C-4661-83E6-02AA487B9BE7}" destId="{F9D503B1-32CE-430B-A552-008FB31769B7}" srcOrd="2" destOrd="0" parTransId="{EC00B102-ACCD-425C-932C-B21401F0026B}" sibTransId="{6283A253-8336-4ACF-A33E-E6117BBEAD7F}"/>
    <dgm:cxn modelId="{017BBBF4-3E00-4F3B-A11B-3493763A62E6}" type="presOf" srcId="{34A7A5CC-BB9C-4661-83E6-02AA487B9BE7}" destId="{3CA1D2D1-A17A-45BF-864A-48FB6E44DA53}" srcOrd="0" destOrd="0" presId="urn:microsoft.com/office/officeart/2005/8/layout/vList5"/>
    <dgm:cxn modelId="{DC5410B1-A37C-41BA-9A19-FFA9FB61096C}" type="presOf" srcId="{DC7EB782-6284-4BC6-BE17-9D4F669AC937}" destId="{598735F2-C9B6-41A0-8D41-7A327FEBB5D9}" srcOrd="0" destOrd="2" presId="urn:microsoft.com/office/officeart/2005/8/layout/vList5"/>
    <dgm:cxn modelId="{2AB31B60-4434-4392-80AC-465CB1DE39A1}" type="presParOf" srcId="{3CA1D2D1-A17A-45BF-864A-48FB6E44DA53}" destId="{2CC8B5EA-BD89-4A43-80C0-820ACC0B5DC7}" srcOrd="0" destOrd="0" presId="urn:microsoft.com/office/officeart/2005/8/layout/vList5"/>
    <dgm:cxn modelId="{83DEDEF5-96B4-464F-9F74-92EF51739A1F}" type="presParOf" srcId="{2CC8B5EA-BD89-4A43-80C0-820ACC0B5DC7}" destId="{CECF1270-2FA4-4258-A659-D154CA7E0982}" srcOrd="0" destOrd="0" presId="urn:microsoft.com/office/officeart/2005/8/layout/vList5"/>
    <dgm:cxn modelId="{5AE7EB62-80C2-4AA1-A5B7-19C0210E3126}" type="presParOf" srcId="{2CC8B5EA-BD89-4A43-80C0-820ACC0B5DC7}" destId="{598735F2-C9B6-41A0-8D41-7A327FEBB5D9}" srcOrd="1" destOrd="0" presId="urn:microsoft.com/office/officeart/2005/8/layout/vList5"/>
    <dgm:cxn modelId="{F1E61EFB-5924-470B-8A8F-105811AAE4B2}" type="presParOf" srcId="{3CA1D2D1-A17A-45BF-864A-48FB6E44DA53}" destId="{8AD35643-4F51-4C9C-B07D-F199FB5124C7}" srcOrd="1" destOrd="0" presId="urn:microsoft.com/office/officeart/2005/8/layout/vList5"/>
    <dgm:cxn modelId="{50411FEC-BEAC-4259-A68A-00E5716E4E75}" type="presParOf" srcId="{3CA1D2D1-A17A-45BF-864A-48FB6E44DA53}" destId="{0ABF29DA-A95D-4824-9D91-87F2190243E1}" srcOrd="2" destOrd="0" presId="urn:microsoft.com/office/officeart/2005/8/layout/vList5"/>
    <dgm:cxn modelId="{683A18B5-35D4-48F3-B59B-1BC0F8DA0D4C}" type="presParOf" srcId="{0ABF29DA-A95D-4824-9D91-87F2190243E1}" destId="{35802492-BE23-4B30-A987-C1C5F995C406}" srcOrd="0" destOrd="0" presId="urn:microsoft.com/office/officeart/2005/8/layout/vList5"/>
    <dgm:cxn modelId="{B01F4384-17FC-423B-895E-9AF414C42A98}" type="presParOf" srcId="{0ABF29DA-A95D-4824-9D91-87F2190243E1}" destId="{58D4C0B9-EC11-48CE-8809-2D64A373C033}" srcOrd="1" destOrd="0" presId="urn:microsoft.com/office/officeart/2005/8/layout/vList5"/>
    <dgm:cxn modelId="{60EB8B72-F026-4346-8DE5-8389053309B2}" type="presParOf" srcId="{3CA1D2D1-A17A-45BF-864A-48FB6E44DA53}" destId="{0DC2FD18-2E9B-4291-BFA8-87E13413EB5E}" srcOrd="3" destOrd="0" presId="urn:microsoft.com/office/officeart/2005/8/layout/vList5"/>
    <dgm:cxn modelId="{664F7C05-3743-46AA-AE1A-26CB743B5CA6}" type="presParOf" srcId="{3CA1D2D1-A17A-45BF-864A-48FB6E44DA53}" destId="{6250C3D1-0DD7-4820-A124-3A6D01CE3F62}" srcOrd="4" destOrd="0" presId="urn:microsoft.com/office/officeart/2005/8/layout/vList5"/>
    <dgm:cxn modelId="{DEE7976D-E42D-494D-A593-2E3DD6840606}" type="presParOf" srcId="{6250C3D1-0DD7-4820-A124-3A6D01CE3F62}" destId="{F42303AA-62D1-45A6-8BAF-62CBB0A14A1C}" srcOrd="0" destOrd="0" presId="urn:microsoft.com/office/officeart/2005/8/layout/vList5"/>
    <dgm:cxn modelId="{C3349D80-DA86-4B8A-AFEF-9470302958FF}" type="presParOf" srcId="{6250C3D1-0DD7-4820-A124-3A6D01CE3F62}" destId="{2F39D032-7A9E-4835-8449-2B27F9E585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4A7A5CC-BB9C-4661-83E6-02AA487B9BE7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24C565-B6FD-46CF-9CE9-8E47C7E4B9E1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358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BA77D4E-274C-4CB0-ACD3-460CEFF706E9}" type="parTrans" cxnId="{AD0DE71F-1376-4BC0-9B50-E9A5273306A4}">
      <dgm:prSet/>
      <dgm:spPr/>
      <dgm:t>
        <a:bodyPr/>
        <a:lstStyle/>
        <a:p>
          <a:endParaRPr lang="en-US"/>
        </a:p>
      </dgm:t>
    </dgm:pt>
    <dgm:pt modelId="{F3670AF5-4032-4F35-8BBC-BCA59136C2B4}" type="sibTrans" cxnId="{AD0DE71F-1376-4BC0-9B50-E9A5273306A4}">
      <dgm:prSet/>
      <dgm:spPr/>
      <dgm:t>
        <a:bodyPr/>
        <a:lstStyle/>
        <a:p>
          <a:endParaRPr lang="en-US"/>
        </a:p>
      </dgm:t>
    </dgm:pt>
    <dgm:pt modelId="{ECB94B89-91C9-4B9B-B5A3-70F1FC323016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 ที่ </a:t>
          </a:r>
          <a:r>
            <a:rPr lang="th-TH" sz="2800" b="1" cap="none" spc="0" baseline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 </a:t>
          </a:r>
          <a:r>
            <a:rPr lang="th-TH" sz="3200" b="1" cap="none" spc="0" baseline="0" dirty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77                                 </a:t>
          </a:r>
          <a:r>
            <a:rPr lang="th-TH" sz="28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15</a:t>
          </a:r>
          <a:r>
            <a:rPr lang="th-TH" sz="28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กุมภาพันธ์ </a:t>
          </a:r>
          <a:r>
            <a:rPr lang="th-TH" sz="20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2548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7F075F96-300E-4202-A4D9-8FD28C43BBD5}" type="parTrans" cxnId="{2C33EEAF-17C6-4BBA-94ED-0F065935CF38}">
      <dgm:prSet/>
      <dgm:spPr/>
      <dgm:t>
        <a:bodyPr/>
        <a:lstStyle/>
        <a:p>
          <a:endParaRPr lang="en-US"/>
        </a:p>
      </dgm:t>
    </dgm:pt>
    <dgm:pt modelId="{0545A295-70F5-49EA-9C0B-4AAE1D3D3327}" type="sibTrans" cxnId="{2C33EEAF-17C6-4BBA-94ED-0F065935CF38}">
      <dgm:prSet/>
      <dgm:spPr/>
      <dgm:t>
        <a:bodyPr/>
        <a:lstStyle/>
        <a:p>
          <a:endParaRPr lang="en-US"/>
        </a:p>
      </dgm:t>
    </dgm:pt>
    <dgm:pt modelId="{09407049-4A1B-4BB4-A7F5-74657FAF484D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12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ABAC80A-0DF2-4EE2-BBCA-D4C94C2E62E7}" type="parTrans" cxnId="{ACEEF820-6CE0-4EC7-99AC-94D69EA04DD3}">
      <dgm:prSet/>
      <dgm:spPr/>
      <dgm:t>
        <a:bodyPr/>
        <a:lstStyle/>
        <a:p>
          <a:endParaRPr lang="en-US"/>
        </a:p>
      </dgm:t>
    </dgm:pt>
    <dgm:pt modelId="{8FF4DF81-45EB-4994-8C32-44F57136B38B}" type="sibTrans" cxnId="{ACEEF820-6CE0-4EC7-99AC-94D69EA04DD3}">
      <dgm:prSet/>
      <dgm:spPr/>
      <dgm:t>
        <a:bodyPr/>
        <a:lstStyle/>
        <a:p>
          <a:endParaRPr lang="en-US"/>
        </a:p>
      </dgm:t>
    </dgm:pt>
    <dgm:pt modelId="{7E005E87-773D-4CBB-BE88-04B96775D410}">
      <dgm:prSet phldrT="[ข้อความ]" custT="1"/>
      <dgm:spPr/>
      <dgm:t>
        <a:bodyPr/>
        <a:lstStyle/>
        <a:p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กค. </a:t>
          </a:r>
          <a:r>
            <a:rPr lang="th-TH" sz="1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32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ว. 165</a:t>
          </a:r>
          <a:r>
            <a:rPr lang="th-TH" sz="32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rPr>
            <a:t>                             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11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พฤษภาคม 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2550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j-lt"/>
            <a:cs typeface="Courier New" pitchFamily="49" charset="0"/>
          </a:endParaRPr>
        </a:p>
      </dgm:t>
    </dgm:pt>
    <dgm:pt modelId="{124A2428-0095-407F-BBB3-93DDA732E812}" type="parTrans" cxnId="{AF57C756-D0A3-4E65-B173-32F91957C41E}">
      <dgm:prSet/>
      <dgm:spPr/>
      <dgm:t>
        <a:bodyPr/>
        <a:lstStyle/>
        <a:p>
          <a:endParaRPr lang="en-US"/>
        </a:p>
      </dgm:t>
    </dgm:pt>
    <dgm:pt modelId="{AB571A5C-32FB-4D97-A6FA-B498D70526EF}" type="sibTrans" cxnId="{AF57C756-D0A3-4E65-B173-32F91957C41E}">
      <dgm:prSet/>
      <dgm:spPr/>
      <dgm:t>
        <a:bodyPr/>
        <a:lstStyle/>
        <a:p>
          <a:endParaRPr lang="en-US"/>
        </a:p>
      </dgm:t>
    </dgm:pt>
    <dgm:pt modelId="{83CA4F88-1F42-4743-898E-4F6665CAA658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3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7AE2805-355E-4A51-A7E8-70C28EB6EC7E}" type="parTrans" cxnId="{F007D784-1FAA-4C72-A8E0-EC8963C5D449}">
      <dgm:prSet/>
      <dgm:spPr/>
      <dgm:t>
        <a:bodyPr/>
        <a:lstStyle/>
        <a:p>
          <a:endParaRPr lang="en-US"/>
        </a:p>
      </dgm:t>
    </dgm:pt>
    <dgm:pt modelId="{DE8ECECC-7A15-432C-8BC5-6087CF4D6C04}" type="sibTrans" cxnId="{F007D784-1FAA-4C72-A8E0-EC8963C5D449}">
      <dgm:prSet/>
      <dgm:spPr/>
      <dgm:t>
        <a:bodyPr/>
        <a:lstStyle/>
        <a:p>
          <a:endParaRPr lang="en-US"/>
        </a:p>
      </dgm:t>
    </dgm:pt>
    <dgm:pt modelId="{8FF8491C-450E-4C1A-890C-100EF171F6E2}">
      <dgm:prSet phldrT="[ข้อความ]" custT="1"/>
      <dgm:spPr/>
      <dgm:t>
        <a:bodyPr/>
        <a:lstStyle/>
        <a:p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กค. </a:t>
          </a:r>
          <a:r>
            <a:rPr lang="th-TH" sz="1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 </a:t>
          </a:r>
          <a:r>
            <a:rPr lang="th-TH" sz="32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370</a:t>
          </a:r>
          <a:r>
            <a:rPr lang="th-TH" sz="24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          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26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ตุลาคม 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2550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697E1396-4726-4239-967D-113F78EC08B2}" type="parTrans" cxnId="{D218B523-5F9D-4C2F-B25D-D5562F477EE9}">
      <dgm:prSet/>
      <dgm:spPr/>
      <dgm:t>
        <a:bodyPr/>
        <a:lstStyle/>
        <a:p>
          <a:endParaRPr lang="en-US"/>
        </a:p>
      </dgm:t>
    </dgm:pt>
    <dgm:pt modelId="{CC7E389F-F4A7-4C3A-ADEA-772657E987D0}" type="sibTrans" cxnId="{D218B523-5F9D-4C2F-B25D-D5562F477EE9}">
      <dgm:prSet/>
      <dgm:spPr/>
      <dgm:t>
        <a:bodyPr/>
        <a:lstStyle/>
        <a:p>
          <a:endParaRPr lang="en-US"/>
        </a:p>
      </dgm:t>
    </dgm:pt>
    <dgm:pt modelId="{84BA5BB4-3F8D-43CD-A7E2-D773483AD5F5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8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7F85B2-5830-4DD0-AE3F-75346BBD7842}" type="parTrans" cxnId="{6FF24EB2-7AB6-4EA9-967D-B0942F34188D}">
      <dgm:prSet/>
      <dgm:spPr/>
      <dgm:t>
        <a:bodyPr/>
        <a:lstStyle/>
        <a:p>
          <a:endParaRPr lang="en-US"/>
        </a:p>
      </dgm:t>
    </dgm:pt>
    <dgm:pt modelId="{EA1CEAF4-E3E2-4C22-8AC1-C413EECF2938}" type="sibTrans" cxnId="{6FF24EB2-7AB6-4EA9-967D-B0942F34188D}">
      <dgm:prSet/>
      <dgm:spPr/>
      <dgm:t>
        <a:bodyPr/>
        <a:lstStyle/>
        <a:p>
          <a:endParaRPr lang="en-US"/>
        </a:p>
      </dgm:t>
    </dgm:pt>
    <dgm:pt modelId="{8FEEF405-618F-45F9-A5CC-3647EEB0DE35}">
      <dgm:prSet phldrT="[ข้อความ]" custT="1"/>
      <dgm:spPr/>
      <dgm:t>
        <a:bodyPr/>
        <a:lstStyle/>
        <a:p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กค. </a:t>
          </a:r>
          <a:r>
            <a:rPr lang="th-TH" sz="1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0422.2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/ </a:t>
          </a:r>
          <a:r>
            <a:rPr lang="th-TH" sz="36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</a:t>
          </a:r>
          <a:r>
            <a:rPr lang="th-TH" sz="32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236</a:t>
          </a:r>
          <a:r>
            <a:rPr lang="th-TH" sz="36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                   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7 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กรกฎาคม 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2551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endParaRPr lang="en-US" sz="3600" b="1" cap="none" spc="0" baseline="0" dirty="0">
            <a:ln w="1905"/>
            <a:effectLst>
              <a:glow rad="1397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A3ACC2F8-C3C8-46A8-B66E-655C3B542772}" type="parTrans" cxnId="{66348946-D348-413B-8089-A2FFD9F12454}">
      <dgm:prSet/>
      <dgm:spPr/>
      <dgm:t>
        <a:bodyPr/>
        <a:lstStyle/>
        <a:p>
          <a:endParaRPr lang="en-US"/>
        </a:p>
      </dgm:t>
    </dgm:pt>
    <dgm:pt modelId="{9EF9322E-AE7F-421F-B3D3-0FA744CAFA3F}" type="sibTrans" cxnId="{66348946-D348-413B-8089-A2FFD9F12454}">
      <dgm:prSet/>
      <dgm:spPr/>
      <dgm:t>
        <a:bodyPr/>
        <a:lstStyle/>
        <a:p>
          <a:endParaRPr lang="en-US"/>
        </a:p>
      </dgm:t>
    </dgm:pt>
    <dgm:pt modelId="{966F35ED-B763-43B8-BCC7-B610C5CCD7C8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13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792F79A-8FE3-4ACE-BD68-9E86B4612E0B}" type="parTrans" cxnId="{41BF99F5-212B-433B-9A2E-BF8A63ABBA1A}">
      <dgm:prSet/>
      <dgm:spPr/>
      <dgm:t>
        <a:bodyPr/>
        <a:lstStyle/>
        <a:p>
          <a:endParaRPr lang="th-TH"/>
        </a:p>
      </dgm:t>
    </dgm:pt>
    <dgm:pt modelId="{11D5DB9D-4DB9-448A-A347-B53905C57358}" type="sibTrans" cxnId="{41BF99F5-212B-433B-9A2E-BF8A63ABBA1A}">
      <dgm:prSet/>
      <dgm:spPr/>
      <dgm:t>
        <a:bodyPr/>
        <a:lstStyle/>
        <a:p>
          <a:endParaRPr lang="th-TH"/>
        </a:p>
      </dgm:t>
    </dgm:pt>
    <dgm:pt modelId="{49A4EC02-1E72-4D0F-94EA-18CAC21872F3}">
      <dgm:prSet phldrT="[ข้อความ]" custT="1"/>
      <dgm:spPr/>
      <dgm:t>
        <a:bodyPr/>
        <a:lstStyle/>
        <a:p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กค. </a:t>
          </a:r>
          <a:r>
            <a:rPr lang="th-TH" sz="1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0422.2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/ </a:t>
          </a:r>
          <a:r>
            <a:rPr lang="th-TH" sz="36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</a:t>
          </a:r>
          <a:r>
            <a:rPr lang="th-TH" sz="32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249</a:t>
          </a:r>
          <a:r>
            <a:rPr lang="en-US" sz="36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    </a:t>
          </a:r>
          <a:r>
            <a:rPr lang="th-TH" sz="36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15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กรกฎาคม 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2553</a:t>
          </a:r>
          <a:endParaRPr lang="en-US" sz="2800" b="1" cap="none" spc="0" baseline="0" dirty="0">
            <a:ln w="1905"/>
            <a:effectLst>
              <a:glow rad="1397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3C70F987-12E8-4439-8616-2A535F33D5EB}" type="parTrans" cxnId="{A86C4C30-5E19-4B37-9286-9FE45A6EC357}">
      <dgm:prSet/>
      <dgm:spPr/>
      <dgm:t>
        <a:bodyPr/>
        <a:lstStyle/>
        <a:p>
          <a:endParaRPr lang="th-TH"/>
        </a:p>
      </dgm:t>
    </dgm:pt>
    <dgm:pt modelId="{B56D7CDA-BB70-4CBD-9FFB-C75130F7B086}" type="sibTrans" cxnId="{A86C4C30-5E19-4B37-9286-9FE45A6EC357}">
      <dgm:prSet/>
      <dgm:spPr/>
      <dgm:t>
        <a:bodyPr/>
        <a:lstStyle/>
        <a:p>
          <a:endParaRPr lang="th-TH"/>
        </a:p>
      </dgm:t>
    </dgm:pt>
    <dgm:pt modelId="{3CA1D2D1-A17A-45BF-864A-48FB6E44DA53}" type="pres">
      <dgm:prSet presAssocID="{34A7A5CC-BB9C-4661-83E6-02AA487B9B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7E232-C7D8-4B43-813A-10A42B3D258F}" type="pres">
      <dgm:prSet presAssocID="{2324C565-B6FD-46CF-9CE9-8E47C7E4B9E1}" presName="linNode" presStyleCnt="0"/>
      <dgm:spPr/>
      <dgm:t>
        <a:bodyPr/>
        <a:lstStyle/>
        <a:p>
          <a:endParaRPr lang="en-US"/>
        </a:p>
      </dgm:t>
    </dgm:pt>
    <dgm:pt modelId="{E6FF245E-D45A-42B7-B8FD-CE3737066FC7}" type="pres">
      <dgm:prSet presAssocID="{2324C565-B6FD-46CF-9CE9-8E47C7E4B9E1}" presName="parentText" presStyleLbl="node1" presStyleIdx="0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E7B23-0318-4620-B8C1-5990A2975770}" type="pres">
      <dgm:prSet presAssocID="{2324C565-B6FD-46CF-9CE9-8E47C7E4B9E1}" presName="descendantText" presStyleLbl="alignAccFollowNode1" presStyleIdx="0" presStyleCnt="5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A77C5-4411-4C7A-809C-926901E3D487}" type="pres">
      <dgm:prSet presAssocID="{F3670AF5-4032-4F35-8BBC-BCA59136C2B4}" presName="sp" presStyleCnt="0"/>
      <dgm:spPr/>
      <dgm:t>
        <a:bodyPr/>
        <a:lstStyle/>
        <a:p>
          <a:endParaRPr lang="en-US"/>
        </a:p>
      </dgm:t>
    </dgm:pt>
    <dgm:pt modelId="{2CC8B5EA-BD89-4A43-80C0-820ACC0B5DC7}" type="pres">
      <dgm:prSet presAssocID="{09407049-4A1B-4BB4-A7F5-74657FAF484D}" presName="linNode" presStyleCnt="0"/>
      <dgm:spPr/>
      <dgm:t>
        <a:bodyPr/>
        <a:lstStyle/>
        <a:p>
          <a:endParaRPr lang="en-US"/>
        </a:p>
      </dgm:t>
    </dgm:pt>
    <dgm:pt modelId="{CECF1270-2FA4-4258-A659-D154CA7E0982}" type="pres">
      <dgm:prSet presAssocID="{09407049-4A1B-4BB4-A7F5-74657FAF484D}" presName="parentText" presStyleLbl="node1" presStyleIdx="1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735F2-C9B6-41A0-8D41-7A327FEBB5D9}" type="pres">
      <dgm:prSet presAssocID="{09407049-4A1B-4BB4-A7F5-74657FAF484D}" presName="descendantText" presStyleLbl="alignAccFollowNode1" presStyleIdx="1" presStyleCnt="5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35643-4F51-4C9C-B07D-F199FB5124C7}" type="pres">
      <dgm:prSet presAssocID="{8FF4DF81-45EB-4994-8C32-44F57136B38B}" presName="sp" presStyleCnt="0"/>
      <dgm:spPr/>
      <dgm:t>
        <a:bodyPr/>
        <a:lstStyle/>
        <a:p>
          <a:endParaRPr lang="en-US"/>
        </a:p>
      </dgm:t>
    </dgm:pt>
    <dgm:pt modelId="{8FA96A2C-64E9-4ED5-A5B7-6A213A8CF14B}" type="pres">
      <dgm:prSet presAssocID="{83CA4F88-1F42-4743-898E-4F6665CAA658}" presName="linNode" presStyleCnt="0"/>
      <dgm:spPr/>
      <dgm:t>
        <a:bodyPr/>
        <a:lstStyle/>
        <a:p>
          <a:endParaRPr lang="en-US"/>
        </a:p>
      </dgm:t>
    </dgm:pt>
    <dgm:pt modelId="{FE445CFA-D5B1-4F6F-8A47-776D8C64B630}" type="pres">
      <dgm:prSet presAssocID="{83CA4F88-1F42-4743-898E-4F6665CAA658}" presName="parentText" presStyleLbl="node1" presStyleIdx="2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9B0EE-093D-4117-9C52-65AF2C2D7D3B}" type="pres">
      <dgm:prSet presAssocID="{83CA4F88-1F42-4743-898E-4F6665CAA658}" presName="descendantText" presStyleLbl="alignAccFollowNode1" presStyleIdx="2" presStyleCnt="5" custScaleX="123679" custLinFactNeighborX="17576" custLinFactNeighborY="-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15EA5-3025-49F5-BA38-17A7EF54F35B}" type="pres">
      <dgm:prSet presAssocID="{DE8ECECC-7A15-432C-8BC5-6087CF4D6C04}" presName="sp" presStyleCnt="0"/>
      <dgm:spPr/>
      <dgm:t>
        <a:bodyPr/>
        <a:lstStyle/>
        <a:p>
          <a:endParaRPr lang="en-US"/>
        </a:p>
      </dgm:t>
    </dgm:pt>
    <dgm:pt modelId="{0A3B4841-2303-4D0F-85C2-7538906A91BD}" type="pres">
      <dgm:prSet presAssocID="{84BA5BB4-3F8D-43CD-A7E2-D773483AD5F5}" presName="linNode" presStyleCnt="0"/>
      <dgm:spPr/>
      <dgm:t>
        <a:bodyPr/>
        <a:lstStyle/>
        <a:p>
          <a:endParaRPr lang="en-US"/>
        </a:p>
      </dgm:t>
    </dgm:pt>
    <dgm:pt modelId="{CE73FCE1-C53D-429C-8350-9570BAD5E648}" type="pres">
      <dgm:prSet presAssocID="{84BA5BB4-3F8D-43CD-A7E2-D773483AD5F5}" presName="parentText" presStyleLbl="node1" presStyleIdx="3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F9099-CFFC-48DF-AD67-6F360CB5EF16}" type="pres">
      <dgm:prSet presAssocID="{84BA5BB4-3F8D-43CD-A7E2-D773483AD5F5}" presName="descendantText" presStyleLbl="alignAccFollowNode1" presStyleIdx="3" presStyleCnt="5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D7326-99FD-4F0F-96E8-955784416931}" type="pres">
      <dgm:prSet presAssocID="{EA1CEAF4-E3E2-4C22-8AC1-C413EECF2938}" presName="sp" presStyleCnt="0"/>
      <dgm:spPr/>
      <dgm:t>
        <a:bodyPr/>
        <a:lstStyle/>
        <a:p>
          <a:endParaRPr lang="en-US"/>
        </a:p>
      </dgm:t>
    </dgm:pt>
    <dgm:pt modelId="{80FE9376-D14F-41F0-95C8-9B41BC33F138}" type="pres">
      <dgm:prSet presAssocID="{966F35ED-B763-43B8-BCC7-B610C5CCD7C8}" presName="linNode" presStyleCnt="0"/>
      <dgm:spPr/>
      <dgm:t>
        <a:bodyPr/>
        <a:lstStyle/>
        <a:p>
          <a:endParaRPr lang="en-US"/>
        </a:p>
      </dgm:t>
    </dgm:pt>
    <dgm:pt modelId="{B7A14AF2-6A16-4191-8248-CCCB073B9207}" type="pres">
      <dgm:prSet presAssocID="{966F35ED-B763-43B8-BCC7-B610C5CCD7C8}" presName="parentText" presStyleLbl="node1" presStyleIdx="4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1C127C-E9F3-45DF-8E5B-22A31823FF5F}" type="pres">
      <dgm:prSet presAssocID="{966F35ED-B763-43B8-BCC7-B610C5CCD7C8}" presName="descendantText" presStyleLbl="alignAccFollowNode1" presStyleIdx="4" presStyleCnt="5" custScaleX="12367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8599221-953B-4841-8016-6393242FD82A}" type="presOf" srcId="{09407049-4A1B-4BB4-A7F5-74657FAF484D}" destId="{CECF1270-2FA4-4258-A659-D154CA7E0982}" srcOrd="0" destOrd="0" presId="urn:microsoft.com/office/officeart/2005/8/layout/vList5"/>
    <dgm:cxn modelId="{AF57C756-D0A3-4E65-B173-32F91957C41E}" srcId="{09407049-4A1B-4BB4-A7F5-74657FAF484D}" destId="{7E005E87-773D-4CBB-BE88-04B96775D410}" srcOrd="0" destOrd="0" parTransId="{124A2428-0095-407F-BBB3-93DDA732E812}" sibTransId="{AB571A5C-32FB-4D97-A6FA-B498D70526EF}"/>
    <dgm:cxn modelId="{9949563B-5B38-429B-898E-9DCDE0660858}" type="presOf" srcId="{966F35ED-B763-43B8-BCC7-B610C5CCD7C8}" destId="{B7A14AF2-6A16-4191-8248-CCCB073B9207}" srcOrd="0" destOrd="0" presId="urn:microsoft.com/office/officeart/2005/8/layout/vList5"/>
    <dgm:cxn modelId="{81A3B2A0-3A97-48DF-9ED1-2309B382BA74}" type="presOf" srcId="{ECB94B89-91C9-4B9B-B5A3-70F1FC323016}" destId="{7BAE7B23-0318-4620-B8C1-5990A2975770}" srcOrd="0" destOrd="0" presId="urn:microsoft.com/office/officeart/2005/8/layout/vList5"/>
    <dgm:cxn modelId="{A5399BF6-662B-407A-B125-566C6BFF4298}" type="presOf" srcId="{8FF8491C-450E-4C1A-890C-100EF171F6E2}" destId="{2019B0EE-093D-4117-9C52-65AF2C2D7D3B}" srcOrd="0" destOrd="0" presId="urn:microsoft.com/office/officeart/2005/8/layout/vList5"/>
    <dgm:cxn modelId="{329BA1E1-1B60-4792-AD1E-5DD5D0274A27}" type="presOf" srcId="{49A4EC02-1E72-4D0F-94EA-18CAC21872F3}" destId="{E81C127C-E9F3-45DF-8E5B-22A31823FF5F}" srcOrd="0" destOrd="0" presId="urn:microsoft.com/office/officeart/2005/8/layout/vList5"/>
    <dgm:cxn modelId="{AD0DE71F-1376-4BC0-9B50-E9A5273306A4}" srcId="{34A7A5CC-BB9C-4661-83E6-02AA487B9BE7}" destId="{2324C565-B6FD-46CF-9CE9-8E47C7E4B9E1}" srcOrd="0" destOrd="0" parTransId="{0BA77D4E-274C-4CB0-ACD3-460CEFF706E9}" sibTransId="{F3670AF5-4032-4F35-8BBC-BCA59136C2B4}"/>
    <dgm:cxn modelId="{F007D784-1FAA-4C72-A8E0-EC8963C5D449}" srcId="{34A7A5CC-BB9C-4661-83E6-02AA487B9BE7}" destId="{83CA4F88-1F42-4743-898E-4F6665CAA658}" srcOrd="2" destOrd="0" parTransId="{C7AE2805-355E-4A51-A7E8-70C28EB6EC7E}" sibTransId="{DE8ECECC-7A15-432C-8BC5-6087CF4D6C04}"/>
    <dgm:cxn modelId="{D218B523-5F9D-4C2F-B25D-D5562F477EE9}" srcId="{83CA4F88-1F42-4743-898E-4F6665CAA658}" destId="{8FF8491C-450E-4C1A-890C-100EF171F6E2}" srcOrd="0" destOrd="0" parTransId="{697E1396-4726-4239-967D-113F78EC08B2}" sibTransId="{CC7E389F-F4A7-4C3A-ADEA-772657E987D0}"/>
    <dgm:cxn modelId="{AE0E511C-006B-4428-961A-A9C1ED8DB9B6}" type="presOf" srcId="{83CA4F88-1F42-4743-898E-4F6665CAA658}" destId="{FE445CFA-D5B1-4F6F-8A47-776D8C64B630}" srcOrd="0" destOrd="0" presId="urn:microsoft.com/office/officeart/2005/8/layout/vList5"/>
    <dgm:cxn modelId="{2491C35B-7463-4BB2-912B-055228CD0CCE}" type="presOf" srcId="{84BA5BB4-3F8D-43CD-A7E2-D773483AD5F5}" destId="{CE73FCE1-C53D-429C-8350-9570BAD5E648}" srcOrd="0" destOrd="0" presId="urn:microsoft.com/office/officeart/2005/8/layout/vList5"/>
    <dgm:cxn modelId="{41BF99F5-212B-433B-9A2E-BF8A63ABBA1A}" srcId="{34A7A5CC-BB9C-4661-83E6-02AA487B9BE7}" destId="{966F35ED-B763-43B8-BCC7-B610C5CCD7C8}" srcOrd="4" destOrd="0" parTransId="{8792F79A-8FE3-4ACE-BD68-9E86B4612E0B}" sibTransId="{11D5DB9D-4DB9-448A-A347-B53905C57358}"/>
    <dgm:cxn modelId="{204F25DA-39A3-4262-8315-E85D022B2271}" type="presOf" srcId="{7E005E87-773D-4CBB-BE88-04B96775D410}" destId="{598735F2-C9B6-41A0-8D41-7A327FEBB5D9}" srcOrd="0" destOrd="0" presId="urn:microsoft.com/office/officeart/2005/8/layout/vList5"/>
    <dgm:cxn modelId="{746E369E-4904-423D-8164-C0D3A18E07A3}" type="presOf" srcId="{2324C565-B6FD-46CF-9CE9-8E47C7E4B9E1}" destId="{E6FF245E-D45A-42B7-B8FD-CE3737066FC7}" srcOrd="0" destOrd="0" presId="urn:microsoft.com/office/officeart/2005/8/layout/vList5"/>
    <dgm:cxn modelId="{A86C4C30-5E19-4B37-9286-9FE45A6EC357}" srcId="{966F35ED-B763-43B8-BCC7-B610C5CCD7C8}" destId="{49A4EC02-1E72-4D0F-94EA-18CAC21872F3}" srcOrd="0" destOrd="0" parTransId="{3C70F987-12E8-4439-8616-2A535F33D5EB}" sibTransId="{B56D7CDA-BB70-4CBD-9FFB-C75130F7B086}"/>
    <dgm:cxn modelId="{66348946-D348-413B-8089-A2FFD9F12454}" srcId="{84BA5BB4-3F8D-43CD-A7E2-D773483AD5F5}" destId="{8FEEF405-618F-45F9-A5CC-3647EEB0DE35}" srcOrd="0" destOrd="0" parTransId="{A3ACC2F8-C3C8-46A8-B66E-655C3B542772}" sibTransId="{9EF9322E-AE7F-421F-B3D3-0FA744CAFA3F}"/>
    <dgm:cxn modelId="{2C33EEAF-17C6-4BBA-94ED-0F065935CF38}" srcId="{2324C565-B6FD-46CF-9CE9-8E47C7E4B9E1}" destId="{ECB94B89-91C9-4B9B-B5A3-70F1FC323016}" srcOrd="0" destOrd="0" parTransId="{7F075F96-300E-4202-A4D9-8FD28C43BBD5}" sibTransId="{0545A295-70F5-49EA-9C0B-4AAE1D3D3327}"/>
    <dgm:cxn modelId="{4CA7D312-34AA-4F4C-9477-D1B29099C01C}" type="presOf" srcId="{34A7A5CC-BB9C-4661-83E6-02AA487B9BE7}" destId="{3CA1D2D1-A17A-45BF-864A-48FB6E44DA53}" srcOrd="0" destOrd="0" presId="urn:microsoft.com/office/officeart/2005/8/layout/vList5"/>
    <dgm:cxn modelId="{ACEEF820-6CE0-4EC7-99AC-94D69EA04DD3}" srcId="{34A7A5CC-BB9C-4661-83E6-02AA487B9BE7}" destId="{09407049-4A1B-4BB4-A7F5-74657FAF484D}" srcOrd="1" destOrd="0" parTransId="{5ABAC80A-0DF2-4EE2-BBCA-D4C94C2E62E7}" sibTransId="{8FF4DF81-45EB-4994-8C32-44F57136B38B}"/>
    <dgm:cxn modelId="{6FF24EB2-7AB6-4EA9-967D-B0942F34188D}" srcId="{34A7A5CC-BB9C-4661-83E6-02AA487B9BE7}" destId="{84BA5BB4-3F8D-43CD-A7E2-D773483AD5F5}" srcOrd="3" destOrd="0" parTransId="{757F85B2-5830-4DD0-AE3F-75346BBD7842}" sibTransId="{EA1CEAF4-E3E2-4C22-8AC1-C413EECF2938}"/>
    <dgm:cxn modelId="{66F2F88C-D820-4BED-96B3-77E3CA340AE4}" type="presOf" srcId="{8FEEF405-618F-45F9-A5CC-3647EEB0DE35}" destId="{169F9099-CFFC-48DF-AD67-6F360CB5EF16}" srcOrd="0" destOrd="0" presId="urn:microsoft.com/office/officeart/2005/8/layout/vList5"/>
    <dgm:cxn modelId="{7D36CAD0-3E20-4CBF-B6CF-C7C340451759}" type="presParOf" srcId="{3CA1D2D1-A17A-45BF-864A-48FB6E44DA53}" destId="{B707E232-C7D8-4B43-813A-10A42B3D258F}" srcOrd="0" destOrd="0" presId="urn:microsoft.com/office/officeart/2005/8/layout/vList5"/>
    <dgm:cxn modelId="{DA3F89B8-C5AA-4294-894B-41F1BD07B1E8}" type="presParOf" srcId="{B707E232-C7D8-4B43-813A-10A42B3D258F}" destId="{E6FF245E-D45A-42B7-B8FD-CE3737066FC7}" srcOrd="0" destOrd="0" presId="urn:microsoft.com/office/officeart/2005/8/layout/vList5"/>
    <dgm:cxn modelId="{944FEFA1-C408-45E7-A9B2-F6404C3213BA}" type="presParOf" srcId="{B707E232-C7D8-4B43-813A-10A42B3D258F}" destId="{7BAE7B23-0318-4620-B8C1-5990A2975770}" srcOrd="1" destOrd="0" presId="urn:microsoft.com/office/officeart/2005/8/layout/vList5"/>
    <dgm:cxn modelId="{58B1249A-C47D-433A-BC8A-1811A289298D}" type="presParOf" srcId="{3CA1D2D1-A17A-45BF-864A-48FB6E44DA53}" destId="{C6AA77C5-4411-4C7A-809C-926901E3D487}" srcOrd="1" destOrd="0" presId="urn:microsoft.com/office/officeart/2005/8/layout/vList5"/>
    <dgm:cxn modelId="{9D1B1EBA-1753-4E5D-9D60-A1071ACC536F}" type="presParOf" srcId="{3CA1D2D1-A17A-45BF-864A-48FB6E44DA53}" destId="{2CC8B5EA-BD89-4A43-80C0-820ACC0B5DC7}" srcOrd="2" destOrd="0" presId="urn:microsoft.com/office/officeart/2005/8/layout/vList5"/>
    <dgm:cxn modelId="{8A0BCCF5-D251-43F7-AFF4-296DD667DC74}" type="presParOf" srcId="{2CC8B5EA-BD89-4A43-80C0-820ACC0B5DC7}" destId="{CECF1270-2FA4-4258-A659-D154CA7E0982}" srcOrd="0" destOrd="0" presId="urn:microsoft.com/office/officeart/2005/8/layout/vList5"/>
    <dgm:cxn modelId="{E2DF0644-596F-41C2-B98E-C176F16E8195}" type="presParOf" srcId="{2CC8B5EA-BD89-4A43-80C0-820ACC0B5DC7}" destId="{598735F2-C9B6-41A0-8D41-7A327FEBB5D9}" srcOrd="1" destOrd="0" presId="urn:microsoft.com/office/officeart/2005/8/layout/vList5"/>
    <dgm:cxn modelId="{AAF1EFFB-843E-44C9-95D9-BA92F06EB79B}" type="presParOf" srcId="{3CA1D2D1-A17A-45BF-864A-48FB6E44DA53}" destId="{8AD35643-4F51-4C9C-B07D-F199FB5124C7}" srcOrd="3" destOrd="0" presId="urn:microsoft.com/office/officeart/2005/8/layout/vList5"/>
    <dgm:cxn modelId="{2593B035-F9F4-4823-A08B-28E9E382594A}" type="presParOf" srcId="{3CA1D2D1-A17A-45BF-864A-48FB6E44DA53}" destId="{8FA96A2C-64E9-4ED5-A5B7-6A213A8CF14B}" srcOrd="4" destOrd="0" presId="urn:microsoft.com/office/officeart/2005/8/layout/vList5"/>
    <dgm:cxn modelId="{7FEACFE7-BF45-43FF-86D6-2F35D915E6FD}" type="presParOf" srcId="{8FA96A2C-64E9-4ED5-A5B7-6A213A8CF14B}" destId="{FE445CFA-D5B1-4F6F-8A47-776D8C64B630}" srcOrd="0" destOrd="0" presId="urn:microsoft.com/office/officeart/2005/8/layout/vList5"/>
    <dgm:cxn modelId="{347E695E-841F-43BB-B987-970F5F906E15}" type="presParOf" srcId="{8FA96A2C-64E9-4ED5-A5B7-6A213A8CF14B}" destId="{2019B0EE-093D-4117-9C52-65AF2C2D7D3B}" srcOrd="1" destOrd="0" presId="urn:microsoft.com/office/officeart/2005/8/layout/vList5"/>
    <dgm:cxn modelId="{E7236F83-55F5-4F6D-88BA-F3C85F42912E}" type="presParOf" srcId="{3CA1D2D1-A17A-45BF-864A-48FB6E44DA53}" destId="{31415EA5-3025-49F5-BA38-17A7EF54F35B}" srcOrd="5" destOrd="0" presId="urn:microsoft.com/office/officeart/2005/8/layout/vList5"/>
    <dgm:cxn modelId="{1D7E268A-76C0-4804-B6C7-42748F4F4D51}" type="presParOf" srcId="{3CA1D2D1-A17A-45BF-864A-48FB6E44DA53}" destId="{0A3B4841-2303-4D0F-85C2-7538906A91BD}" srcOrd="6" destOrd="0" presId="urn:microsoft.com/office/officeart/2005/8/layout/vList5"/>
    <dgm:cxn modelId="{ECD71107-1D87-4646-9EB0-2EB9681351FC}" type="presParOf" srcId="{0A3B4841-2303-4D0F-85C2-7538906A91BD}" destId="{CE73FCE1-C53D-429C-8350-9570BAD5E648}" srcOrd="0" destOrd="0" presId="urn:microsoft.com/office/officeart/2005/8/layout/vList5"/>
    <dgm:cxn modelId="{73734353-73F8-41FB-B3BC-05924EF1CB3F}" type="presParOf" srcId="{0A3B4841-2303-4D0F-85C2-7538906A91BD}" destId="{169F9099-CFFC-48DF-AD67-6F360CB5EF16}" srcOrd="1" destOrd="0" presId="urn:microsoft.com/office/officeart/2005/8/layout/vList5"/>
    <dgm:cxn modelId="{BA1F26F4-368F-4FFE-BFE8-5D2F8E36BE82}" type="presParOf" srcId="{3CA1D2D1-A17A-45BF-864A-48FB6E44DA53}" destId="{E82D7326-99FD-4F0F-96E8-955784416931}" srcOrd="7" destOrd="0" presId="urn:microsoft.com/office/officeart/2005/8/layout/vList5"/>
    <dgm:cxn modelId="{A7CBC737-BDFD-4B22-9B12-AA0F7CDB6320}" type="presParOf" srcId="{3CA1D2D1-A17A-45BF-864A-48FB6E44DA53}" destId="{80FE9376-D14F-41F0-95C8-9B41BC33F138}" srcOrd="8" destOrd="0" presId="urn:microsoft.com/office/officeart/2005/8/layout/vList5"/>
    <dgm:cxn modelId="{F0914BE5-D3AE-4CE8-B4B7-BD84C37705C9}" type="presParOf" srcId="{80FE9376-D14F-41F0-95C8-9B41BC33F138}" destId="{B7A14AF2-6A16-4191-8248-CCCB073B9207}" srcOrd="0" destOrd="0" presId="urn:microsoft.com/office/officeart/2005/8/layout/vList5"/>
    <dgm:cxn modelId="{DA405FBA-0C32-430B-829A-5D763BA0B951}" type="presParOf" srcId="{80FE9376-D14F-41F0-95C8-9B41BC33F138}" destId="{E81C127C-E9F3-45DF-8E5B-22A31823FF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769CFC3-DE23-431E-9A3B-6D4BB9E7E2AF}" type="doc">
      <dgm:prSet loTypeId="urn:microsoft.com/office/officeart/2005/8/layout/chart3" loCatId="cycle" qsTypeId="urn:microsoft.com/office/officeart/2005/8/quickstyle/simple2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201C4259-88E4-40E4-9F85-3108D271CB4D}" type="pres">
      <dgm:prSet presAssocID="{4769CFC3-DE23-431E-9A3B-6D4BB9E7E2A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8331D94-16C2-4740-8E8C-4A5B6FAA504C}" type="presOf" srcId="{4769CFC3-DE23-431E-9A3B-6D4BB9E7E2AF}" destId="{201C4259-88E4-40E4-9F85-3108D271CB4D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4A7A5CC-BB9C-4661-83E6-02AA487B9BE7}" type="doc">
      <dgm:prSet loTypeId="urn:microsoft.com/office/officeart/2005/8/layout/vList5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324C565-B6FD-46CF-9CE9-8E47C7E4B9E1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2,929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BA77D4E-274C-4CB0-ACD3-460CEFF706E9}" type="parTrans" cxnId="{AD0DE71F-1376-4BC0-9B50-E9A5273306A4}">
      <dgm:prSet/>
      <dgm:spPr/>
      <dgm:t>
        <a:bodyPr/>
        <a:lstStyle/>
        <a:p>
          <a:endParaRPr lang="en-US"/>
        </a:p>
      </dgm:t>
    </dgm:pt>
    <dgm:pt modelId="{F3670AF5-4032-4F35-8BBC-BCA59136C2B4}" type="sibTrans" cxnId="{AD0DE71F-1376-4BC0-9B50-E9A5273306A4}">
      <dgm:prSet/>
      <dgm:spPr/>
      <dgm:t>
        <a:bodyPr/>
        <a:lstStyle/>
        <a:p>
          <a:endParaRPr lang="en-US"/>
        </a:p>
      </dgm:t>
    </dgm:pt>
    <dgm:pt modelId="{ECB94B89-91C9-4B9B-B5A3-70F1FC323016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 ที่ </a:t>
          </a:r>
          <a:r>
            <a:rPr lang="th-TH" sz="2800" b="1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 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177</a:t>
          </a:r>
          <a:r>
            <a:rPr lang="th-TH" sz="2400" b="1" cap="none" spc="0" baseline="0" dirty="0" smtClean="0">
              <a:ln w="1905"/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                                       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24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พฤศจิกายน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2549</a:t>
          </a:r>
          <a:endParaRPr lang="en-US" sz="2800" b="1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7F075F96-300E-4202-A4D9-8FD28C43BBD5}" type="parTrans" cxnId="{2C33EEAF-17C6-4BBA-94ED-0F065935CF38}">
      <dgm:prSet/>
      <dgm:spPr/>
      <dgm:t>
        <a:bodyPr/>
        <a:lstStyle/>
        <a:p>
          <a:endParaRPr lang="en-US"/>
        </a:p>
      </dgm:t>
    </dgm:pt>
    <dgm:pt modelId="{0545A295-70F5-49EA-9C0B-4AAE1D3D3327}" type="sibTrans" cxnId="{2C33EEAF-17C6-4BBA-94ED-0F065935CF38}">
      <dgm:prSet/>
      <dgm:spPr/>
      <dgm:t>
        <a:bodyPr/>
        <a:lstStyle/>
        <a:p>
          <a:endParaRPr lang="en-US"/>
        </a:p>
      </dgm:t>
    </dgm:pt>
    <dgm:pt modelId="{09407049-4A1B-4BB4-A7F5-74657FAF484D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29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ABAC80A-0DF2-4EE2-BBCA-D4C94C2E62E7}" type="parTrans" cxnId="{ACEEF820-6CE0-4EC7-99AC-94D69EA04DD3}">
      <dgm:prSet/>
      <dgm:spPr/>
      <dgm:t>
        <a:bodyPr/>
        <a:lstStyle/>
        <a:p>
          <a:endParaRPr lang="en-US"/>
        </a:p>
      </dgm:t>
    </dgm:pt>
    <dgm:pt modelId="{8FF4DF81-45EB-4994-8C32-44F57136B38B}" type="sibTrans" cxnId="{ACEEF820-6CE0-4EC7-99AC-94D69EA04DD3}">
      <dgm:prSet/>
      <dgm:spPr/>
      <dgm:t>
        <a:bodyPr/>
        <a:lstStyle/>
        <a:p>
          <a:endParaRPr lang="en-US"/>
        </a:p>
      </dgm:t>
    </dgm:pt>
    <dgm:pt modelId="{7E005E87-773D-4CBB-BE88-04B96775D410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</a:t>
          </a:r>
          <a:r>
            <a:rPr lang="th-TH" sz="2800" b="1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ว. 309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rPr>
            <a:t>                              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17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กันยายน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2550</a:t>
          </a:r>
          <a:endParaRPr lang="en-US" sz="2800" b="1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j-lt"/>
            <a:cs typeface="Courier New" pitchFamily="49" charset="0"/>
          </a:endParaRPr>
        </a:p>
      </dgm:t>
    </dgm:pt>
    <dgm:pt modelId="{124A2428-0095-407F-BBB3-93DDA732E812}" type="parTrans" cxnId="{AF57C756-D0A3-4E65-B173-32F91957C41E}">
      <dgm:prSet/>
      <dgm:spPr/>
      <dgm:t>
        <a:bodyPr/>
        <a:lstStyle/>
        <a:p>
          <a:endParaRPr lang="en-US"/>
        </a:p>
      </dgm:t>
    </dgm:pt>
    <dgm:pt modelId="{AB571A5C-32FB-4D97-A6FA-B498D70526EF}" type="sibTrans" cxnId="{AF57C756-D0A3-4E65-B173-32F91957C41E}">
      <dgm:prSet/>
      <dgm:spPr/>
      <dgm:t>
        <a:bodyPr/>
        <a:lstStyle/>
        <a:p>
          <a:endParaRPr lang="en-US"/>
        </a:p>
      </dgm:t>
    </dgm:pt>
    <dgm:pt modelId="{83CA4F88-1F42-4743-898E-4F6665CAA658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1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7AE2805-355E-4A51-A7E8-70C28EB6EC7E}" type="parTrans" cxnId="{F007D784-1FAA-4C72-A8E0-EC8963C5D449}">
      <dgm:prSet/>
      <dgm:spPr/>
      <dgm:t>
        <a:bodyPr/>
        <a:lstStyle/>
        <a:p>
          <a:endParaRPr lang="en-US"/>
        </a:p>
      </dgm:t>
    </dgm:pt>
    <dgm:pt modelId="{DE8ECECC-7A15-432C-8BC5-6087CF4D6C04}" type="sibTrans" cxnId="{F007D784-1FAA-4C72-A8E0-EC8963C5D449}">
      <dgm:prSet/>
      <dgm:spPr/>
      <dgm:t>
        <a:bodyPr/>
        <a:lstStyle/>
        <a:p>
          <a:endParaRPr lang="en-US"/>
        </a:p>
      </dgm:t>
    </dgm:pt>
    <dgm:pt modelId="{8FF8491C-450E-4C1A-890C-100EF171F6E2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</a:t>
          </a:r>
          <a:r>
            <a:rPr lang="th-TH" sz="2800" b="1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 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414</a:t>
          </a:r>
          <a:r>
            <a:rPr lang="th-TH" sz="1800" b="1" cap="none" spc="0" baseline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         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26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พฤศจิกายน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2550</a:t>
          </a:r>
          <a:endParaRPr lang="en-US" sz="2800" b="1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697E1396-4726-4239-967D-113F78EC08B2}" type="parTrans" cxnId="{D218B523-5F9D-4C2F-B25D-D5562F477EE9}">
      <dgm:prSet/>
      <dgm:spPr/>
      <dgm:t>
        <a:bodyPr/>
        <a:lstStyle/>
        <a:p>
          <a:endParaRPr lang="en-US"/>
        </a:p>
      </dgm:t>
    </dgm:pt>
    <dgm:pt modelId="{CC7E389F-F4A7-4C3A-ADEA-772657E987D0}" type="sibTrans" cxnId="{D218B523-5F9D-4C2F-B25D-D5562F477EE9}">
      <dgm:prSet/>
      <dgm:spPr/>
      <dgm:t>
        <a:bodyPr/>
        <a:lstStyle/>
        <a:p>
          <a:endParaRPr lang="en-US"/>
        </a:p>
      </dgm:t>
    </dgm:pt>
    <dgm:pt modelId="{84BA5BB4-3F8D-43CD-A7E2-D773483AD5F5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28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7F85B2-5830-4DD0-AE3F-75346BBD7842}" type="parTrans" cxnId="{6FF24EB2-7AB6-4EA9-967D-B0942F34188D}">
      <dgm:prSet/>
      <dgm:spPr/>
      <dgm:t>
        <a:bodyPr/>
        <a:lstStyle/>
        <a:p>
          <a:endParaRPr lang="en-US"/>
        </a:p>
      </dgm:t>
    </dgm:pt>
    <dgm:pt modelId="{EA1CEAF4-E3E2-4C22-8AC1-C413EECF2938}" type="sibTrans" cxnId="{6FF24EB2-7AB6-4EA9-967D-B0942F34188D}">
      <dgm:prSet/>
      <dgm:spPr/>
      <dgm:t>
        <a:bodyPr/>
        <a:lstStyle/>
        <a:p>
          <a:endParaRPr lang="en-US"/>
        </a:p>
      </dgm:t>
    </dgm:pt>
    <dgm:pt modelId="{8FEEF405-618F-45F9-A5CC-3647EEB0DE35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</a:t>
          </a:r>
          <a:r>
            <a:rPr lang="th-TH" sz="2800" b="1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0422.2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/ </a:t>
          </a:r>
          <a:r>
            <a:rPr lang="th-TH" sz="28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297</a:t>
          </a:r>
          <a:r>
            <a:rPr lang="th-TH" sz="28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                                  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5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กันยายน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2551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endParaRPr lang="en-US" sz="3600" b="1" cap="none" spc="0" baseline="0" dirty="0">
            <a:ln w="1905"/>
            <a:solidFill>
              <a:srgbClr val="C000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A3ACC2F8-C3C8-46A8-B66E-655C3B542772}" type="parTrans" cxnId="{66348946-D348-413B-8089-A2FFD9F12454}">
      <dgm:prSet/>
      <dgm:spPr/>
      <dgm:t>
        <a:bodyPr/>
        <a:lstStyle/>
        <a:p>
          <a:endParaRPr lang="en-US"/>
        </a:p>
      </dgm:t>
    </dgm:pt>
    <dgm:pt modelId="{9EF9322E-AE7F-421F-B3D3-0FA744CAFA3F}" type="sibTrans" cxnId="{66348946-D348-413B-8089-A2FFD9F12454}">
      <dgm:prSet/>
      <dgm:spPr/>
      <dgm:t>
        <a:bodyPr/>
        <a:lstStyle/>
        <a:p>
          <a:endParaRPr lang="en-US"/>
        </a:p>
      </dgm:t>
    </dgm:pt>
    <dgm:pt modelId="{966F35ED-B763-43B8-BCC7-B610C5CCD7C8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4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792F79A-8FE3-4ACE-BD68-9E86B4612E0B}" type="parTrans" cxnId="{41BF99F5-212B-433B-9A2E-BF8A63ABBA1A}">
      <dgm:prSet/>
      <dgm:spPr/>
      <dgm:t>
        <a:bodyPr/>
        <a:lstStyle/>
        <a:p>
          <a:endParaRPr lang="th-TH"/>
        </a:p>
      </dgm:t>
    </dgm:pt>
    <dgm:pt modelId="{11D5DB9D-4DB9-448A-A347-B53905C57358}" type="sibTrans" cxnId="{41BF99F5-212B-433B-9A2E-BF8A63ABBA1A}">
      <dgm:prSet/>
      <dgm:spPr/>
      <dgm:t>
        <a:bodyPr/>
        <a:lstStyle/>
        <a:p>
          <a:endParaRPr lang="th-TH"/>
        </a:p>
      </dgm:t>
    </dgm:pt>
    <dgm:pt modelId="{49A4EC02-1E72-4D0F-94EA-18CAC21872F3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</a:t>
          </a:r>
          <a:r>
            <a:rPr lang="th-TH" sz="2800" b="1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0422.2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/ </a:t>
          </a:r>
          <a:r>
            <a:rPr lang="th-TH" sz="28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42</a:t>
          </a:r>
          <a:r>
            <a:rPr lang="en-US" sz="28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    </a:t>
          </a:r>
          <a:r>
            <a:rPr lang="th-TH" sz="28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13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กุมภาพันธ์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2552</a:t>
          </a:r>
          <a:endParaRPr lang="en-US" sz="2800" b="1" cap="none" spc="0" baseline="0" dirty="0">
            <a:ln w="1905"/>
            <a:solidFill>
              <a:srgbClr val="C000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3C70F987-12E8-4439-8616-2A535F33D5EB}" type="parTrans" cxnId="{A86C4C30-5E19-4B37-9286-9FE45A6EC357}">
      <dgm:prSet/>
      <dgm:spPr/>
      <dgm:t>
        <a:bodyPr/>
        <a:lstStyle/>
        <a:p>
          <a:endParaRPr lang="th-TH"/>
        </a:p>
      </dgm:t>
    </dgm:pt>
    <dgm:pt modelId="{B56D7CDA-BB70-4CBD-9FFB-C75130F7B086}" type="sibTrans" cxnId="{A86C4C30-5E19-4B37-9286-9FE45A6EC357}">
      <dgm:prSet/>
      <dgm:spPr/>
      <dgm:t>
        <a:bodyPr/>
        <a:lstStyle/>
        <a:p>
          <a:endParaRPr lang="th-TH"/>
        </a:p>
      </dgm:t>
    </dgm:pt>
    <dgm:pt modelId="{3CA1D2D1-A17A-45BF-864A-48FB6E44DA53}" type="pres">
      <dgm:prSet presAssocID="{34A7A5CC-BB9C-4661-83E6-02AA487B9B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7E232-C7D8-4B43-813A-10A42B3D258F}" type="pres">
      <dgm:prSet presAssocID="{2324C565-B6FD-46CF-9CE9-8E47C7E4B9E1}" presName="linNode" presStyleCnt="0"/>
      <dgm:spPr/>
    </dgm:pt>
    <dgm:pt modelId="{E6FF245E-D45A-42B7-B8FD-CE3737066FC7}" type="pres">
      <dgm:prSet presAssocID="{2324C565-B6FD-46CF-9CE9-8E47C7E4B9E1}" presName="parentText" presStyleLbl="node1" presStyleIdx="0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E7B23-0318-4620-B8C1-5990A2975770}" type="pres">
      <dgm:prSet presAssocID="{2324C565-B6FD-46CF-9CE9-8E47C7E4B9E1}" presName="descendantText" presStyleLbl="alignAccFollowNode1" presStyleIdx="0" presStyleCnt="5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A77C5-4411-4C7A-809C-926901E3D487}" type="pres">
      <dgm:prSet presAssocID="{F3670AF5-4032-4F35-8BBC-BCA59136C2B4}" presName="sp" presStyleCnt="0"/>
      <dgm:spPr/>
    </dgm:pt>
    <dgm:pt modelId="{2CC8B5EA-BD89-4A43-80C0-820ACC0B5DC7}" type="pres">
      <dgm:prSet presAssocID="{09407049-4A1B-4BB4-A7F5-74657FAF484D}" presName="linNode" presStyleCnt="0"/>
      <dgm:spPr/>
    </dgm:pt>
    <dgm:pt modelId="{CECF1270-2FA4-4258-A659-D154CA7E0982}" type="pres">
      <dgm:prSet presAssocID="{09407049-4A1B-4BB4-A7F5-74657FAF484D}" presName="parentText" presStyleLbl="node1" presStyleIdx="1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735F2-C9B6-41A0-8D41-7A327FEBB5D9}" type="pres">
      <dgm:prSet presAssocID="{09407049-4A1B-4BB4-A7F5-74657FAF484D}" presName="descendantText" presStyleLbl="alignAccFollowNode1" presStyleIdx="1" presStyleCnt="5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35643-4F51-4C9C-B07D-F199FB5124C7}" type="pres">
      <dgm:prSet presAssocID="{8FF4DF81-45EB-4994-8C32-44F57136B38B}" presName="sp" presStyleCnt="0"/>
      <dgm:spPr/>
    </dgm:pt>
    <dgm:pt modelId="{8FA96A2C-64E9-4ED5-A5B7-6A213A8CF14B}" type="pres">
      <dgm:prSet presAssocID="{83CA4F88-1F42-4743-898E-4F6665CAA658}" presName="linNode" presStyleCnt="0"/>
      <dgm:spPr/>
    </dgm:pt>
    <dgm:pt modelId="{FE445CFA-D5B1-4F6F-8A47-776D8C64B630}" type="pres">
      <dgm:prSet presAssocID="{83CA4F88-1F42-4743-898E-4F6665CAA658}" presName="parentText" presStyleLbl="node1" presStyleIdx="2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9B0EE-093D-4117-9C52-65AF2C2D7D3B}" type="pres">
      <dgm:prSet presAssocID="{83CA4F88-1F42-4743-898E-4F6665CAA658}" presName="descendantText" presStyleLbl="alignAccFollowNode1" presStyleIdx="2" presStyleCnt="5" custScaleX="123679" custLinFactNeighborX="17576" custLinFactNeighborY="-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15EA5-3025-49F5-BA38-17A7EF54F35B}" type="pres">
      <dgm:prSet presAssocID="{DE8ECECC-7A15-432C-8BC5-6087CF4D6C04}" presName="sp" presStyleCnt="0"/>
      <dgm:spPr/>
    </dgm:pt>
    <dgm:pt modelId="{0A3B4841-2303-4D0F-85C2-7538906A91BD}" type="pres">
      <dgm:prSet presAssocID="{84BA5BB4-3F8D-43CD-A7E2-D773483AD5F5}" presName="linNode" presStyleCnt="0"/>
      <dgm:spPr/>
    </dgm:pt>
    <dgm:pt modelId="{CE73FCE1-C53D-429C-8350-9570BAD5E648}" type="pres">
      <dgm:prSet presAssocID="{84BA5BB4-3F8D-43CD-A7E2-D773483AD5F5}" presName="parentText" presStyleLbl="node1" presStyleIdx="3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F9099-CFFC-48DF-AD67-6F360CB5EF16}" type="pres">
      <dgm:prSet presAssocID="{84BA5BB4-3F8D-43CD-A7E2-D773483AD5F5}" presName="descendantText" presStyleLbl="alignAccFollowNode1" presStyleIdx="3" presStyleCnt="5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D7326-99FD-4F0F-96E8-955784416931}" type="pres">
      <dgm:prSet presAssocID="{EA1CEAF4-E3E2-4C22-8AC1-C413EECF2938}" presName="sp" presStyleCnt="0"/>
      <dgm:spPr/>
    </dgm:pt>
    <dgm:pt modelId="{80FE9376-D14F-41F0-95C8-9B41BC33F138}" type="pres">
      <dgm:prSet presAssocID="{966F35ED-B763-43B8-BCC7-B610C5CCD7C8}" presName="linNode" presStyleCnt="0"/>
      <dgm:spPr/>
    </dgm:pt>
    <dgm:pt modelId="{B7A14AF2-6A16-4191-8248-CCCB073B9207}" type="pres">
      <dgm:prSet presAssocID="{966F35ED-B763-43B8-BCC7-B610C5CCD7C8}" presName="parentText" presStyleLbl="node1" presStyleIdx="4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1C127C-E9F3-45DF-8E5B-22A31823FF5F}" type="pres">
      <dgm:prSet presAssocID="{966F35ED-B763-43B8-BCC7-B610C5CCD7C8}" presName="descendantText" presStyleLbl="alignAccFollowNode1" presStyleIdx="4" presStyleCnt="5" custScaleX="12367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34CB2B8-0228-4951-90CA-4160A4930FBB}" type="presOf" srcId="{84BA5BB4-3F8D-43CD-A7E2-D773483AD5F5}" destId="{CE73FCE1-C53D-429C-8350-9570BAD5E648}" srcOrd="0" destOrd="0" presId="urn:microsoft.com/office/officeart/2005/8/layout/vList5"/>
    <dgm:cxn modelId="{AF57C756-D0A3-4E65-B173-32F91957C41E}" srcId="{09407049-4A1B-4BB4-A7F5-74657FAF484D}" destId="{7E005E87-773D-4CBB-BE88-04B96775D410}" srcOrd="0" destOrd="0" parTransId="{124A2428-0095-407F-BBB3-93DDA732E812}" sibTransId="{AB571A5C-32FB-4D97-A6FA-B498D70526EF}"/>
    <dgm:cxn modelId="{44294D9E-7713-4AF4-A363-3CA3FDACD9C5}" type="presOf" srcId="{8FEEF405-618F-45F9-A5CC-3647EEB0DE35}" destId="{169F9099-CFFC-48DF-AD67-6F360CB5EF16}" srcOrd="0" destOrd="0" presId="urn:microsoft.com/office/officeart/2005/8/layout/vList5"/>
    <dgm:cxn modelId="{587FDD31-39FD-4387-963E-EE93108C38C3}" type="presOf" srcId="{2324C565-B6FD-46CF-9CE9-8E47C7E4B9E1}" destId="{E6FF245E-D45A-42B7-B8FD-CE3737066FC7}" srcOrd="0" destOrd="0" presId="urn:microsoft.com/office/officeart/2005/8/layout/vList5"/>
    <dgm:cxn modelId="{39C63278-8949-4543-8ED6-1752E54307A1}" type="presOf" srcId="{49A4EC02-1E72-4D0F-94EA-18CAC21872F3}" destId="{E81C127C-E9F3-45DF-8E5B-22A31823FF5F}" srcOrd="0" destOrd="0" presId="urn:microsoft.com/office/officeart/2005/8/layout/vList5"/>
    <dgm:cxn modelId="{AD0DE71F-1376-4BC0-9B50-E9A5273306A4}" srcId="{34A7A5CC-BB9C-4661-83E6-02AA487B9BE7}" destId="{2324C565-B6FD-46CF-9CE9-8E47C7E4B9E1}" srcOrd="0" destOrd="0" parTransId="{0BA77D4E-274C-4CB0-ACD3-460CEFF706E9}" sibTransId="{F3670AF5-4032-4F35-8BBC-BCA59136C2B4}"/>
    <dgm:cxn modelId="{B0CD7B44-DDD5-4FAC-833C-C63431C6A3BA}" type="presOf" srcId="{83CA4F88-1F42-4743-898E-4F6665CAA658}" destId="{FE445CFA-D5B1-4F6F-8A47-776D8C64B630}" srcOrd="0" destOrd="0" presId="urn:microsoft.com/office/officeart/2005/8/layout/vList5"/>
    <dgm:cxn modelId="{F007D784-1FAA-4C72-A8E0-EC8963C5D449}" srcId="{34A7A5CC-BB9C-4661-83E6-02AA487B9BE7}" destId="{83CA4F88-1F42-4743-898E-4F6665CAA658}" srcOrd="2" destOrd="0" parTransId="{C7AE2805-355E-4A51-A7E8-70C28EB6EC7E}" sibTransId="{DE8ECECC-7A15-432C-8BC5-6087CF4D6C04}"/>
    <dgm:cxn modelId="{D218B523-5F9D-4C2F-B25D-D5562F477EE9}" srcId="{83CA4F88-1F42-4743-898E-4F6665CAA658}" destId="{8FF8491C-450E-4C1A-890C-100EF171F6E2}" srcOrd="0" destOrd="0" parTransId="{697E1396-4726-4239-967D-113F78EC08B2}" sibTransId="{CC7E389F-F4A7-4C3A-ADEA-772657E987D0}"/>
    <dgm:cxn modelId="{722549A2-4498-4AFA-8C29-E2BE2B4F9B32}" type="presOf" srcId="{ECB94B89-91C9-4B9B-B5A3-70F1FC323016}" destId="{7BAE7B23-0318-4620-B8C1-5990A2975770}" srcOrd="0" destOrd="0" presId="urn:microsoft.com/office/officeart/2005/8/layout/vList5"/>
    <dgm:cxn modelId="{13A88457-6DDE-4564-850A-FA842305D732}" type="presOf" srcId="{34A7A5CC-BB9C-4661-83E6-02AA487B9BE7}" destId="{3CA1D2D1-A17A-45BF-864A-48FB6E44DA53}" srcOrd="0" destOrd="0" presId="urn:microsoft.com/office/officeart/2005/8/layout/vList5"/>
    <dgm:cxn modelId="{2541B205-F420-4985-A51B-F4C918B2738C}" type="presOf" srcId="{966F35ED-B763-43B8-BCC7-B610C5CCD7C8}" destId="{B7A14AF2-6A16-4191-8248-CCCB073B9207}" srcOrd="0" destOrd="0" presId="urn:microsoft.com/office/officeart/2005/8/layout/vList5"/>
    <dgm:cxn modelId="{41BF99F5-212B-433B-9A2E-BF8A63ABBA1A}" srcId="{34A7A5CC-BB9C-4661-83E6-02AA487B9BE7}" destId="{966F35ED-B763-43B8-BCC7-B610C5CCD7C8}" srcOrd="4" destOrd="0" parTransId="{8792F79A-8FE3-4ACE-BD68-9E86B4612E0B}" sibTransId="{11D5DB9D-4DB9-448A-A347-B53905C57358}"/>
    <dgm:cxn modelId="{2A2B3C44-8D31-4E8C-A0A8-27860D39FBEB}" type="presOf" srcId="{09407049-4A1B-4BB4-A7F5-74657FAF484D}" destId="{CECF1270-2FA4-4258-A659-D154CA7E0982}" srcOrd="0" destOrd="0" presId="urn:microsoft.com/office/officeart/2005/8/layout/vList5"/>
    <dgm:cxn modelId="{A86C4C30-5E19-4B37-9286-9FE45A6EC357}" srcId="{966F35ED-B763-43B8-BCC7-B610C5CCD7C8}" destId="{49A4EC02-1E72-4D0F-94EA-18CAC21872F3}" srcOrd="0" destOrd="0" parTransId="{3C70F987-12E8-4439-8616-2A535F33D5EB}" sibTransId="{B56D7CDA-BB70-4CBD-9FFB-C75130F7B086}"/>
    <dgm:cxn modelId="{E2A28D51-3C2C-4A6A-B680-815AE5507503}" type="presOf" srcId="{7E005E87-773D-4CBB-BE88-04B96775D410}" destId="{598735F2-C9B6-41A0-8D41-7A327FEBB5D9}" srcOrd="0" destOrd="0" presId="urn:microsoft.com/office/officeart/2005/8/layout/vList5"/>
    <dgm:cxn modelId="{66348946-D348-413B-8089-A2FFD9F12454}" srcId="{84BA5BB4-3F8D-43CD-A7E2-D773483AD5F5}" destId="{8FEEF405-618F-45F9-A5CC-3647EEB0DE35}" srcOrd="0" destOrd="0" parTransId="{A3ACC2F8-C3C8-46A8-B66E-655C3B542772}" sibTransId="{9EF9322E-AE7F-421F-B3D3-0FA744CAFA3F}"/>
    <dgm:cxn modelId="{1993C53D-5306-4465-BCAF-079DDF0AE844}" type="presOf" srcId="{8FF8491C-450E-4C1A-890C-100EF171F6E2}" destId="{2019B0EE-093D-4117-9C52-65AF2C2D7D3B}" srcOrd="0" destOrd="0" presId="urn:microsoft.com/office/officeart/2005/8/layout/vList5"/>
    <dgm:cxn modelId="{2C33EEAF-17C6-4BBA-94ED-0F065935CF38}" srcId="{2324C565-B6FD-46CF-9CE9-8E47C7E4B9E1}" destId="{ECB94B89-91C9-4B9B-B5A3-70F1FC323016}" srcOrd="0" destOrd="0" parTransId="{7F075F96-300E-4202-A4D9-8FD28C43BBD5}" sibTransId="{0545A295-70F5-49EA-9C0B-4AAE1D3D3327}"/>
    <dgm:cxn modelId="{ACEEF820-6CE0-4EC7-99AC-94D69EA04DD3}" srcId="{34A7A5CC-BB9C-4661-83E6-02AA487B9BE7}" destId="{09407049-4A1B-4BB4-A7F5-74657FAF484D}" srcOrd="1" destOrd="0" parTransId="{5ABAC80A-0DF2-4EE2-BBCA-D4C94C2E62E7}" sibTransId="{8FF4DF81-45EB-4994-8C32-44F57136B38B}"/>
    <dgm:cxn modelId="{6FF24EB2-7AB6-4EA9-967D-B0942F34188D}" srcId="{34A7A5CC-BB9C-4661-83E6-02AA487B9BE7}" destId="{84BA5BB4-3F8D-43CD-A7E2-D773483AD5F5}" srcOrd="3" destOrd="0" parTransId="{757F85B2-5830-4DD0-AE3F-75346BBD7842}" sibTransId="{EA1CEAF4-E3E2-4C22-8AC1-C413EECF2938}"/>
    <dgm:cxn modelId="{C9797A44-AABB-4A39-805A-E4E02850A2AE}" type="presParOf" srcId="{3CA1D2D1-A17A-45BF-864A-48FB6E44DA53}" destId="{B707E232-C7D8-4B43-813A-10A42B3D258F}" srcOrd="0" destOrd="0" presId="urn:microsoft.com/office/officeart/2005/8/layout/vList5"/>
    <dgm:cxn modelId="{C93A68D6-CD2A-4E9C-8AF3-7B038BFB0F94}" type="presParOf" srcId="{B707E232-C7D8-4B43-813A-10A42B3D258F}" destId="{E6FF245E-D45A-42B7-B8FD-CE3737066FC7}" srcOrd="0" destOrd="0" presId="urn:microsoft.com/office/officeart/2005/8/layout/vList5"/>
    <dgm:cxn modelId="{9A8F354F-22DA-4E50-9890-62FCC9DE6140}" type="presParOf" srcId="{B707E232-C7D8-4B43-813A-10A42B3D258F}" destId="{7BAE7B23-0318-4620-B8C1-5990A2975770}" srcOrd="1" destOrd="0" presId="urn:microsoft.com/office/officeart/2005/8/layout/vList5"/>
    <dgm:cxn modelId="{22AC42A1-4AAD-4E29-BDF4-4938288E960F}" type="presParOf" srcId="{3CA1D2D1-A17A-45BF-864A-48FB6E44DA53}" destId="{C6AA77C5-4411-4C7A-809C-926901E3D487}" srcOrd="1" destOrd="0" presId="urn:microsoft.com/office/officeart/2005/8/layout/vList5"/>
    <dgm:cxn modelId="{0BE49D0E-F492-4DE8-991F-F8F7333E5990}" type="presParOf" srcId="{3CA1D2D1-A17A-45BF-864A-48FB6E44DA53}" destId="{2CC8B5EA-BD89-4A43-80C0-820ACC0B5DC7}" srcOrd="2" destOrd="0" presId="urn:microsoft.com/office/officeart/2005/8/layout/vList5"/>
    <dgm:cxn modelId="{7F0E7752-1999-4677-BC67-E7770F522B7C}" type="presParOf" srcId="{2CC8B5EA-BD89-4A43-80C0-820ACC0B5DC7}" destId="{CECF1270-2FA4-4258-A659-D154CA7E0982}" srcOrd="0" destOrd="0" presId="urn:microsoft.com/office/officeart/2005/8/layout/vList5"/>
    <dgm:cxn modelId="{EA7D26D6-C836-4850-BD61-7EF19D0A88B3}" type="presParOf" srcId="{2CC8B5EA-BD89-4A43-80C0-820ACC0B5DC7}" destId="{598735F2-C9B6-41A0-8D41-7A327FEBB5D9}" srcOrd="1" destOrd="0" presId="urn:microsoft.com/office/officeart/2005/8/layout/vList5"/>
    <dgm:cxn modelId="{AFD60542-3CC9-414E-A174-FC8F93B7DAC5}" type="presParOf" srcId="{3CA1D2D1-A17A-45BF-864A-48FB6E44DA53}" destId="{8AD35643-4F51-4C9C-B07D-F199FB5124C7}" srcOrd="3" destOrd="0" presId="urn:microsoft.com/office/officeart/2005/8/layout/vList5"/>
    <dgm:cxn modelId="{E150795B-04A9-49EB-A899-EB43D97C7F97}" type="presParOf" srcId="{3CA1D2D1-A17A-45BF-864A-48FB6E44DA53}" destId="{8FA96A2C-64E9-4ED5-A5B7-6A213A8CF14B}" srcOrd="4" destOrd="0" presId="urn:microsoft.com/office/officeart/2005/8/layout/vList5"/>
    <dgm:cxn modelId="{9201DB97-244E-490A-8220-6995546BDA6D}" type="presParOf" srcId="{8FA96A2C-64E9-4ED5-A5B7-6A213A8CF14B}" destId="{FE445CFA-D5B1-4F6F-8A47-776D8C64B630}" srcOrd="0" destOrd="0" presId="urn:microsoft.com/office/officeart/2005/8/layout/vList5"/>
    <dgm:cxn modelId="{A77ED93C-730A-4758-9A01-55B97F69EDA8}" type="presParOf" srcId="{8FA96A2C-64E9-4ED5-A5B7-6A213A8CF14B}" destId="{2019B0EE-093D-4117-9C52-65AF2C2D7D3B}" srcOrd="1" destOrd="0" presId="urn:microsoft.com/office/officeart/2005/8/layout/vList5"/>
    <dgm:cxn modelId="{395D940C-FA55-45BD-9B1B-2714446AF6B4}" type="presParOf" srcId="{3CA1D2D1-A17A-45BF-864A-48FB6E44DA53}" destId="{31415EA5-3025-49F5-BA38-17A7EF54F35B}" srcOrd="5" destOrd="0" presId="urn:microsoft.com/office/officeart/2005/8/layout/vList5"/>
    <dgm:cxn modelId="{D71A825E-A6D2-40EE-AEBD-3349D0844C7F}" type="presParOf" srcId="{3CA1D2D1-A17A-45BF-864A-48FB6E44DA53}" destId="{0A3B4841-2303-4D0F-85C2-7538906A91BD}" srcOrd="6" destOrd="0" presId="urn:microsoft.com/office/officeart/2005/8/layout/vList5"/>
    <dgm:cxn modelId="{768EBA84-99D6-4E6A-9AD2-6AFB90D23384}" type="presParOf" srcId="{0A3B4841-2303-4D0F-85C2-7538906A91BD}" destId="{CE73FCE1-C53D-429C-8350-9570BAD5E648}" srcOrd="0" destOrd="0" presId="urn:microsoft.com/office/officeart/2005/8/layout/vList5"/>
    <dgm:cxn modelId="{62373198-EE51-4D9F-BBEA-B5B231EB234C}" type="presParOf" srcId="{0A3B4841-2303-4D0F-85C2-7538906A91BD}" destId="{169F9099-CFFC-48DF-AD67-6F360CB5EF16}" srcOrd="1" destOrd="0" presId="urn:microsoft.com/office/officeart/2005/8/layout/vList5"/>
    <dgm:cxn modelId="{7793DDE3-CF19-40DF-8BA5-E92FA1D2EA93}" type="presParOf" srcId="{3CA1D2D1-A17A-45BF-864A-48FB6E44DA53}" destId="{E82D7326-99FD-4F0F-96E8-955784416931}" srcOrd="7" destOrd="0" presId="urn:microsoft.com/office/officeart/2005/8/layout/vList5"/>
    <dgm:cxn modelId="{20642FD4-4D6F-4016-9B48-67E5781915CF}" type="presParOf" srcId="{3CA1D2D1-A17A-45BF-864A-48FB6E44DA53}" destId="{80FE9376-D14F-41F0-95C8-9B41BC33F138}" srcOrd="8" destOrd="0" presId="urn:microsoft.com/office/officeart/2005/8/layout/vList5"/>
    <dgm:cxn modelId="{791D5DB9-0287-4B1C-BAD5-B72903B61579}" type="presParOf" srcId="{80FE9376-D14F-41F0-95C8-9B41BC33F138}" destId="{B7A14AF2-6A16-4191-8248-CCCB073B9207}" srcOrd="0" destOrd="0" presId="urn:microsoft.com/office/officeart/2005/8/layout/vList5"/>
    <dgm:cxn modelId="{147540D7-07C1-4E1B-9024-0BBA32E4F804}" type="presParOf" srcId="{80FE9376-D14F-41F0-95C8-9B41BC33F138}" destId="{E81C127C-E9F3-45DF-8E5B-22A31823FF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BAC59E-7AF9-472C-8430-0095528F9B19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F834D7BC-C39A-4A07-9702-30BBDD2973F3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เฉพาะผู้มีสิทธิ</a:t>
          </a:r>
          <a:endParaRPr lang="th-TH" b="1" dirty="0">
            <a:solidFill>
              <a:schemeClr val="tx1"/>
            </a:solidFill>
          </a:endParaRPr>
        </a:p>
      </dgm:t>
    </dgm:pt>
    <dgm:pt modelId="{D0662EA9-04F3-4C9A-B57A-9649D97E2EA2}" type="parTrans" cxnId="{3BC25732-71A3-4EEF-84A5-27F78DB3CA89}">
      <dgm:prSet/>
      <dgm:spPr/>
      <dgm:t>
        <a:bodyPr/>
        <a:lstStyle/>
        <a:p>
          <a:endParaRPr lang="th-TH" b="1"/>
        </a:p>
      </dgm:t>
    </dgm:pt>
    <dgm:pt modelId="{A918B7C8-092B-4E31-828C-31954D91908E}" type="sibTrans" cxnId="{3BC25732-71A3-4EEF-84A5-27F78DB3CA89}">
      <dgm:prSet/>
      <dgm:spPr/>
      <dgm:t>
        <a:bodyPr/>
        <a:lstStyle/>
        <a:p>
          <a:endParaRPr lang="th-TH" b="1"/>
        </a:p>
      </dgm:t>
    </dgm:pt>
    <dgm:pt modelId="{C90213F4-601E-4139-A1F3-28CDEDD925AD}">
      <dgm:prSet phldrT="[ข้อความ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b="1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ข้าราชการ</a:t>
          </a:r>
          <a:endParaRPr lang="th-TH" b="1" cap="none" spc="0" dirty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36F1D36-D41D-4272-9794-E73DA3799B21}" type="parTrans" cxnId="{737F04D8-B726-4DE0-AC99-2AE49CCFAFC9}">
      <dgm:prSet/>
      <dgm:spPr/>
      <dgm:t>
        <a:bodyPr/>
        <a:lstStyle/>
        <a:p>
          <a:endParaRPr lang="th-TH" b="1"/>
        </a:p>
      </dgm:t>
    </dgm:pt>
    <dgm:pt modelId="{7B7C9B17-4582-4633-9AC3-4AC7A726313C}" type="sibTrans" cxnId="{737F04D8-B726-4DE0-AC99-2AE49CCFAFC9}">
      <dgm:prSet/>
      <dgm:spPr/>
      <dgm:t>
        <a:bodyPr/>
        <a:lstStyle/>
        <a:p>
          <a:endParaRPr lang="th-TH" b="1"/>
        </a:p>
      </dgm:t>
    </dgm:pt>
    <dgm:pt modelId="{0595AF52-9284-4195-B669-9D827D27AF2C}">
      <dgm:prSet phldrT="[ข้อความ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b="1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ลูกจ้างประจำ</a:t>
          </a:r>
          <a:endParaRPr lang="th-TH" b="1" cap="none" spc="0" dirty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EACDADE-6677-4423-8CDF-7EF7273A36CF}" type="parTrans" cxnId="{F6DBE59C-047E-4D73-B0CC-76A623BF71E1}">
      <dgm:prSet/>
      <dgm:spPr/>
      <dgm:t>
        <a:bodyPr/>
        <a:lstStyle/>
        <a:p>
          <a:endParaRPr lang="th-TH" b="1"/>
        </a:p>
      </dgm:t>
    </dgm:pt>
    <dgm:pt modelId="{6BB3A374-DF51-498A-9967-4BF7E001560A}" type="sibTrans" cxnId="{F6DBE59C-047E-4D73-B0CC-76A623BF71E1}">
      <dgm:prSet/>
      <dgm:spPr/>
      <dgm:t>
        <a:bodyPr/>
        <a:lstStyle/>
        <a:p>
          <a:endParaRPr lang="th-TH" b="1"/>
        </a:p>
      </dgm:t>
    </dgm:pt>
    <dgm:pt modelId="{295AA87D-230B-4B60-9136-147ACCD96E25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อายุต่ำกว่า 35 ปี</a:t>
          </a:r>
          <a:endParaRPr lang="th-TH" b="1" dirty="0">
            <a:solidFill>
              <a:schemeClr val="tx1"/>
            </a:solidFill>
          </a:endParaRPr>
        </a:p>
      </dgm:t>
    </dgm:pt>
    <dgm:pt modelId="{A589754F-4DA1-4E6D-A1C5-9EDA7FF2B9F4}" type="parTrans" cxnId="{84C009E0-6497-4133-AFC2-680D354D1AED}">
      <dgm:prSet/>
      <dgm:spPr/>
      <dgm:t>
        <a:bodyPr/>
        <a:lstStyle/>
        <a:p>
          <a:endParaRPr lang="th-TH" b="1"/>
        </a:p>
      </dgm:t>
    </dgm:pt>
    <dgm:pt modelId="{6023C7F5-6A57-4DDC-B26D-366B3A0A1286}" type="sibTrans" cxnId="{84C009E0-6497-4133-AFC2-680D354D1AED}">
      <dgm:prSet/>
      <dgm:spPr/>
      <dgm:t>
        <a:bodyPr/>
        <a:lstStyle/>
        <a:p>
          <a:endParaRPr lang="th-TH" b="1"/>
        </a:p>
      </dgm:t>
    </dgm:pt>
    <dgm:pt modelId="{A2D047CC-D982-4D86-B2AB-5B96D64C553D}">
      <dgm:prSet phldrT="[ข้อความ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th-TH" sz="1900" b="1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ตรวจได้ </a:t>
          </a:r>
          <a:r>
            <a:rPr lang="th-TH" sz="2800" b="1" cap="none" spc="0" dirty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7</a:t>
          </a:r>
          <a:r>
            <a:rPr lang="th-TH" sz="1900" b="1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รายการ</a:t>
          </a:r>
          <a:endParaRPr lang="th-TH" sz="1900" b="1" cap="none" spc="0" dirty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09136F7-88B9-40EC-9ECF-806AEBD089DA}" type="parTrans" cxnId="{CF1A505B-4BE7-43AE-9EBD-7DF7C08D8793}">
      <dgm:prSet/>
      <dgm:spPr/>
      <dgm:t>
        <a:bodyPr/>
        <a:lstStyle/>
        <a:p>
          <a:endParaRPr lang="th-TH" b="1"/>
        </a:p>
      </dgm:t>
    </dgm:pt>
    <dgm:pt modelId="{A92A0604-5CB5-4DBC-8100-3C6628E2067C}" type="sibTrans" cxnId="{CF1A505B-4BE7-43AE-9EBD-7DF7C08D8793}">
      <dgm:prSet/>
      <dgm:spPr/>
      <dgm:t>
        <a:bodyPr/>
        <a:lstStyle/>
        <a:p>
          <a:endParaRPr lang="th-TH" b="1"/>
        </a:p>
      </dgm:t>
    </dgm:pt>
    <dgm:pt modelId="{E137E487-956E-4532-86A0-89A21178E8BA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อายุมากกว่า 35 ปี</a:t>
          </a:r>
          <a:endParaRPr lang="th-TH" b="1" dirty="0">
            <a:solidFill>
              <a:schemeClr val="tx1"/>
            </a:solidFill>
          </a:endParaRPr>
        </a:p>
      </dgm:t>
    </dgm:pt>
    <dgm:pt modelId="{27CCC4EF-AB37-4321-B4A8-4C465E4796BA}" type="parTrans" cxnId="{A5925A7F-3DC2-41B6-AEE0-5E32065CB210}">
      <dgm:prSet/>
      <dgm:spPr/>
      <dgm:t>
        <a:bodyPr/>
        <a:lstStyle/>
        <a:p>
          <a:endParaRPr lang="th-TH" b="1"/>
        </a:p>
      </dgm:t>
    </dgm:pt>
    <dgm:pt modelId="{239F2E20-7615-4E6C-B3EA-72C2D52FF3CB}" type="sibTrans" cxnId="{A5925A7F-3DC2-41B6-AEE0-5E32065CB210}">
      <dgm:prSet/>
      <dgm:spPr/>
      <dgm:t>
        <a:bodyPr/>
        <a:lstStyle/>
        <a:p>
          <a:endParaRPr lang="th-TH" b="1"/>
        </a:p>
      </dgm:t>
    </dgm:pt>
    <dgm:pt modelId="{F3C85DE0-D119-4580-B80D-7F9EA3025BE0}">
      <dgm:prSet phldrT="[ข้อความ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thaiDist"/>
          <a:r>
            <a:rPr lang="th-TH" sz="1800" b="1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ตรวจได้ </a:t>
          </a:r>
          <a:r>
            <a:rPr lang="th-TH" sz="2400" b="1" cap="none" spc="0" dirty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16</a:t>
          </a:r>
          <a:r>
            <a:rPr lang="th-TH" sz="1800" b="1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รายการ</a:t>
          </a:r>
          <a:endParaRPr lang="th-TH" sz="1800" b="1" cap="none" spc="0" dirty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B661608-A04E-4472-8B51-BB60430CB536}" type="parTrans" cxnId="{F4336E4E-94A0-4661-9672-712D36E970FC}">
      <dgm:prSet/>
      <dgm:spPr/>
      <dgm:t>
        <a:bodyPr/>
        <a:lstStyle/>
        <a:p>
          <a:endParaRPr lang="th-TH" b="1"/>
        </a:p>
      </dgm:t>
    </dgm:pt>
    <dgm:pt modelId="{9E200410-A1B3-4DEB-B248-30B3D683A44C}" type="sibTrans" cxnId="{F4336E4E-94A0-4661-9672-712D36E970FC}">
      <dgm:prSet/>
      <dgm:spPr/>
      <dgm:t>
        <a:bodyPr/>
        <a:lstStyle/>
        <a:p>
          <a:endParaRPr lang="th-TH" b="1"/>
        </a:p>
      </dgm:t>
    </dgm:pt>
    <dgm:pt modelId="{43B0E468-AFE2-4E24-BCEC-B709EFB13584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ปีละ 1 ครั้ง</a:t>
          </a:r>
          <a:endParaRPr lang="th-TH" b="1" dirty="0">
            <a:solidFill>
              <a:schemeClr val="tx1"/>
            </a:solidFill>
          </a:endParaRPr>
        </a:p>
      </dgm:t>
    </dgm:pt>
    <dgm:pt modelId="{5310AAFE-31B1-4A1A-9A9A-BA468BB197D3}" type="parTrans" cxnId="{EC3D5096-1479-4DB9-AB98-CDAC1E9519D2}">
      <dgm:prSet/>
      <dgm:spPr/>
      <dgm:t>
        <a:bodyPr/>
        <a:lstStyle/>
        <a:p>
          <a:endParaRPr lang="en-US"/>
        </a:p>
      </dgm:t>
    </dgm:pt>
    <dgm:pt modelId="{39D0D0B8-315B-4AA2-A620-F7EABA5EC3F9}" type="sibTrans" cxnId="{EC3D5096-1479-4DB9-AB98-CDAC1E9519D2}">
      <dgm:prSet/>
      <dgm:spPr/>
      <dgm:t>
        <a:bodyPr/>
        <a:lstStyle/>
        <a:p>
          <a:endParaRPr lang="en-US"/>
        </a:p>
      </dgm:t>
    </dgm:pt>
    <dgm:pt modelId="{0C66A2AE-3FB3-45F9-8170-45CF5BED81FC}">
      <dgm:prSet phldrT="[ข้อความ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b="1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ผู้รับเบี้ยหวัดบำนาญ</a:t>
          </a:r>
          <a:endParaRPr lang="th-TH" b="1" cap="none" spc="0" dirty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E749870-2C2F-4D33-8F93-4FC2B9DA104A}" type="parTrans" cxnId="{7BAED400-2B64-4E74-87E0-601CF6BFF382}">
      <dgm:prSet/>
      <dgm:spPr/>
      <dgm:t>
        <a:bodyPr/>
        <a:lstStyle/>
        <a:p>
          <a:endParaRPr lang="en-US"/>
        </a:p>
      </dgm:t>
    </dgm:pt>
    <dgm:pt modelId="{97FDD450-A0F3-4A96-9C63-446D96695DF0}" type="sibTrans" cxnId="{7BAED400-2B64-4E74-87E0-601CF6BFF382}">
      <dgm:prSet/>
      <dgm:spPr/>
      <dgm:t>
        <a:bodyPr/>
        <a:lstStyle/>
        <a:p>
          <a:endParaRPr lang="en-US"/>
        </a:p>
      </dgm:t>
    </dgm:pt>
    <dgm:pt modelId="{A9859CCD-E53A-44B5-BFBC-4E6E14C6C217}">
      <dgm:prSet phldrT="[ข้อความ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th-TH" sz="2000" b="1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ตามปีงบประมาณ</a:t>
          </a:r>
          <a:endParaRPr lang="en-US" sz="2000" b="1" cap="none" spc="0" dirty="0" smtClean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F036834-DF4B-44DD-87E8-21470BBAC135}" type="parTrans" cxnId="{BE27876A-14F9-4B6A-8173-60BCB0C9F674}">
      <dgm:prSet/>
      <dgm:spPr/>
      <dgm:t>
        <a:bodyPr/>
        <a:lstStyle/>
        <a:p>
          <a:endParaRPr lang="en-US"/>
        </a:p>
      </dgm:t>
    </dgm:pt>
    <dgm:pt modelId="{B35FA202-FA16-4DE6-9FEB-AEA01CE6EFDE}" type="sibTrans" cxnId="{BE27876A-14F9-4B6A-8173-60BCB0C9F674}">
      <dgm:prSet/>
      <dgm:spPr/>
      <dgm:t>
        <a:bodyPr/>
        <a:lstStyle/>
        <a:p>
          <a:endParaRPr lang="en-US"/>
        </a:p>
      </dgm:t>
    </dgm:pt>
    <dgm:pt modelId="{87570842-1E27-4B06-B72D-B9D3E42BA5E2}" type="pres">
      <dgm:prSet presAssocID="{05BAC59E-7AF9-472C-8430-0095528F9B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2FF627-5101-453A-9F1A-46CD210B2311}" type="pres">
      <dgm:prSet presAssocID="{05BAC59E-7AF9-472C-8430-0095528F9B19}" presName="tSp" presStyleCnt="0"/>
      <dgm:spPr/>
      <dgm:t>
        <a:bodyPr/>
        <a:lstStyle/>
        <a:p>
          <a:endParaRPr lang="en-US"/>
        </a:p>
      </dgm:t>
    </dgm:pt>
    <dgm:pt modelId="{154A7B09-AD34-4040-9460-38F4DBC4D65C}" type="pres">
      <dgm:prSet presAssocID="{05BAC59E-7AF9-472C-8430-0095528F9B19}" presName="bSp" presStyleCnt="0"/>
      <dgm:spPr/>
      <dgm:t>
        <a:bodyPr/>
        <a:lstStyle/>
        <a:p>
          <a:endParaRPr lang="en-US"/>
        </a:p>
      </dgm:t>
    </dgm:pt>
    <dgm:pt modelId="{37522705-213F-4490-A96E-AE0A1F777782}" type="pres">
      <dgm:prSet presAssocID="{05BAC59E-7AF9-472C-8430-0095528F9B19}" presName="process" presStyleCnt="0"/>
      <dgm:spPr/>
      <dgm:t>
        <a:bodyPr/>
        <a:lstStyle/>
        <a:p>
          <a:endParaRPr lang="en-US"/>
        </a:p>
      </dgm:t>
    </dgm:pt>
    <dgm:pt modelId="{88DE39D1-E256-49D1-9B82-96BAE1FC6DD6}" type="pres">
      <dgm:prSet presAssocID="{F834D7BC-C39A-4A07-9702-30BBDD2973F3}" presName="composite1" presStyleCnt="0"/>
      <dgm:spPr/>
      <dgm:t>
        <a:bodyPr/>
        <a:lstStyle/>
        <a:p>
          <a:endParaRPr lang="en-US"/>
        </a:p>
      </dgm:t>
    </dgm:pt>
    <dgm:pt modelId="{1128A343-DD13-45E7-A306-9C524BEDC549}" type="pres">
      <dgm:prSet presAssocID="{F834D7BC-C39A-4A07-9702-30BBDD2973F3}" presName="dummyNode1" presStyleLbl="node1" presStyleIdx="0" presStyleCnt="4"/>
      <dgm:spPr/>
      <dgm:t>
        <a:bodyPr/>
        <a:lstStyle/>
        <a:p>
          <a:endParaRPr lang="en-US"/>
        </a:p>
      </dgm:t>
    </dgm:pt>
    <dgm:pt modelId="{B4A910D5-D330-4BA7-9F61-8B62A4A75E0E}" type="pres">
      <dgm:prSet presAssocID="{F834D7BC-C39A-4A07-9702-30BBDD2973F3}" presName="childNode1" presStyleLbl="bgAcc1" presStyleIdx="0" presStyleCnt="4" custScaleY="154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5CEED-9092-4E50-A961-347947CC9B62}" type="pres">
      <dgm:prSet presAssocID="{F834D7BC-C39A-4A07-9702-30BBDD2973F3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FB444-FF72-41B6-AB5C-0783FEB54C0E}" type="pres">
      <dgm:prSet presAssocID="{F834D7BC-C39A-4A07-9702-30BBDD2973F3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DCFF4-7759-46CD-BB7D-6D75DDAA99FD}" type="pres">
      <dgm:prSet presAssocID="{F834D7BC-C39A-4A07-9702-30BBDD2973F3}" presName="connSite1" presStyleCnt="0"/>
      <dgm:spPr/>
      <dgm:t>
        <a:bodyPr/>
        <a:lstStyle/>
        <a:p>
          <a:endParaRPr lang="en-US"/>
        </a:p>
      </dgm:t>
    </dgm:pt>
    <dgm:pt modelId="{777EA20F-F7FD-4D94-9690-F26E1CDB8D4B}" type="pres">
      <dgm:prSet presAssocID="{A918B7C8-092B-4E31-828C-31954D91908E}" presName="Name9" presStyleLbl="sibTrans2D1" presStyleIdx="0" presStyleCnt="3"/>
      <dgm:spPr/>
      <dgm:t>
        <a:bodyPr/>
        <a:lstStyle/>
        <a:p>
          <a:endParaRPr lang="en-US"/>
        </a:p>
      </dgm:t>
    </dgm:pt>
    <dgm:pt modelId="{4E6A2F40-CA36-4EC7-B9AD-B5C1F8BA6DCF}" type="pres">
      <dgm:prSet presAssocID="{295AA87D-230B-4B60-9136-147ACCD96E25}" presName="composite2" presStyleCnt="0"/>
      <dgm:spPr/>
      <dgm:t>
        <a:bodyPr/>
        <a:lstStyle/>
        <a:p>
          <a:endParaRPr lang="en-US"/>
        </a:p>
      </dgm:t>
    </dgm:pt>
    <dgm:pt modelId="{CE55C733-BA4D-451A-B0B6-79CE8E08F258}" type="pres">
      <dgm:prSet presAssocID="{295AA87D-230B-4B60-9136-147ACCD96E25}" presName="dummyNode2" presStyleLbl="node1" presStyleIdx="0" presStyleCnt="4"/>
      <dgm:spPr/>
      <dgm:t>
        <a:bodyPr/>
        <a:lstStyle/>
        <a:p>
          <a:endParaRPr lang="en-US"/>
        </a:p>
      </dgm:t>
    </dgm:pt>
    <dgm:pt modelId="{5999BFA0-3275-45B8-88DD-172F96144207}" type="pres">
      <dgm:prSet presAssocID="{295AA87D-230B-4B60-9136-147ACCD96E25}" presName="childNode2" presStyleLbl="bgAcc1" presStyleIdx="1" presStyleCnt="4" custScaleY="1546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733D94-02C4-4AD0-BAC9-BBC2097770F2}" type="pres">
      <dgm:prSet presAssocID="{295AA87D-230B-4B60-9136-147ACCD96E25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3B94CB-786E-41E0-B974-6C22550EDA72}" type="pres">
      <dgm:prSet presAssocID="{295AA87D-230B-4B60-9136-147ACCD96E25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A77B58C-8456-4D77-9222-9D416CFF176E}" type="pres">
      <dgm:prSet presAssocID="{295AA87D-230B-4B60-9136-147ACCD96E25}" presName="connSite2" presStyleCnt="0"/>
      <dgm:spPr/>
      <dgm:t>
        <a:bodyPr/>
        <a:lstStyle/>
        <a:p>
          <a:endParaRPr lang="en-US"/>
        </a:p>
      </dgm:t>
    </dgm:pt>
    <dgm:pt modelId="{D7431FBF-E384-4D0B-8C49-9BC995E14C5F}" type="pres">
      <dgm:prSet presAssocID="{6023C7F5-6A57-4DDC-B26D-366B3A0A1286}" presName="Name18" presStyleLbl="sibTrans2D1" presStyleIdx="1" presStyleCnt="3"/>
      <dgm:spPr/>
      <dgm:t>
        <a:bodyPr/>
        <a:lstStyle/>
        <a:p>
          <a:endParaRPr lang="en-US"/>
        </a:p>
      </dgm:t>
    </dgm:pt>
    <dgm:pt modelId="{14F2AEC2-11BB-4A1B-BA76-2ADA5755D93F}" type="pres">
      <dgm:prSet presAssocID="{E137E487-956E-4532-86A0-89A21178E8BA}" presName="composite1" presStyleCnt="0"/>
      <dgm:spPr/>
      <dgm:t>
        <a:bodyPr/>
        <a:lstStyle/>
        <a:p>
          <a:endParaRPr lang="en-US"/>
        </a:p>
      </dgm:t>
    </dgm:pt>
    <dgm:pt modelId="{53E6C487-201C-4DF9-A7EC-9C588C547D46}" type="pres">
      <dgm:prSet presAssocID="{E137E487-956E-4532-86A0-89A21178E8BA}" presName="dummyNode1" presStyleLbl="node1" presStyleIdx="1" presStyleCnt="4"/>
      <dgm:spPr/>
      <dgm:t>
        <a:bodyPr/>
        <a:lstStyle/>
        <a:p>
          <a:endParaRPr lang="en-US"/>
        </a:p>
      </dgm:t>
    </dgm:pt>
    <dgm:pt modelId="{D5D8208C-5538-4E4A-B501-EF1730564DC9}" type="pres">
      <dgm:prSet presAssocID="{E137E487-956E-4532-86A0-89A21178E8BA}" presName="childNode1" presStyleLbl="bgAcc1" presStyleIdx="2" presStyleCnt="4" custScaleY="1546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17A07E-9423-4DD2-B2C3-172FE250008D}" type="pres">
      <dgm:prSet presAssocID="{E137E487-956E-4532-86A0-89A21178E8BA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07AF95D-05B0-4097-BCFF-3375744109C7}" type="pres">
      <dgm:prSet presAssocID="{E137E487-956E-4532-86A0-89A21178E8BA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FE127A-51F5-46F1-9ECD-38C077F982E2}" type="pres">
      <dgm:prSet presAssocID="{E137E487-956E-4532-86A0-89A21178E8BA}" presName="connSite1" presStyleCnt="0"/>
      <dgm:spPr/>
      <dgm:t>
        <a:bodyPr/>
        <a:lstStyle/>
        <a:p>
          <a:endParaRPr lang="en-US"/>
        </a:p>
      </dgm:t>
    </dgm:pt>
    <dgm:pt modelId="{EECDF1BD-7DDF-4309-AA6F-59274FE847F5}" type="pres">
      <dgm:prSet presAssocID="{239F2E20-7615-4E6C-B3EA-72C2D52FF3CB}" presName="Name9" presStyleLbl="sibTrans2D1" presStyleIdx="2" presStyleCnt="3"/>
      <dgm:spPr/>
      <dgm:t>
        <a:bodyPr/>
        <a:lstStyle/>
        <a:p>
          <a:endParaRPr lang="en-US"/>
        </a:p>
      </dgm:t>
    </dgm:pt>
    <dgm:pt modelId="{E3947BD7-300C-4BE1-BBAF-3B1B7C366BD1}" type="pres">
      <dgm:prSet presAssocID="{43B0E468-AFE2-4E24-BCEC-B709EFB13584}" presName="composite2" presStyleCnt="0"/>
      <dgm:spPr/>
      <dgm:t>
        <a:bodyPr/>
        <a:lstStyle/>
        <a:p>
          <a:endParaRPr lang="en-US"/>
        </a:p>
      </dgm:t>
    </dgm:pt>
    <dgm:pt modelId="{CB7B508E-BF07-4C6C-A057-CB45988FF608}" type="pres">
      <dgm:prSet presAssocID="{43B0E468-AFE2-4E24-BCEC-B709EFB13584}" presName="dummyNode2" presStyleLbl="node1" presStyleIdx="2" presStyleCnt="4"/>
      <dgm:spPr/>
      <dgm:t>
        <a:bodyPr/>
        <a:lstStyle/>
        <a:p>
          <a:endParaRPr lang="en-US"/>
        </a:p>
      </dgm:t>
    </dgm:pt>
    <dgm:pt modelId="{0FE7788A-BF0C-4BBB-AC88-20E7212D5A45}" type="pres">
      <dgm:prSet presAssocID="{43B0E468-AFE2-4E24-BCEC-B709EFB13584}" presName="childNode2" presStyleLbl="bgAcc1" presStyleIdx="3" presStyleCnt="4" custScaleY="154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C3A69-1293-4685-8B49-3A21C1C0716A}" type="pres">
      <dgm:prSet presAssocID="{43B0E468-AFE2-4E24-BCEC-B709EFB13584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7236F-A358-4051-B788-DFDA6E54C7A1}" type="pres">
      <dgm:prSet presAssocID="{43B0E468-AFE2-4E24-BCEC-B709EFB13584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454B0-7FB7-4961-9CB2-5EE19EB4DA45}" type="pres">
      <dgm:prSet presAssocID="{43B0E468-AFE2-4E24-BCEC-B709EFB13584}" presName="connSite2" presStyleCnt="0"/>
      <dgm:spPr/>
      <dgm:t>
        <a:bodyPr/>
        <a:lstStyle/>
        <a:p>
          <a:endParaRPr lang="en-US"/>
        </a:p>
      </dgm:t>
    </dgm:pt>
  </dgm:ptLst>
  <dgm:cxnLst>
    <dgm:cxn modelId="{C84C9FBE-9137-44E7-9A99-327AFEE38B0E}" type="presOf" srcId="{F3C85DE0-D119-4580-B80D-7F9EA3025BE0}" destId="{8617A07E-9423-4DD2-B2C3-172FE250008D}" srcOrd="1" destOrd="0" presId="urn:microsoft.com/office/officeart/2005/8/layout/hProcess4"/>
    <dgm:cxn modelId="{B70478DA-1A3F-4F05-8051-60F9785917A6}" type="presOf" srcId="{43B0E468-AFE2-4E24-BCEC-B709EFB13584}" destId="{D7C7236F-A358-4051-B788-DFDA6E54C7A1}" srcOrd="0" destOrd="0" presId="urn:microsoft.com/office/officeart/2005/8/layout/hProcess4"/>
    <dgm:cxn modelId="{D0C562E5-8A51-4714-A30F-4482744E3F7E}" type="presOf" srcId="{A2D047CC-D982-4D86-B2AB-5B96D64C553D}" destId="{5999BFA0-3275-45B8-88DD-172F96144207}" srcOrd="0" destOrd="0" presId="urn:microsoft.com/office/officeart/2005/8/layout/hProcess4"/>
    <dgm:cxn modelId="{F4336E4E-94A0-4661-9672-712D36E970FC}" srcId="{E137E487-956E-4532-86A0-89A21178E8BA}" destId="{F3C85DE0-D119-4580-B80D-7F9EA3025BE0}" srcOrd="0" destOrd="0" parTransId="{DB661608-A04E-4472-8B51-BB60430CB536}" sibTransId="{9E200410-A1B3-4DEB-B248-30B3D683A44C}"/>
    <dgm:cxn modelId="{8EA56D4F-3D2A-446F-8FB4-13B9DC8BA696}" type="presOf" srcId="{A9859CCD-E53A-44B5-BFBC-4E6E14C6C217}" destId="{BAAC3A69-1293-4685-8B49-3A21C1C0716A}" srcOrd="1" destOrd="0" presId="urn:microsoft.com/office/officeart/2005/8/layout/hProcess4"/>
    <dgm:cxn modelId="{EC3D5096-1479-4DB9-AB98-CDAC1E9519D2}" srcId="{05BAC59E-7AF9-472C-8430-0095528F9B19}" destId="{43B0E468-AFE2-4E24-BCEC-B709EFB13584}" srcOrd="3" destOrd="0" parTransId="{5310AAFE-31B1-4A1A-9A9A-BA468BB197D3}" sibTransId="{39D0D0B8-315B-4AA2-A620-F7EABA5EC3F9}"/>
    <dgm:cxn modelId="{A4F5F95A-B9D8-4103-8D01-F5338807521F}" type="presOf" srcId="{0595AF52-9284-4195-B669-9D827D27AF2C}" destId="{0545CEED-9092-4E50-A961-347947CC9B62}" srcOrd="1" destOrd="1" presId="urn:microsoft.com/office/officeart/2005/8/layout/hProcess4"/>
    <dgm:cxn modelId="{C16C4C69-3541-4E57-9234-6E380F142487}" type="presOf" srcId="{0C66A2AE-3FB3-45F9-8170-45CF5BED81FC}" destId="{B4A910D5-D330-4BA7-9F61-8B62A4A75E0E}" srcOrd="0" destOrd="2" presId="urn:microsoft.com/office/officeart/2005/8/layout/hProcess4"/>
    <dgm:cxn modelId="{737F04D8-B726-4DE0-AC99-2AE49CCFAFC9}" srcId="{F834D7BC-C39A-4A07-9702-30BBDD2973F3}" destId="{C90213F4-601E-4139-A1F3-28CDEDD925AD}" srcOrd="0" destOrd="0" parTransId="{F36F1D36-D41D-4272-9794-E73DA3799B21}" sibTransId="{7B7C9B17-4582-4633-9AC3-4AC7A726313C}"/>
    <dgm:cxn modelId="{0C261DDB-36BC-45FF-8993-18CB140056A3}" type="presOf" srcId="{F3C85DE0-D119-4580-B80D-7F9EA3025BE0}" destId="{D5D8208C-5538-4E4A-B501-EF1730564DC9}" srcOrd="0" destOrd="0" presId="urn:microsoft.com/office/officeart/2005/8/layout/hProcess4"/>
    <dgm:cxn modelId="{D9CE81C1-35D7-4905-BCB7-6D29CD87EB99}" type="presOf" srcId="{05BAC59E-7AF9-472C-8430-0095528F9B19}" destId="{87570842-1E27-4B06-B72D-B9D3E42BA5E2}" srcOrd="0" destOrd="0" presId="urn:microsoft.com/office/officeart/2005/8/layout/hProcess4"/>
    <dgm:cxn modelId="{A5925A7F-3DC2-41B6-AEE0-5E32065CB210}" srcId="{05BAC59E-7AF9-472C-8430-0095528F9B19}" destId="{E137E487-956E-4532-86A0-89A21178E8BA}" srcOrd="2" destOrd="0" parTransId="{27CCC4EF-AB37-4321-B4A8-4C465E4796BA}" sibTransId="{239F2E20-7615-4E6C-B3EA-72C2D52FF3CB}"/>
    <dgm:cxn modelId="{FDF0E60D-81D8-44F6-8882-040769F40C39}" type="presOf" srcId="{0595AF52-9284-4195-B669-9D827D27AF2C}" destId="{B4A910D5-D330-4BA7-9F61-8B62A4A75E0E}" srcOrd="0" destOrd="1" presId="urn:microsoft.com/office/officeart/2005/8/layout/hProcess4"/>
    <dgm:cxn modelId="{D1657FD6-5846-4F97-89AC-65A5A86A83B0}" type="presOf" srcId="{6023C7F5-6A57-4DDC-B26D-366B3A0A1286}" destId="{D7431FBF-E384-4D0B-8C49-9BC995E14C5F}" srcOrd="0" destOrd="0" presId="urn:microsoft.com/office/officeart/2005/8/layout/hProcess4"/>
    <dgm:cxn modelId="{7BAED400-2B64-4E74-87E0-601CF6BFF382}" srcId="{F834D7BC-C39A-4A07-9702-30BBDD2973F3}" destId="{0C66A2AE-3FB3-45F9-8170-45CF5BED81FC}" srcOrd="2" destOrd="0" parTransId="{AE749870-2C2F-4D33-8F93-4FC2B9DA104A}" sibTransId="{97FDD450-A0F3-4A96-9C63-446D96695DF0}"/>
    <dgm:cxn modelId="{920093B4-9CF9-4CBF-A918-B319546079EE}" type="presOf" srcId="{C90213F4-601E-4139-A1F3-28CDEDD925AD}" destId="{B4A910D5-D330-4BA7-9F61-8B62A4A75E0E}" srcOrd="0" destOrd="0" presId="urn:microsoft.com/office/officeart/2005/8/layout/hProcess4"/>
    <dgm:cxn modelId="{309D1AA6-913E-472A-AAB2-2F7AAACB7FF2}" type="presOf" srcId="{E137E487-956E-4532-86A0-89A21178E8BA}" destId="{907AF95D-05B0-4097-BCFF-3375744109C7}" srcOrd="0" destOrd="0" presId="urn:microsoft.com/office/officeart/2005/8/layout/hProcess4"/>
    <dgm:cxn modelId="{3BC25732-71A3-4EEF-84A5-27F78DB3CA89}" srcId="{05BAC59E-7AF9-472C-8430-0095528F9B19}" destId="{F834D7BC-C39A-4A07-9702-30BBDD2973F3}" srcOrd="0" destOrd="0" parTransId="{D0662EA9-04F3-4C9A-B57A-9649D97E2EA2}" sibTransId="{A918B7C8-092B-4E31-828C-31954D91908E}"/>
    <dgm:cxn modelId="{CF840582-FED5-4A9E-BCDE-6FBA805B1BC2}" type="presOf" srcId="{A918B7C8-092B-4E31-828C-31954D91908E}" destId="{777EA20F-F7FD-4D94-9690-F26E1CDB8D4B}" srcOrd="0" destOrd="0" presId="urn:microsoft.com/office/officeart/2005/8/layout/hProcess4"/>
    <dgm:cxn modelId="{B6E55076-22E0-4F93-BC9A-85B834AD11C9}" type="presOf" srcId="{F834D7BC-C39A-4A07-9702-30BBDD2973F3}" destId="{A6DFB444-FF72-41B6-AB5C-0783FEB54C0E}" srcOrd="0" destOrd="0" presId="urn:microsoft.com/office/officeart/2005/8/layout/hProcess4"/>
    <dgm:cxn modelId="{BE27876A-14F9-4B6A-8173-60BCB0C9F674}" srcId="{43B0E468-AFE2-4E24-BCEC-B709EFB13584}" destId="{A9859CCD-E53A-44B5-BFBC-4E6E14C6C217}" srcOrd="0" destOrd="0" parTransId="{CF036834-DF4B-44DD-87E8-21470BBAC135}" sibTransId="{B35FA202-FA16-4DE6-9FEB-AEA01CE6EFDE}"/>
    <dgm:cxn modelId="{E1134EAF-B237-4E53-AB7D-1B4AEFDA36DF}" type="presOf" srcId="{295AA87D-230B-4B60-9136-147ACCD96E25}" destId="{5B3B94CB-786E-41E0-B974-6C22550EDA72}" srcOrd="0" destOrd="0" presId="urn:microsoft.com/office/officeart/2005/8/layout/hProcess4"/>
    <dgm:cxn modelId="{CF1A505B-4BE7-43AE-9EBD-7DF7C08D8793}" srcId="{295AA87D-230B-4B60-9136-147ACCD96E25}" destId="{A2D047CC-D982-4D86-B2AB-5B96D64C553D}" srcOrd="0" destOrd="0" parTransId="{109136F7-88B9-40EC-9ECF-806AEBD089DA}" sibTransId="{A92A0604-5CB5-4DBC-8100-3C6628E2067C}"/>
    <dgm:cxn modelId="{FB3B6AAF-F3E2-4899-9B82-44CB818CB24D}" type="presOf" srcId="{A9859CCD-E53A-44B5-BFBC-4E6E14C6C217}" destId="{0FE7788A-BF0C-4BBB-AC88-20E7212D5A45}" srcOrd="0" destOrd="0" presId="urn:microsoft.com/office/officeart/2005/8/layout/hProcess4"/>
    <dgm:cxn modelId="{D7D9123A-0A44-4142-BEAA-7AEAEDAB71DB}" type="presOf" srcId="{C90213F4-601E-4139-A1F3-28CDEDD925AD}" destId="{0545CEED-9092-4E50-A961-347947CC9B62}" srcOrd="1" destOrd="0" presId="urn:microsoft.com/office/officeart/2005/8/layout/hProcess4"/>
    <dgm:cxn modelId="{84C009E0-6497-4133-AFC2-680D354D1AED}" srcId="{05BAC59E-7AF9-472C-8430-0095528F9B19}" destId="{295AA87D-230B-4B60-9136-147ACCD96E25}" srcOrd="1" destOrd="0" parTransId="{A589754F-4DA1-4E6D-A1C5-9EDA7FF2B9F4}" sibTransId="{6023C7F5-6A57-4DDC-B26D-366B3A0A1286}"/>
    <dgm:cxn modelId="{88089307-B5C6-48F5-8E09-83EB9262D6B1}" type="presOf" srcId="{0C66A2AE-3FB3-45F9-8170-45CF5BED81FC}" destId="{0545CEED-9092-4E50-A961-347947CC9B62}" srcOrd="1" destOrd="2" presId="urn:microsoft.com/office/officeart/2005/8/layout/hProcess4"/>
    <dgm:cxn modelId="{F6DBE59C-047E-4D73-B0CC-76A623BF71E1}" srcId="{F834D7BC-C39A-4A07-9702-30BBDD2973F3}" destId="{0595AF52-9284-4195-B669-9D827D27AF2C}" srcOrd="1" destOrd="0" parTransId="{8EACDADE-6677-4423-8CDF-7EF7273A36CF}" sibTransId="{6BB3A374-DF51-498A-9967-4BF7E001560A}"/>
    <dgm:cxn modelId="{FCB0ECBF-41FC-4574-9AF6-ACC3B1AEBE3B}" type="presOf" srcId="{239F2E20-7615-4E6C-B3EA-72C2D52FF3CB}" destId="{EECDF1BD-7DDF-4309-AA6F-59274FE847F5}" srcOrd="0" destOrd="0" presId="urn:microsoft.com/office/officeart/2005/8/layout/hProcess4"/>
    <dgm:cxn modelId="{4062E661-5DBC-4776-B594-5C951C6FBC49}" type="presOf" srcId="{A2D047CC-D982-4D86-B2AB-5B96D64C553D}" destId="{F6733D94-02C4-4AD0-BAC9-BBC2097770F2}" srcOrd="1" destOrd="0" presId="urn:microsoft.com/office/officeart/2005/8/layout/hProcess4"/>
    <dgm:cxn modelId="{65EF15D9-5D70-468A-B96A-A6C973342C20}" type="presParOf" srcId="{87570842-1E27-4B06-B72D-B9D3E42BA5E2}" destId="{442FF627-5101-453A-9F1A-46CD210B2311}" srcOrd="0" destOrd="0" presId="urn:microsoft.com/office/officeart/2005/8/layout/hProcess4"/>
    <dgm:cxn modelId="{FA38ECCB-BDB6-49F6-B569-EE9299BAAD5B}" type="presParOf" srcId="{87570842-1E27-4B06-B72D-B9D3E42BA5E2}" destId="{154A7B09-AD34-4040-9460-38F4DBC4D65C}" srcOrd="1" destOrd="0" presId="urn:microsoft.com/office/officeart/2005/8/layout/hProcess4"/>
    <dgm:cxn modelId="{DBFA358A-63DB-4562-8136-7A82340B76FC}" type="presParOf" srcId="{87570842-1E27-4B06-B72D-B9D3E42BA5E2}" destId="{37522705-213F-4490-A96E-AE0A1F777782}" srcOrd="2" destOrd="0" presId="urn:microsoft.com/office/officeart/2005/8/layout/hProcess4"/>
    <dgm:cxn modelId="{6FF9E75B-54EA-460E-B540-056085829BAF}" type="presParOf" srcId="{37522705-213F-4490-A96E-AE0A1F777782}" destId="{88DE39D1-E256-49D1-9B82-96BAE1FC6DD6}" srcOrd="0" destOrd="0" presId="urn:microsoft.com/office/officeart/2005/8/layout/hProcess4"/>
    <dgm:cxn modelId="{6C7AC8ED-3988-45B3-AC78-71C6A36980F5}" type="presParOf" srcId="{88DE39D1-E256-49D1-9B82-96BAE1FC6DD6}" destId="{1128A343-DD13-45E7-A306-9C524BEDC549}" srcOrd="0" destOrd="0" presId="urn:microsoft.com/office/officeart/2005/8/layout/hProcess4"/>
    <dgm:cxn modelId="{327EC221-D0F6-4BAD-AD10-BEEDA40B576B}" type="presParOf" srcId="{88DE39D1-E256-49D1-9B82-96BAE1FC6DD6}" destId="{B4A910D5-D330-4BA7-9F61-8B62A4A75E0E}" srcOrd="1" destOrd="0" presId="urn:microsoft.com/office/officeart/2005/8/layout/hProcess4"/>
    <dgm:cxn modelId="{E588745A-E42D-4844-9C50-09F654E49773}" type="presParOf" srcId="{88DE39D1-E256-49D1-9B82-96BAE1FC6DD6}" destId="{0545CEED-9092-4E50-A961-347947CC9B62}" srcOrd="2" destOrd="0" presId="urn:microsoft.com/office/officeart/2005/8/layout/hProcess4"/>
    <dgm:cxn modelId="{3E752245-8C0A-4910-AB10-E75C5F4DA901}" type="presParOf" srcId="{88DE39D1-E256-49D1-9B82-96BAE1FC6DD6}" destId="{A6DFB444-FF72-41B6-AB5C-0783FEB54C0E}" srcOrd="3" destOrd="0" presId="urn:microsoft.com/office/officeart/2005/8/layout/hProcess4"/>
    <dgm:cxn modelId="{AD2B693E-D1DE-42C1-B467-D1A9846A3F4E}" type="presParOf" srcId="{88DE39D1-E256-49D1-9B82-96BAE1FC6DD6}" destId="{568DCFF4-7759-46CD-BB7D-6D75DDAA99FD}" srcOrd="4" destOrd="0" presId="urn:microsoft.com/office/officeart/2005/8/layout/hProcess4"/>
    <dgm:cxn modelId="{B2441A9B-1FD8-4AC9-A3B5-D1CA317C826E}" type="presParOf" srcId="{37522705-213F-4490-A96E-AE0A1F777782}" destId="{777EA20F-F7FD-4D94-9690-F26E1CDB8D4B}" srcOrd="1" destOrd="0" presId="urn:microsoft.com/office/officeart/2005/8/layout/hProcess4"/>
    <dgm:cxn modelId="{959C6D4F-0F5A-4CB8-A31E-492B9AFAF9F8}" type="presParOf" srcId="{37522705-213F-4490-A96E-AE0A1F777782}" destId="{4E6A2F40-CA36-4EC7-B9AD-B5C1F8BA6DCF}" srcOrd="2" destOrd="0" presId="urn:microsoft.com/office/officeart/2005/8/layout/hProcess4"/>
    <dgm:cxn modelId="{91641970-8030-4CCA-A07F-56E647F7A574}" type="presParOf" srcId="{4E6A2F40-CA36-4EC7-B9AD-B5C1F8BA6DCF}" destId="{CE55C733-BA4D-451A-B0B6-79CE8E08F258}" srcOrd="0" destOrd="0" presId="urn:microsoft.com/office/officeart/2005/8/layout/hProcess4"/>
    <dgm:cxn modelId="{A21A46A7-DF5E-4303-B458-FE1B2A863B6C}" type="presParOf" srcId="{4E6A2F40-CA36-4EC7-B9AD-B5C1F8BA6DCF}" destId="{5999BFA0-3275-45B8-88DD-172F96144207}" srcOrd="1" destOrd="0" presId="urn:microsoft.com/office/officeart/2005/8/layout/hProcess4"/>
    <dgm:cxn modelId="{73EF114E-AF8A-4600-A818-18BA8CC01C9E}" type="presParOf" srcId="{4E6A2F40-CA36-4EC7-B9AD-B5C1F8BA6DCF}" destId="{F6733D94-02C4-4AD0-BAC9-BBC2097770F2}" srcOrd="2" destOrd="0" presId="urn:microsoft.com/office/officeart/2005/8/layout/hProcess4"/>
    <dgm:cxn modelId="{5E5E8172-B7EE-4317-8D4D-D8F4A6D171B2}" type="presParOf" srcId="{4E6A2F40-CA36-4EC7-B9AD-B5C1F8BA6DCF}" destId="{5B3B94CB-786E-41E0-B974-6C22550EDA72}" srcOrd="3" destOrd="0" presId="urn:microsoft.com/office/officeart/2005/8/layout/hProcess4"/>
    <dgm:cxn modelId="{C5E14B45-CDEA-424D-A643-7CD0F0C15C42}" type="presParOf" srcId="{4E6A2F40-CA36-4EC7-B9AD-B5C1F8BA6DCF}" destId="{7A77B58C-8456-4D77-9222-9D416CFF176E}" srcOrd="4" destOrd="0" presId="urn:microsoft.com/office/officeart/2005/8/layout/hProcess4"/>
    <dgm:cxn modelId="{F1D7E118-D8EF-4ADC-98B4-3B918E31594D}" type="presParOf" srcId="{37522705-213F-4490-A96E-AE0A1F777782}" destId="{D7431FBF-E384-4D0B-8C49-9BC995E14C5F}" srcOrd="3" destOrd="0" presId="urn:microsoft.com/office/officeart/2005/8/layout/hProcess4"/>
    <dgm:cxn modelId="{FC3298A6-4451-4E15-98F1-67FD9A3FDA0B}" type="presParOf" srcId="{37522705-213F-4490-A96E-AE0A1F777782}" destId="{14F2AEC2-11BB-4A1B-BA76-2ADA5755D93F}" srcOrd="4" destOrd="0" presId="urn:microsoft.com/office/officeart/2005/8/layout/hProcess4"/>
    <dgm:cxn modelId="{58341376-F740-48D2-B66C-26236A134B43}" type="presParOf" srcId="{14F2AEC2-11BB-4A1B-BA76-2ADA5755D93F}" destId="{53E6C487-201C-4DF9-A7EC-9C588C547D46}" srcOrd="0" destOrd="0" presId="urn:microsoft.com/office/officeart/2005/8/layout/hProcess4"/>
    <dgm:cxn modelId="{36D6ED8E-4913-4E8F-AFDD-D4AFA7E12801}" type="presParOf" srcId="{14F2AEC2-11BB-4A1B-BA76-2ADA5755D93F}" destId="{D5D8208C-5538-4E4A-B501-EF1730564DC9}" srcOrd="1" destOrd="0" presId="urn:microsoft.com/office/officeart/2005/8/layout/hProcess4"/>
    <dgm:cxn modelId="{DC70DDAA-2191-4218-A04B-3C3C0BE50999}" type="presParOf" srcId="{14F2AEC2-11BB-4A1B-BA76-2ADA5755D93F}" destId="{8617A07E-9423-4DD2-B2C3-172FE250008D}" srcOrd="2" destOrd="0" presId="urn:microsoft.com/office/officeart/2005/8/layout/hProcess4"/>
    <dgm:cxn modelId="{BBF55565-0203-4E22-83D7-1E2E5BDFBEBC}" type="presParOf" srcId="{14F2AEC2-11BB-4A1B-BA76-2ADA5755D93F}" destId="{907AF95D-05B0-4097-BCFF-3375744109C7}" srcOrd="3" destOrd="0" presId="urn:microsoft.com/office/officeart/2005/8/layout/hProcess4"/>
    <dgm:cxn modelId="{FB3469C9-5EAC-4026-BEBF-77F31BB53C03}" type="presParOf" srcId="{14F2AEC2-11BB-4A1B-BA76-2ADA5755D93F}" destId="{1CFE127A-51F5-46F1-9ECD-38C077F982E2}" srcOrd="4" destOrd="0" presId="urn:microsoft.com/office/officeart/2005/8/layout/hProcess4"/>
    <dgm:cxn modelId="{0B83048F-09FE-4C3C-B7D6-B1DB5E463DB2}" type="presParOf" srcId="{37522705-213F-4490-A96E-AE0A1F777782}" destId="{EECDF1BD-7DDF-4309-AA6F-59274FE847F5}" srcOrd="5" destOrd="0" presId="urn:microsoft.com/office/officeart/2005/8/layout/hProcess4"/>
    <dgm:cxn modelId="{093BE305-799A-4A93-91F7-820863B0481E}" type="presParOf" srcId="{37522705-213F-4490-A96E-AE0A1F777782}" destId="{E3947BD7-300C-4BE1-BBAF-3B1B7C366BD1}" srcOrd="6" destOrd="0" presId="urn:microsoft.com/office/officeart/2005/8/layout/hProcess4"/>
    <dgm:cxn modelId="{8EE5F20A-6340-4E24-B6CC-3D01BA4FC4AA}" type="presParOf" srcId="{E3947BD7-300C-4BE1-BBAF-3B1B7C366BD1}" destId="{CB7B508E-BF07-4C6C-A057-CB45988FF608}" srcOrd="0" destOrd="0" presId="urn:microsoft.com/office/officeart/2005/8/layout/hProcess4"/>
    <dgm:cxn modelId="{F20F7D7F-FBD7-419F-B88F-36CB3BE17CCE}" type="presParOf" srcId="{E3947BD7-300C-4BE1-BBAF-3B1B7C366BD1}" destId="{0FE7788A-BF0C-4BBB-AC88-20E7212D5A45}" srcOrd="1" destOrd="0" presId="urn:microsoft.com/office/officeart/2005/8/layout/hProcess4"/>
    <dgm:cxn modelId="{8945F132-B226-4F14-8BE9-B9547FF9F8B7}" type="presParOf" srcId="{E3947BD7-300C-4BE1-BBAF-3B1B7C366BD1}" destId="{BAAC3A69-1293-4685-8B49-3A21C1C0716A}" srcOrd="2" destOrd="0" presId="urn:microsoft.com/office/officeart/2005/8/layout/hProcess4"/>
    <dgm:cxn modelId="{F57AF49C-EE1F-4557-AC2C-70F5FB5A9399}" type="presParOf" srcId="{E3947BD7-300C-4BE1-BBAF-3B1B7C366BD1}" destId="{D7C7236F-A358-4051-B788-DFDA6E54C7A1}" srcOrd="3" destOrd="0" presId="urn:microsoft.com/office/officeart/2005/8/layout/hProcess4"/>
    <dgm:cxn modelId="{E03E61B9-CEB4-4189-8540-046BBAB62DDD}" type="presParOf" srcId="{E3947BD7-300C-4BE1-BBAF-3B1B7C366BD1}" destId="{B20454B0-7FB7-4961-9CB2-5EE19EB4DA4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0499360-90CC-4C3C-BC28-5F72C18B452C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</dgm:pt>
    <dgm:pt modelId="{85E80DBA-7D9D-414A-9ECA-D49B714B496F}">
      <dgm:prSet phldrT="[ข้อความ]"/>
      <dgm:spPr/>
      <dgm:t>
        <a:bodyPr/>
        <a:lstStyle/>
        <a:p>
          <a:r>
            <a:rPr lang="th-TH" b="1" dirty="0" smtClean="0"/>
            <a:t>หมวด 11 </a:t>
          </a:r>
          <a:r>
            <a:rPr lang="en-US" b="1" dirty="0" smtClean="0"/>
            <a:t>: </a:t>
          </a:r>
          <a:r>
            <a:rPr lang="th-TH" b="1" dirty="0" smtClean="0"/>
            <a:t>หัตถการในห้องผ่าตัด</a:t>
          </a:r>
          <a:endParaRPr lang="en-US" b="1" dirty="0"/>
        </a:p>
      </dgm:t>
    </dgm:pt>
    <dgm:pt modelId="{C14AF528-A4E7-4E22-8F49-AF943B8AC803}" type="parTrans" cxnId="{D2E999F4-9B73-482A-9BCC-CDA6231BC301}">
      <dgm:prSet/>
      <dgm:spPr/>
      <dgm:t>
        <a:bodyPr/>
        <a:lstStyle/>
        <a:p>
          <a:endParaRPr lang="en-US" b="1"/>
        </a:p>
      </dgm:t>
    </dgm:pt>
    <dgm:pt modelId="{3992C83F-C5DA-4F9D-BAB8-BF32DC66BA2F}" type="sibTrans" cxnId="{D2E999F4-9B73-482A-9BCC-CDA6231BC301}">
      <dgm:prSet/>
      <dgm:spPr/>
      <dgm:t>
        <a:bodyPr/>
        <a:lstStyle/>
        <a:p>
          <a:endParaRPr lang="en-US" b="1"/>
        </a:p>
      </dgm:t>
    </dgm:pt>
    <dgm:pt modelId="{B6328294-7759-4F8F-965C-FA150F26B7AC}">
      <dgm:prSet phldrT="[ข้อความ]"/>
      <dgm:spPr/>
      <dgm:t>
        <a:bodyPr/>
        <a:lstStyle/>
        <a:p>
          <a:r>
            <a:rPr lang="th-TH" b="1" dirty="0" smtClean="0"/>
            <a:t>หมวด 14 </a:t>
          </a:r>
          <a:r>
            <a:rPr lang="en-US" b="1" dirty="0" smtClean="0"/>
            <a:t>: </a:t>
          </a:r>
          <a:r>
            <a:rPr lang="th-TH" b="1" dirty="0" smtClean="0"/>
            <a:t>กายภาพ              เวชกรรมฟื้นฟู</a:t>
          </a:r>
          <a:endParaRPr lang="en-US" b="1" dirty="0"/>
        </a:p>
      </dgm:t>
    </dgm:pt>
    <dgm:pt modelId="{4C4FA54A-4D2F-4958-9C66-026C2A06F747}" type="parTrans" cxnId="{5FEB05AD-6E53-4B6F-B960-E7B5E040077B}">
      <dgm:prSet/>
      <dgm:spPr/>
      <dgm:t>
        <a:bodyPr/>
        <a:lstStyle/>
        <a:p>
          <a:endParaRPr lang="en-US" b="1"/>
        </a:p>
      </dgm:t>
    </dgm:pt>
    <dgm:pt modelId="{8E5FB0CB-B89B-44CB-90C9-12F04096FF9B}" type="sibTrans" cxnId="{5FEB05AD-6E53-4B6F-B960-E7B5E040077B}">
      <dgm:prSet/>
      <dgm:spPr/>
      <dgm:t>
        <a:bodyPr/>
        <a:lstStyle/>
        <a:p>
          <a:endParaRPr lang="en-US" b="1"/>
        </a:p>
      </dgm:t>
    </dgm:pt>
    <dgm:pt modelId="{0A7FF8E7-6783-4A44-BDAC-90DDD0A7C72E}" type="pres">
      <dgm:prSet presAssocID="{30499360-90CC-4C3C-BC28-5F72C18B452C}" presName="compositeShape" presStyleCnt="0">
        <dgm:presLayoutVars>
          <dgm:dir/>
          <dgm:resizeHandles/>
        </dgm:presLayoutVars>
      </dgm:prSet>
      <dgm:spPr/>
    </dgm:pt>
    <dgm:pt modelId="{060C71AB-1FCE-464F-B0FD-678BF1B4D42D}" type="pres">
      <dgm:prSet presAssocID="{30499360-90CC-4C3C-BC28-5F72C18B452C}" presName="pyramid" presStyleLbl="node1" presStyleIdx="0" presStyleCnt="1" custAng="10800000" custLinFactNeighborX="-7622"/>
      <dgm:spPr/>
    </dgm:pt>
    <dgm:pt modelId="{DD592ACB-B958-4597-B52B-A39C4D6D398E}" type="pres">
      <dgm:prSet presAssocID="{30499360-90CC-4C3C-BC28-5F72C18B452C}" presName="theList" presStyleCnt="0"/>
      <dgm:spPr/>
    </dgm:pt>
    <dgm:pt modelId="{C8DA7864-542B-4C5D-8784-739ACFB3338A}" type="pres">
      <dgm:prSet presAssocID="{85E80DBA-7D9D-414A-9ECA-D49B714B496F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475B8-1CAC-40E5-B810-EF6968AF3E48}" type="pres">
      <dgm:prSet presAssocID="{85E80DBA-7D9D-414A-9ECA-D49B714B496F}" presName="aSpace" presStyleCnt="0"/>
      <dgm:spPr/>
    </dgm:pt>
    <dgm:pt modelId="{61B886F1-EBAD-4B7D-BA92-BAB7A7AEABE6}" type="pres">
      <dgm:prSet presAssocID="{B6328294-7759-4F8F-965C-FA150F26B7AC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30193-7738-45D7-92C5-0C26659BA33A}" type="pres">
      <dgm:prSet presAssocID="{B6328294-7759-4F8F-965C-FA150F26B7AC}" presName="aSpace" presStyleCnt="0"/>
      <dgm:spPr/>
    </dgm:pt>
  </dgm:ptLst>
  <dgm:cxnLst>
    <dgm:cxn modelId="{89BAACA0-3535-49E4-B06C-D0759FA10BFB}" type="presOf" srcId="{30499360-90CC-4C3C-BC28-5F72C18B452C}" destId="{0A7FF8E7-6783-4A44-BDAC-90DDD0A7C72E}" srcOrd="0" destOrd="0" presId="urn:microsoft.com/office/officeart/2005/8/layout/pyramid2"/>
    <dgm:cxn modelId="{D2E999F4-9B73-482A-9BCC-CDA6231BC301}" srcId="{30499360-90CC-4C3C-BC28-5F72C18B452C}" destId="{85E80DBA-7D9D-414A-9ECA-D49B714B496F}" srcOrd="0" destOrd="0" parTransId="{C14AF528-A4E7-4E22-8F49-AF943B8AC803}" sibTransId="{3992C83F-C5DA-4F9D-BAB8-BF32DC66BA2F}"/>
    <dgm:cxn modelId="{5FEB05AD-6E53-4B6F-B960-E7B5E040077B}" srcId="{30499360-90CC-4C3C-BC28-5F72C18B452C}" destId="{B6328294-7759-4F8F-965C-FA150F26B7AC}" srcOrd="1" destOrd="0" parTransId="{4C4FA54A-4D2F-4958-9C66-026C2A06F747}" sibTransId="{8E5FB0CB-B89B-44CB-90C9-12F04096FF9B}"/>
    <dgm:cxn modelId="{4A1FB829-91F5-4797-85E3-0108A216918E}" type="presOf" srcId="{B6328294-7759-4F8F-965C-FA150F26B7AC}" destId="{61B886F1-EBAD-4B7D-BA92-BAB7A7AEABE6}" srcOrd="0" destOrd="0" presId="urn:microsoft.com/office/officeart/2005/8/layout/pyramid2"/>
    <dgm:cxn modelId="{0C96CAC9-5B60-4BAB-A161-FC5C9A2B492E}" type="presOf" srcId="{85E80DBA-7D9D-414A-9ECA-D49B714B496F}" destId="{C8DA7864-542B-4C5D-8784-739ACFB3338A}" srcOrd="0" destOrd="0" presId="urn:microsoft.com/office/officeart/2005/8/layout/pyramid2"/>
    <dgm:cxn modelId="{BECA6C9C-E8B1-4574-BFE9-38C08F96E8FE}" type="presParOf" srcId="{0A7FF8E7-6783-4A44-BDAC-90DDD0A7C72E}" destId="{060C71AB-1FCE-464F-B0FD-678BF1B4D42D}" srcOrd="0" destOrd="0" presId="urn:microsoft.com/office/officeart/2005/8/layout/pyramid2"/>
    <dgm:cxn modelId="{8EA78617-034C-45BE-A15E-7AC59BB66F75}" type="presParOf" srcId="{0A7FF8E7-6783-4A44-BDAC-90DDD0A7C72E}" destId="{DD592ACB-B958-4597-B52B-A39C4D6D398E}" srcOrd="1" destOrd="0" presId="urn:microsoft.com/office/officeart/2005/8/layout/pyramid2"/>
    <dgm:cxn modelId="{C7CCFD16-7464-4BBF-A89F-A09695D4DDD7}" type="presParOf" srcId="{DD592ACB-B958-4597-B52B-A39C4D6D398E}" destId="{C8DA7864-542B-4C5D-8784-739ACFB3338A}" srcOrd="0" destOrd="0" presId="urn:microsoft.com/office/officeart/2005/8/layout/pyramid2"/>
    <dgm:cxn modelId="{60167E61-34BD-4E36-9327-88BDFE27EC2F}" type="presParOf" srcId="{DD592ACB-B958-4597-B52B-A39C4D6D398E}" destId="{2BF475B8-1CAC-40E5-B810-EF6968AF3E48}" srcOrd="1" destOrd="0" presId="urn:microsoft.com/office/officeart/2005/8/layout/pyramid2"/>
    <dgm:cxn modelId="{5906062C-6CB1-4C9B-8CD6-38663E322BDA}" type="presParOf" srcId="{DD592ACB-B958-4597-B52B-A39C4D6D398E}" destId="{61B886F1-EBAD-4B7D-BA92-BAB7A7AEABE6}" srcOrd="2" destOrd="0" presId="urn:microsoft.com/office/officeart/2005/8/layout/pyramid2"/>
    <dgm:cxn modelId="{15027C5E-7785-45FE-9402-F79C2FD09315}" type="presParOf" srcId="{DD592ACB-B958-4597-B52B-A39C4D6D398E}" destId="{0B430193-7738-45D7-92C5-0C26659BA33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4C30B20-C1B8-4D40-9A9D-F1298C72159D}" type="doc">
      <dgm:prSet loTypeId="urn:microsoft.com/office/officeart/2005/8/layout/vList6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D9F5B9C-2B95-489F-979C-F3457E75AE03}">
      <dgm:prSet phldrT="[ข้อความ]"/>
      <dgm:spPr>
        <a:solidFill>
          <a:srgbClr val="FFC00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1" cap="none" spc="0" dirty="0" smtClean="0">
              <a:ln w="50800"/>
              <a:solidFill>
                <a:schemeClr val="tx1"/>
              </a:solidFill>
              <a:effectLst/>
            </a:rPr>
            <a:t>ยกเลิก </a:t>
          </a:r>
          <a:r>
            <a:rPr lang="en-US" b="1" cap="none" spc="0" dirty="0" smtClean="0">
              <a:ln w="50800"/>
              <a:solidFill>
                <a:schemeClr val="tx1"/>
              </a:solidFill>
              <a:effectLst/>
            </a:rPr>
            <a:t>        </a:t>
          </a:r>
          <a:r>
            <a:rPr lang="th-TH" b="1" cap="none" spc="0" dirty="0" smtClean="0">
              <a:ln w="50800"/>
              <a:solidFill>
                <a:schemeClr val="tx1"/>
              </a:solidFill>
              <a:effectLst/>
            </a:rPr>
            <a:t>ว. </a:t>
          </a:r>
          <a:r>
            <a:rPr lang="en-US" b="1" cap="none" spc="0" dirty="0" smtClean="0">
              <a:ln w="50800"/>
              <a:solidFill>
                <a:schemeClr val="tx1"/>
              </a:solidFill>
              <a:effectLst/>
            </a:rPr>
            <a:t>77</a:t>
          </a:r>
          <a:endParaRPr lang="en-US" b="1" cap="none" spc="0" dirty="0">
            <a:ln w="50800"/>
            <a:solidFill>
              <a:schemeClr val="tx1"/>
            </a:solidFill>
            <a:effectLst/>
          </a:endParaRPr>
        </a:p>
      </dgm:t>
    </dgm:pt>
    <dgm:pt modelId="{DF96F321-C9DC-4E23-A002-F9A2C89557FC}" type="parTrans" cxnId="{E09801E7-34EA-49ED-AB18-A4CE19B60351}">
      <dgm:prSet/>
      <dgm:spPr/>
      <dgm:t>
        <a:bodyPr/>
        <a:lstStyle/>
        <a:p>
          <a:endParaRPr lang="en-US"/>
        </a:p>
      </dgm:t>
    </dgm:pt>
    <dgm:pt modelId="{0FD55BE1-84A2-4F61-9292-F757E005B8D2}" type="sibTrans" cxnId="{E09801E7-34EA-49ED-AB18-A4CE19B60351}">
      <dgm:prSet/>
      <dgm:spPr/>
      <dgm:t>
        <a:bodyPr/>
        <a:lstStyle/>
        <a:p>
          <a:endParaRPr lang="en-US"/>
        </a:p>
      </dgm:t>
    </dgm:pt>
    <dgm:pt modelId="{A79FD719-B2D5-4714-B6F3-A41AC50DD1ED}">
      <dgm:prSet phldrT="[ข้อความ]" custT="1"/>
      <dgm:spPr/>
      <dgm:t>
        <a:bodyPr/>
        <a:lstStyle/>
        <a:p>
          <a:r>
            <a:rPr lang="th-TH" sz="3200" b="1" dirty="0" smtClean="0">
              <a:latin typeface="Angsana New" pitchFamily="18" charset="-34"/>
            </a:rPr>
            <a:t>หมวด </a:t>
          </a:r>
          <a:r>
            <a:rPr lang="en-US" sz="3200" b="1" dirty="0" smtClean="0">
              <a:latin typeface="Angsana New" pitchFamily="18" charset="-34"/>
            </a:rPr>
            <a:t>9 </a:t>
          </a:r>
          <a:r>
            <a:rPr lang="th-TH" sz="3200" b="1" dirty="0" smtClean="0">
              <a:latin typeface="Angsana New" pitchFamily="18" charset="-34"/>
            </a:rPr>
            <a:t>อื่นๆ</a:t>
          </a:r>
          <a:endParaRPr lang="en-US" sz="3200" dirty="0"/>
        </a:p>
      </dgm:t>
    </dgm:pt>
    <dgm:pt modelId="{74EB4975-F6CD-4B00-AA81-3DE96753A958}" type="parTrans" cxnId="{C16F239E-6505-4FAB-835F-78BBE89095F1}">
      <dgm:prSet/>
      <dgm:spPr/>
      <dgm:t>
        <a:bodyPr/>
        <a:lstStyle/>
        <a:p>
          <a:endParaRPr lang="en-US"/>
        </a:p>
      </dgm:t>
    </dgm:pt>
    <dgm:pt modelId="{A20D3840-BBC9-45EC-BC84-1A72BE2059F4}" type="sibTrans" cxnId="{C16F239E-6505-4FAB-835F-78BBE89095F1}">
      <dgm:prSet/>
      <dgm:spPr/>
      <dgm:t>
        <a:bodyPr/>
        <a:lstStyle/>
        <a:p>
          <a:endParaRPr lang="en-US"/>
        </a:p>
      </dgm:t>
    </dgm:pt>
    <dgm:pt modelId="{C16D0F8F-7B3E-456E-99AD-44FC3897437B}">
      <dgm:prSet phldrT="[ข้อความ]" custT="1"/>
      <dgm:spPr/>
      <dgm:t>
        <a:bodyPr/>
        <a:lstStyle/>
        <a:p>
          <a:r>
            <a:rPr lang="th-TH" sz="3200" b="1" dirty="0" smtClean="0">
              <a:latin typeface="Angsana New" pitchFamily="18" charset="-34"/>
            </a:rPr>
            <a:t>หมวดวัสดุสิ้นเปลืองที่เป็นวัสดุทางการแพทย์</a:t>
          </a:r>
          <a:endParaRPr lang="en-US" sz="3200" b="1" dirty="0">
            <a:latin typeface="Angsana New" pitchFamily="18" charset="-34"/>
          </a:endParaRPr>
        </a:p>
      </dgm:t>
    </dgm:pt>
    <dgm:pt modelId="{F46A8595-B444-4357-AA2D-70B5A6E47E5D}" type="parTrans" cxnId="{B00F4DDC-9CE3-40FA-9335-968CAA9D26A7}">
      <dgm:prSet/>
      <dgm:spPr/>
      <dgm:t>
        <a:bodyPr/>
        <a:lstStyle/>
        <a:p>
          <a:endParaRPr lang="th-TH"/>
        </a:p>
      </dgm:t>
    </dgm:pt>
    <dgm:pt modelId="{A0F6B009-6873-479F-92E3-EAA8B96C815F}" type="sibTrans" cxnId="{B00F4DDC-9CE3-40FA-9335-968CAA9D26A7}">
      <dgm:prSet/>
      <dgm:spPr/>
      <dgm:t>
        <a:bodyPr/>
        <a:lstStyle/>
        <a:p>
          <a:endParaRPr lang="th-TH"/>
        </a:p>
      </dgm:t>
    </dgm:pt>
    <dgm:pt modelId="{B6153693-44C6-4240-A81C-A319B9CA82E4}" type="pres">
      <dgm:prSet presAssocID="{04C30B20-C1B8-4D40-9A9D-F1298C7215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8E194-FC0E-4B85-8B44-303079AB5A45}" type="pres">
      <dgm:prSet presAssocID="{3D9F5B9C-2B95-489F-979C-F3457E75AE03}" presName="linNode" presStyleCnt="0"/>
      <dgm:spPr/>
      <dgm:t>
        <a:bodyPr/>
        <a:lstStyle/>
        <a:p>
          <a:endParaRPr lang="en-US"/>
        </a:p>
      </dgm:t>
    </dgm:pt>
    <dgm:pt modelId="{8F271B1E-D051-4D56-8DEB-FF5E38A9548A}" type="pres">
      <dgm:prSet presAssocID="{3D9F5B9C-2B95-489F-979C-F3457E75AE03}" presName="parentShp" presStyleLbl="node1" presStyleIdx="0" presStyleCnt="1" custScaleX="73141" custLinFactNeighborY="-3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CA519-5E71-426A-9E2A-F7F5AE5076ED}" type="pres">
      <dgm:prSet presAssocID="{3D9F5B9C-2B95-489F-979C-F3457E75AE03}" presName="childShp" presStyleLbl="bgAccFollowNode1" presStyleIdx="0" presStyleCnt="1" custScaleX="117906" custLinFactNeighborY="-2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4486D7-2F53-439C-9A64-C33EE9531F11}" type="presOf" srcId="{3D9F5B9C-2B95-489F-979C-F3457E75AE03}" destId="{8F271B1E-D051-4D56-8DEB-FF5E38A9548A}" srcOrd="0" destOrd="0" presId="urn:microsoft.com/office/officeart/2005/8/layout/vList6"/>
    <dgm:cxn modelId="{B00F4DDC-9CE3-40FA-9335-968CAA9D26A7}" srcId="{3D9F5B9C-2B95-489F-979C-F3457E75AE03}" destId="{C16D0F8F-7B3E-456E-99AD-44FC3897437B}" srcOrd="1" destOrd="0" parTransId="{F46A8595-B444-4357-AA2D-70B5A6E47E5D}" sibTransId="{A0F6B009-6873-479F-92E3-EAA8B96C815F}"/>
    <dgm:cxn modelId="{AB63C5D3-F876-46A6-B699-D9B1D8C2BEE0}" type="presOf" srcId="{04C30B20-C1B8-4D40-9A9D-F1298C72159D}" destId="{B6153693-44C6-4240-A81C-A319B9CA82E4}" srcOrd="0" destOrd="0" presId="urn:microsoft.com/office/officeart/2005/8/layout/vList6"/>
    <dgm:cxn modelId="{C16F239E-6505-4FAB-835F-78BBE89095F1}" srcId="{3D9F5B9C-2B95-489F-979C-F3457E75AE03}" destId="{A79FD719-B2D5-4714-B6F3-A41AC50DD1ED}" srcOrd="0" destOrd="0" parTransId="{74EB4975-F6CD-4B00-AA81-3DE96753A958}" sibTransId="{A20D3840-BBC9-45EC-BC84-1A72BE2059F4}"/>
    <dgm:cxn modelId="{E09801E7-34EA-49ED-AB18-A4CE19B60351}" srcId="{04C30B20-C1B8-4D40-9A9D-F1298C72159D}" destId="{3D9F5B9C-2B95-489F-979C-F3457E75AE03}" srcOrd="0" destOrd="0" parTransId="{DF96F321-C9DC-4E23-A002-F9A2C89557FC}" sibTransId="{0FD55BE1-84A2-4F61-9292-F757E005B8D2}"/>
    <dgm:cxn modelId="{90417E40-C490-470F-BC91-A9D426D3A931}" type="presOf" srcId="{A79FD719-B2D5-4714-B6F3-A41AC50DD1ED}" destId="{0ECCA519-5E71-426A-9E2A-F7F5AE5076ED}" srcOrd="0" destOrd="0" presId="urn:microsoft.com/office/officeart/2005/8/layout/vList6"/>
    <dgm:cxn modelId="{2F5EDEB8-B6AE-4519-BAD9-DD5CBEE833E5}" type="presOf" srcId="{C16D0F8F-7B3E-456E-99AD-44FC3897437B}" destId="{0ECCA519-5E71-426A-9E2A-F7F5AE5076ED}" srcOrd="0" destOrd="1" presId="urn:microsoft.com/office/officeart/2005/8/layout/vList6"/>
    <dgm:cxn modelId="{84420A64-7CC6-4548-97E3-8AE1EB1DD141}" type="presParOf" srcId="{B6153693-44C6-4240-A81C-A319B9CA82E4}" destId="{5C78E194-FC0E-4B85-8B44-303079AB5A45}" srcOrd="0" destOrd="0" presId="urn:microsoft.com/office/officeart/2005/8/layout/vList6"/>
    <dgm:cxn modelId="{F1A337BF-9D74-487A-9F3B-D91D10870FE4}" type="presParOf" srcId="{5C78E194-FC0E-4B85-8B44-303079AB5A45}" destId="{8F271B1E-D051-4D56-8DEB-FF5E38A9548A}" srcOrd="0" destOrd="0" presId="urn:microsoft.com/office/officeart/2005/8/layout/vList6"/>
    <dgm:cxn modelId="{3E1D9B54-1DFC-42BA-A2EA-C274752219A1}" type="presParOf" srcId="{5C78E194-FC0E-4B85-8B44-303079AB5A45}" destId="{0ECCA519-5E71-426A-9E2A-F7F5AE507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0EE4EBD-C2A5-4D9C-B50E-60581E5374CB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77048637-BAB7-420B-98F9-AFEB20305322}">
      <dgm:prSet phldrT="[ข้อความ]" custT="1"/>
      <dgm:spPr/>
      <dgm:t>
        <a:bodyPr/>
        <a:lstStyle/>
        <a:p>
          <a:r>
            <a:rPr lang="th-TH" sz="4400" b="1" dirty="0" smtClean="0"/>
            <a:t>ผู้ป่วยใน</a:t>
          </a:r>
          <a:endParaRPr lang="th-TH" sz="4400" b="1" dirty="0"/>
        </a:p>
      </dgm:t>
    </dgm:pt>
    <dgm:pt modelId="{E0DAB7CA-228A-4B4B-8E89-1E0711550557}" type="parTrans" cxnId="{8640AB6D-B528-4AAA-A95C-0A88F30AC22D}">
      <dgm:prSet/>
      <dgm:spPr/>
      <dgm:t>
        <a:bodyPr/>
        <a:lstStyle/>
        <a:p>
          <a:endParaRPr lang="th-TH" sz="2400" b="1"/>
        </a:p>
      </dgm:t>
    </dgm:pt>
    <dgm:pt modelId="{C2708F06-7238-4E8B-8712-58BF1852A6BA}" type="sibTrans" cxnId="{8640AB6D-B528-4AAA-A95C-0A88F30AC22D}">
      <dgm:prSet/>
      <dgm:spPr/>
      <dgm:t>
        <a:bodyPr/>
        <a:lstStyle/>
        <a:p>
          <a:endParaRPr lang="th-TH" sz="2400" b="1"/>
        </a:p>
      </dgm:t>
    </dgm:pt>
    <dgm:pt modelId="{B4183C0D-F582-42FE-8CEA-2AC788DF9002}">
      <dgm:prSet phldrT="[ข้อความ]" custT="1"/>
      <dgm:spPr/>
      <dgm:t>
        <a:bodyPr/>
        <a:lstStyle/>
        <a:p>
          <a:r>
            <a:rPr lang="th-TH" sz="5400" b="1" smtClean="0">
              <a:solidFill>
                <a:schemeClr val="tx1"/>
              </a:solidFill>
            </a:rPr>
            <a:t>เบิกรวมใน </a:t>
          </a:r>
          <a:r>
            <a:rPr lang="en-US" sz="5400" b="1" smtClean="0">
              <a:solidFill>
                <a:schemeClr val="tx1"/>
              </a:solidFill>
            </a:rPr>
            <a:t>DRG</a:t>
          </a:r>
          <a:endParaRPr lang="th-TH" sz="5400" b="1" dirty="0">
            <a:solidFill>
              <a:schemeClr val="tx1"/>
            </a:solidFill>
          </a:endParaRPr>
        </a:p>
      </dgm:t>
    </dgm:pt>
    <dgm:pt modelId="{38C0B61F-3605-496F-8805-97D3D6426E67}" type="parTrans" cxnId="{31F021A4-5E89-43AC-8ED8-8D3B9F2D96F7}">
      <dgm:prSet/>
      <dgm:spPr/>
      <dgm:t>
        <a:bodyPr/>
        <a:lstStyle/>
        <a:p>
          <a:endParaRPr lang="th-TH" sz="2400" b="1"/>
        </a:p>
      </dgm:t>
    </dgm:pt>
    <dgm:pt modelId="{F10FCD74-8C96-4DA4-8324-26EE43D45D8A}" type="sibTrans" cxnId="{31F021A4-5E89-43AC-8ED8-8D3B9F2D96F7}">
      <dgm:prSet/>
      <dgm:spPr/>
      <dgm:t>
        <a:bodyPr/>
        <a:lstStyle/>
        <a:p>
          <a:endParaRPr lang="th-TH" sz="2400" b="1"/>
        </a:p>
      </dgm:t>
    </dgm:pt>
    <dgm:pt modelId="{1985CEFA-1190-4585-BD93-82CE8E9DE43B}">
      <dgm:prSet phldrT="[ข้อความ]" custT="1"/>
      <dgm:spPr/>
      <dgm:t>
        <a:bodyPr/>
        <a:lstStyle/>
        <a:p>
          <a:r>
            <a:rPr lang="th-TH" sz="4400" b="1" dirty="0" smtClean="0"/>
            <a:t>ผู้ป่วยนอก</a:t>
          </a:r>
        </a:p>
        <a:p>
          <a:r>
            <a:rPr lang="th-TH" sz="3200" b="1" dirty="0" smtClean="0"/>
            <a:t>(ในโรงพยาบาล)</a:t>
          </a:r>
          <a:endParaRPr lang="th-TH" sz="3200" b="1" dirty="0"/>
        </a:p>
      </dgm:t>
    </dgm:pt>
    <dgm:pt modelId="{C01DAACA-5283-440B-AB6D-326DEA26917B}" type="parTrans" cxnId="{1E128B20-3CF0-4CEE-8A6D-BF424EEB7C21}">
      <dgm:prSet/>
      <dgm:spPr/>
      <dgm:t>
        <a:bodyPr/>
        <a:lstStyle/>
        <a:p>
          <a:endParaRPr lang="th-TH" sz="2400" b="1"/>
        </a:p>
      </dgm:t>
    </dgm:pt>
    <dgm:pt modelId="{D2AA779C-E44D-44BF-A535-323AE6C6173C}" type="sibTrans" cxnId="{1E128B20-3CF0-4CEE-8A6D-BF424EEB7C21}">
      <dgm:prSet/>
      <dgm:spPr/>
      <dgm:t>
        <a:bodyPr/>
        <a:lstStyle/>
        <a:p>
          <a:endParaRPr lang="th-TH" sz="2400" b="1"/>
        </a:p>
      </dgm:t>
    </dgm:pt>
    <dgm:pt modelId="{1B8CE1E6-FB40-4F93-B09C-BA4BA1AB6A76}">
      <dgm:prSet phldrT="[ข้อความ]" custT="1"/>
      <dgm:spPr/>
      <dgm:t>
        <a:bodyPr/>
        <a:lstStyle/>
        <a:p>
          <a:r>
            <a:rPr lang="th-TH" sz="5400" b="1" dirty="0" smtClean="0">
              <a:solidFill>
                <a:schemeClr val="tx1"/>
              </a:solidFill>
            </a:rPr>
            <a:t>เบิกได้เต็ม</a:t>
          </a:r>
          <a:endParaRPr lang="th-TH" sz="5400" b="1" dirty="0">
            <a:solidFill>
              <a:schemeClr val="tx1"/>
            </a:solidFill>
          </a:endParaRPr>
        </a:p>
      </dgm:t>
    </dgm:pt>
    <dgm:pt modelId="{415EAF3C-4AF8-4601-8415-EBB2C037AB40}" type="parTrans" cxnId="{FD926384-1771-44FE-834F-C91BEC0BE159}">
      <dgm:prSet/>
      <dgm:spPr/>
      <dgm:t>
        <a:bodyPr/>
        <a:lstStyle/>
        <a:p>
          <a:endParaRPr lang="th-TH" sz="2400" b="1"/>
        </a:p>
      </dgm:t>
    </dgm:pt>
    <dgm:pt modelId="{41991B16-981E-4697-B079-B03F2C85A28B}" type="sibTrans" cxnId="{FD926384-1771-44FE-834F-C91BEC0BE159}">
      <dgm:prSet/>
      <dgm:spPr/>
      <dgm:t>
        <a:bodyPr/>
        <a:lstStyle/>
        <a:p>
          <a:endParaRPr lang="th-TH" sz="2400" b="1"/>
        </a:p>
      </dgm:t>
    </dgm:pt>
    <dgm:pt modelId="{772AE428-0672-4BC5-AD48-DCCC7DB7F7A0}">
      <dgm:prSet phldrT="[ข้อความ]" custT="1"/>
      <dgm:spPr/>
      <dgm:t>
        <a:bodyPr/>
        <a:lstStyle/>
        <a:p>
          <a:r>
            <a:rPr lang="th-TH" sz="4400" b="1" dirty="0" smtClean="0"/>
            <a:t>ผู้ป่วยนอก</a:t>
          </a:r>
        </a:p>
        <a:p>
          <a:r>
            <a:rPr lang="th-TH" sz="3200" b="1" dirty="0" smtClean="0"/>
            <a:t>(กลับบ้าน)</a:t>
          </a:r>
          <a:endParaRPr lang="th-TH" sz="3200" b="1" dirty="0"/>
        </a:p>
      </dgm:t>
    </dgm:pt>
    <dgm:pt modelId="{D0F911BD-0358-4348-B1D4-16769F52B9B7}" type="parTrans" cxnId="{E051874B-9079-4CAE-86C2-1490BC9BED51}">
      <dgm:prSet/>
      <dgm:spPr/>
      <dgm:t>
        <a:bodyPr/>
        <a:lstStyle/>
        <a:p>
          <a:endParaRPr lang="th-TH" sz="2400" b="1"/>
        </a:p>
      </dgm:t>
    </dgm:pt>
    <dgm:pt modelId="{32EB57B0-6D5B-4E13-8ABC-BA5962C7BA61}" type="sibTrans" cxnId="{E051874B-9079-4CAE-86C2-1490BC9BED51}">
      <dgm:prSet/>
      <dgm:spPr/>
      <dgm:t>
        <a:bodyPr/>
        <a:lstStyle/>
        <a:p>
          <a:endParaRPr lang="th-TH" sz="2400" b="1"/>
        </a:p>
      </dgm:t>
    </dgm:pt>
    <dgm:pt modelId="{3330FCAD-4457-4912-87EA-E39214177431}">
      <dgm:prSet phldrT="[ข้อความ]" custT="1"/>
      <dgm:spPr/>
      <dgm:t>
        <a:bodyPr/>
        <a:lstStyle/>
        <a:p>
          <a:r>
            <a:rPr lang="th-TH" sz="3200" b="1" smtClean="0">
              <a:solidFill>
                <a:schemeClr val="tx1"/>
              </a:solidFill>
            </a:rPr>
            <a:t>ไม่กำหนดอัตรา (เบิกไม่ได้)</a:t>
          </a:r>
          <a:endParaRPr lang="th-TH" sz="3200" b="1" dirty="0">
            <a:solidFill>
              <a:schemeClr val="tx1"/>
            </a:solidFill>
          </a:endParaRPr>
        </a:p>
      </dgm:t>
    </dgm:pt>
    <dgm:pt modelId="{18C03EF3-24F6-4175-8142-030DACC263B4}" type="parTrans" cxnId="{AE47F2DB-2761-4CCC-997A-9E8BB38E8976}">
      <dgm:prSet/>
      <dgm:spPr/>
      <dgm:t>
        <a:bodyPr/>
        <a:lstStyle/>
        <a:p>
          <a:endParaRPr lang="th-TH" sz="2400" b="1"/>
        </a:p>
      </dgm:t>
    </dgm:pt>
    <dgm:pt modelId="{E0E69C72-280E-47C2-B132-5A3E9A10E108}" type="sibTrans" cxnId="{AE47F2DB-2761-4CCC-997A-9E8BB38E8976}">
      <dgm:prSet/>
      <dgm:spPr/>
      <dgm:t>
        <a:bodyPr/>
        <a:lstStyle/>
        <a:p>
          <a:endParaRPr lang="th-TH" sz="2400" b="1"/>
        </a:p>
      </dgm:t>
    </dgm:pt>
    <dgm:pt modelId="{7812AA5E-3A6C-4F41-B2D9-A956BFA421FE}">
      <dgm:prSet phldrT="[ข้อความ]" custT="1"/>
      <dgm:spPr/>
      <dgm:t>
        <a:bodyPr/>
        <a:lstStyle/>
        <a:p>
          <a:r>
            <a:rPr lang="th-TH" sz="3200" b="1" smtClean="0">
              <a:solidFill>
                <a:schemeClr val="tx1"/>
              </a:solidFill>
            </a:rPr>
            <a:t>กำหนดอัตรา    (เบิกได้ไม่เกินอัตราที่กำหนด)</a:t>
          </a:r>
          <a:endParaRPr lang="th-TH" sz="3200" b="1" dirty="0">
            <a:solidFill>
              <a:schemeClr val="tx1"/>
            </a:solidFill>
          </a:endParaRPr>
        </a:p>
      </dgm:t>
    </dgm:pt>
    <dgm:pt modelId="{6BF581EC-F31D-40A3-B7FD-EFBFF8A621B5}" type="parTrans" cxnId="{D00C0FBE-CBB0-433B-A42D-855750DA618A}">
      <dgm:prSet/>
      <dgm:spPr/>
      <dgm:t>
        <a:bodyPr/>
        <a:lstStyle/>
        <a:p>
          <a:endParaRPr lang="th-TH" sz="2400" b="1"/>
        </a:p>
      </dgm:t>
    </dgm:pt>
    <dgm:pt modelId="{08114AF9-26DB-4D11-9AA7-9EA835720345}" type="sibTrans" cxnId="{D00C0FBE-CBB0-433B-A42D-855750DA618A}">
      <dgm:prSet/>
      <dgm:spPr/>
      <dgm:t>
        <a:bodyPr/>
        <a:lstStyle/>
        <a:p>
          <a:endParaRPr lang="th-TH" sz="2400" b="1"/>
        </a:p>
      </dgm:t>
    </dgm:pt>
    <dgm:pt modelId="{589FB1E5-FF33-41B0-BE03-10F958D33950}" type="pres">
      <dgm:prSet presAssocID="{10EE4EBD-C2A5-4D9C-B50E-60581E5374C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F5AF28-94A1-4BE1-BF9F-909B86FB32C4}" type="pres">
      <dgm:prSet presAssocID="{77048637-BAB7-420B-98F9-AFEB20305322}" presName="compNode" presStyleCnt="0"/>
      <dgm:spPr/>
      <dgm:t>
        <a:bodyPr/>
        <a:lstStyle/>
        <a:p>
          <a:endParaRPr lang="en-US"/>
        </a:p>
      </dgm:t>
    </dgm:pt>
    <dgm:pt modelId="{85337D05-B564-4471-9BCC-3845E9294098}" type="pres">
      <dgm:prSet presAssocID="{77048637-BAB7-420B-98F9-AFEB20305322}" presName="aNode" presStyleLbl="bgShp" presStyleIdx="0" presStyleCnt="3"/>
      <dgm:spPr/>
      <dgm:t>
        <a:bodyPr/>
        <a:lstStyle/>
        <a:p>
          <a:endParaRPr lang="en-US"/>
        </a:p>
      </dgm:t>
    </dgm:pt>
    <dgm:pt modelId="{BA437AAA-7375-4C43-BC4B-70A97D00FFAF}" type="pres">
      <dgm:prSet presAssocID="{77048637-BAB7-420B-98F9-AFEB20305322}" presName="textNode" presStyleLbl="bgShp" presStyleIdx="0" presStyleCnt="3"/>
      <dgm:spPr/>
      <dgm:t>
        <a:bodyPr/>
        <a:lstStyle/>
        <a:p>
          <a:endParaRPr lang="en-US"/>
        </a:p>
      </dgm:t>
    </dgm:pt>
    <dgm:pt modelId="{554244CC-DB32-4A9B-BACA-5BEA620B3BC4}" type="pres">
      <dgm:prSet presAssocID="{77048637-BAB7-420B-98F9-AFEB20305322}" presName="compChildNode" presStyleCnt="0"/>
      <dgm:spPr/>
      <dgm:t>
        <a:bodyPr/>
        <a:lstStyle/>
        <a:p>
          <a:endParaRPr lang="en-US"/>
        </a:p>
      </dgm:t>
    </dgm:pt>
    <dgm:pt modelId="{D4A71B60-E65C-43E8-8E3D-59C5EDDA8C9F}" type="pres">
      <dgm:prSet presAssocID="{77048637-BAB7-420B-98F9-AFEB20305322}" presName="theInnerList" presStyleCnt="0"/>
      <dgm:spPr/>
      <dgm:t>
        <a:bodyPr/>
        <a:lstStyle/>
        <a:p>
          <a:endParaRPr lang="en-US"/>
        </a:p>
      </dgm:t>
    </dgm:pt>
    <dgm:pt modelId="{F401BFAB-CE90-47B8-AAF7-DACFE6F30D56}" type="pres">
      <dgm:prSet presAssocID="{B4183C0D-F582-42FE-8CEA-2AC788DF900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0655EA-F13F-4928-8769-FC1A988BD7B2}" type="pres">
      <dgm:prSet presAssocID="{77048637-BAB7-420B-98F9-AFEB20305322}" presName="aSpace" presStyleCnt="0"/>
      <dgm:spPr/>
      <dgm:t>
        <a:bodyPr/>
        <a:lstStyle/>
        <a:p>
          <a:endParaRPr lang="en-US"/>
        </a:p>
      </dgm:t>
    </dgm:pt>
    <dgm:pt modelId="{8EEBFBD6-F833-4112-88F3-B72814D5BC07}" type="pres">
      <dgm:prSet presAssocID="{1985CEFA-1190-4585-BD93-82CE8E9DE43B}" presName="compNode" presStyleCnt="0"/>
      <dgm:spPr/>
      <dgm:t>
        <a:bodyPr/>
        <a:lstStyle/>
        <a:p>
          <a:endParaRPr lang="en-US"/>
        </a:p>
      </dgm:t>
    </dgm:pt>
    <dgm:pt modelId="{E3A289D2-35F9-4422-B361-02474CF4CE59}" type="pres">
      <dgm:prSet presAssocID="{1985CEFA-1190-4585-BD93-82CE8E9DE43B}" presName="aNode" presStyleLbl="bgShp" presStyleIdx="1" presStyleCnt="3"/>
      <dgm:spPr/>
      <dgm:t>
        <a:bodyPr/>
        <a:lstStyle/>
        <a:p>
          <a:endParaRPr lang="th-TH"/>
        </a:p>
      </dgm:t>
    </dgm:pt>
    <dgm:pt modelId="{7E5318FA-3916-4036-B9EF-7B9F1BF63FDF}" type="pres">
      <dgm:prSet presAssocID="{1985CEFA-1190-4585-BD93-82CE8E9DE43B}" presName="textNode" presStyleLbl="bgShp" presStyleIdx="1" presStyleCnt="3"/>
      <dgm:spPr/>
      <dgm:t>
        <a:bodyPr/>
        <a:lstStyle/>
        <a:p>
          <a:endParaRPr lang="th-TH"/>
        </a:p>
      </dgm:t>
    </dgm:pt>
    <dgm:pt modelId="{6C138631-7FB2-47E5-9EFB-34062FC91D5B}" type="pres">
      <dgm:prSet presAssocID="{1985CEFA-1190-4585-BD93-82CE8E9DE43B}" presName="compChildNode" presStyleCnt="0"/>
      <dgm:spPr/>
      <dgm:t>
        <a:bodyPr/>
        <a:lstStyle/>
        <a:p>
          <a:endParaRPr lang="en-US"/>
        </a:p>
      </dgm:t>
    </dgm:pt>
    <dgm:pt modelId="{75E73395-4338-46FA-9FE5-6D42C9B2840B}" type="pres">
      <dgm:prSet presAssocID="{1985CEFA-1190-4585-BD93-82CE8E9DE43B}" presName="theInnerList" presStyleCnt="0"/>
      <dgm:spPr/>
      <dgm:t>
        <a:bodyPr/>
        <a:lstStyle/>
        <a:p>
          <a:endParaRPr lang="en-US"/>
        </a:p>
      </dgm:t>
    </dgm:pt>
    <dgm:pt modelId="{6CDDD7D8-9E61-4B2F-B1DC-0DB5B1C75C08}" type="pres">
      <dgm:prSet presAssocID="{1B8CE1E6-FB40-4F93-B09C-BA4BA1AB6A76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75CED3C-9AA1-4A18-9725-F96F909AB5C1}" type="pres">
      <dgm:prSet presAssocID="{1985CEFA-1190-4585-BD93-82CE8E9DE43B}" presName="aSpace" presStyleCnt="0"/>
      <dgm:spPr/>
      <dgm:t>
        <a:bodyPr/>
        <a:lstStyle/>
        <a:p>
          <a:endParaRPr lang="en-US"/>
        </a:p>
      </dgm:t>
    </dgm:pt>
    <dgm:pt modelId="{C0B3F227-D15E-46F0-B820-A9FB76D19B1A}" type="pres">
      <dgm:prSet presAssocID="{772AE428-0672-4BC5-AD48-DCCC7DB7F7A0}" presName="compNode" presStyleCnt="0"/>
      <dgm:spPr/>
      <dgm:t>
        <a:bodyPr/>
        <a:lstStyle/>
        <a:p>
          <a:endParaRPr lang="en-US"/>
        </a:p>
      </dgm:t>
    </dgm:pt>
    <dgm:pt modelId="{B96EDACD-EC15-4F2E-998E-138B569F5F94}" type="pres">
      <dgm:prSet presAssocID="{772AE428-0672-4BC5-AD48-DCCC7DB7F7A0}" presName="aNode" presStyleLbl="bgShp" presStyleIdx="2" presStyleCnt="3"/>
      <dgm:spPr/>
      <dgm:t>
        <a:bodyPr/>
        <a:lstStyle/>
        <a:p>
          <a:endParaRPr lang="en-US"/>
        </a:p>
      </dgm:t>
    </dgm:pt>
    <dgm:pt modelId="{39B0C8C9-CD36-4F7E-9465-FAFB184E76B4}" type="pres">
      <dgm:prSet presAssocID="{772AE428-0672-4BC5-AD48-DCCC7DB7F7A0}" presName="textNode" presStyleLbl="bgShp" presStyleIdx="2" presStyleCnt="3"/>
      <dgm:spPr/>
      <dgm:t>
        <a:bodyPr/>
        <a:lstStyle/>
        <a:p>
          <a:endParaRPr lang="en-US"/>
        </a:p>
      </dgm:t>
    </dgm:pt>
    <dgm:pt modelId="{21A4AA39-7FA6-4567-8A26-439AF935945A}" type="pres">
      <dgm:prSet presAssocID="{772AE428-0672-4BC5-AD48-DCCC7DB7F7A0}" presName="compChildNode" presStyleCnt="0"/>
      <dgm:spPr/>
      <dgm:t>
        <a:bodyPr/>
        <a:lstStyle/>
        <a:p>
          <a:endParaRPr lang="en-US"/>
        </a:p>
      </dgm:t>
    </dgm:pt>
    <dgm:pt modelId="{60621E7E-5355-4083-951C-7ED45D2AB17C}" type="pres">
      <dgm:prSet presAssocID="{772AE428-0672-4BC5-AD48-DCCC7DB7F7A0}" presName="theInnerList" presStyleCnt="0"/>
      <dgm:spPr/>
      <dgm:t>
        <a:bodyPr/>
        <a:lstStyle/>
        <a:p>
          <a:endParaRPr lang="en-US"/>
        </a:p>
      </dgm:t>
    </dgm:pt>
    <dgm:pt modelId="{A38145C7-0372-498C-8481-91A6A49C7201}" type="pres">
      <dgm:prSet presAssocID="{3330FCAD-4457-4912-87EA-E39214177431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0CCA888-5112-4E48-AED7-C35C4E356D08}" type="pres">
      <dgm:prSet presAssocID="{3330FCAD-4457-4912-87EA-E39214177431}" presName="aSpace2" presStyleCnt="0"/>
      <dgm:spPr/>
      <dgm:t>
        <a:bodyPr/>
        <a:lstStyle/>
        <a:p>
          <a:endParaRPr lang="en-US"/>
        </a:p>
      </dgm:t>
    </dgm:pt>
    <dgm:pt modelId="{D6CEF613-9338-419C-ADC0-EFEE7A050E6A}" type="pres">
      <dgm:prSet presAssocID="{7812AA5E-3A6C-4F41-B2D9-A956BFA421F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7BEC492-7D0B-4281-AFAF-C095ADC2D27A}" type="presOf" srcId="{B4183C0D-F582-42FE-8CEA-2AC788DF9002}" destId="{F401BFAB-CE90-47B8-AAF7-DACFE6F30D56}" srcOrd="0" destOrd="0" presId="urn:microsoft.com/office/officeart/2005/8/layout/lProcess2"/>
    <dgm:cxn modelId="{988B7AD0-F443-4DD6-8890-C39B2B3DA480}" type="presOf" srcId="{772AE428-0672-4BC5-AD48-DCCC7DB7F7A0}" destId="{B96EDACD-EC15-4F2E-998E-138B569F5F94}" srcOrd="0" destOrd="0" presId="urn:microsoft.com/office/officeart/2005/8/layout/lProcess2"/>
    <dgm:cxn modelId="{F9CC86EC-11AF-4944-A845-43FDAF7CFDF3}" type="presOf" srcId="{3330FCAD-4457-4912-87EA-E39214177431}" destId="{A38145C7-0372-498C-8481-91A6A49C7201}" srcOrd="0" destOrd="0" presId="urn:microsoft.com/office/officeart/2005/8/layout/lProcess2"/>
    <dgm:cxn modelId="{FD926384-1771-44FE-834F-C91BEC0BE159}" srcId="{1985CEFA-1190-4585-BD93-82CE8E9DE43B}" destId="{1B8CE1E6-FB40-4F93-B09C-BA4BA1AB6A76}" srcOrd="0" destOrd="0" parTransId="{415EAF3C-4AF8-4601-8415-EBB2C037AB40}" sibTransId="{41991B16-981E-4697-B079-B03F2C85A28B}"/>
    <dgm:cxn modelId="{1E128B20-3CF0-4CEE-8A6D-BF424EEB7C21}" srcId="{10EE4EBD-C2A5-4D9C-B50E-60581E5374CB}" destId="{1985CEFA-1190-4585-BD93-82CE8E9DE43B}" srcOrd="1" destOrd="0" parTransId="{C01DAACA-5283-440B-AB6D-326DEA26917B}" sibTransId="{D2AA779C-E44D-44BF-A535-323AE6C6173C}"/>
    <dgm:cxn modelId="{2CE32421-FC42-4221-950A-3180815B8CE8}" type="presOf" srcId="{1985CEFA-1190-4585-BD93-82CE8E9DE43B}" destId="{E3A289D2-35F9-4422-B361-02474CF4CE59}" srcOrd="0" destOrd="0" presId="urn:microsoft.com/office/officeart/2005/8/layout/lProcess2"/>
    <dgm:cxn modelId="{AE47F2DB-2761-4CCC-997A-9E8BB38E8976}" srcId="{772AE428-0672-4BC5-AD48-DCCC7DB7F7A0}" destId="{3330FCAD-4457-4912-87EA-E39214177431}" srcOrd="0" destOrd="0" parTransId="{18C03EF3-24F6-4175-8142-030DACC263B4}" sibTransId="{E0E69C72-280E-47C2-B132-5A3E9A10E108}"/>
    <dgm:cxn modelId="{F5C14D38-1347-4949-8E44-70B442AA7C9A}" type="presOf" srcId="{77048637-BAB7-420B-98F9-AFEB20305322}" destId="{85337D05-B564-4471-9BCC-3845E9294098}" srcOrd="0" destOrd="0" presId="urn:microsoft.com/office/officeart/2005/8/layout/lProcess2"/>
    <dgm:cxn modelId="{1589F18A-03B1-4C53-ACFD-F5FD6B3A241E}" type="presOf" srcId="{772AE428-0672-4BC5-AD48-DCCC7DB7F7A0}" destId="{39B0C8C9-CD36-4F7E-9465-FAFB184E76B4}" srcOrd="1" destOrd="0" presId="urn:microsoft.com/office/officeart/2005/8/layout/lProcess2"/>
    <dgm:cxn modelId="{217D2614-DE1A-44A5-94B1-E6D23F60AEDF}" type="presOf" srcId="{1985CEFA-1190-4585-BD93-82CE8E9DE43B}" destId="{7E5318FA-3916-4036-B9EF-7B9F1BF63FDF}" srcOrd="1" destOrd="0" presId="urn:microsoft.com/office/officeart/2005/8/layout/lProcess2"/>
    <dgm:cxn modelId="{31F021A4-5E89-43AC-8ED8-8D3B9F2D96F7}" srcId="{77048637-BAB7-420B-98F9-AFEB20305322}" destId="{B4183C0D-F582-42FE-8CEA-2AC788DF9002}" srcOrd="0" destOrd="0" parTransId="{38C0B61F-3605-496F-8805-97D3D6426E67}" sibTransId="{F10FCD74-8C96-4DA4-8324-26EE43D45D8A}"/>
    <dgm:cxn modelId="{4670CC36-6845-413C-932A-65715114F76E}" type="presOf" srcId="{10EE4EBD-C2A5-4D9C-B50E-60581E5374CB}" destId="{589FB1E5-FF33-41B0-BE03-10F958D33950}" srcOrd="0" destOrd="0" presId="urn:microsoft.com/office/officeart/2005/8/layout/lProcess2"/>
    <dgm:cxn modelId="{18CEAFD1-CD3C-42A5-BF26-F299C43427D6}" type="presOf" srcId="{1B8CE1E6-FB40-4F93-B09C-BA4BA1AB6A76}" destId="{6CDDD7D8-9E61-4B2F-B1DC-0DB5B1C75C08}" srcOrd="0" destOrd="0" presId="urn:microsoft.com/office/officeart/2005/8/layout/lProcess2"/>
    <dgm:cxn modelId="{D00C0FBE-CBB0-433B-A42D-855750DA618A}" srcId="{772AE428-0672-4BC5-AD48-DCCC7DB7F7A0}" destId="{7812AA5E-3A6C-4F41-B2D9-A956BFA421FE}" srcOrd="1" destOrd="0" parTransId="{6BF581EC-F31D-40A3-B7FD-EFBFF8A621B5}" sibTransId="{08114AF9-26DB-4D11-9AA7-9EA835720345}"/>
    <dgm:cxn modelId="{E051874B-9079-4CAE-86C2-1490BC9BED51}" srcId="{10EE4EBD-C2A5-4D9C-B50E-60581E5374CB}" destId="{772AE428-0672-4BC5-AD48-DCCC7DB7F7A0}" srcOrd="2" destOrd="0" parTransId="{D0F911BD-0358-4348-B1D4-16769F52B9B7}" sibTransId="{32EB57B0-6D5B-4E13-8ABC-BA5962C7BA61}"/>
    <dgm:cxn modelId="{8640AB6D-B528-4AAA-A95C-0A88F30AC22D}" srcId="{10EE4EBD-C2A5-4D9C-B50E-60581E5374CB}" destId="{77048637-BAB7-420B-98F9-AFEB20305322}" srcOrd="0" destOrd="0" parTransId="{E0DAB7CA-228A-4B4B-8E89-1E0711550557}" sibTransId="{C2708F06-7238-4E8B-8712-58BF1852A6BA}"/>
    <dgm:cxn modelId="{050DFC44-1A6D-48C3-A5DD-9B29E3A3494B}" type="presOf" srcId="{77048637-BAB7-420B-98F9-AFEB20305322}" destId="{BA437AAA-7375-4C43-BC4B-70A97D00FFAF}" srcOrd="1" destOrd="0" presId="urn:microsoft.com/office/officeart/2005/8/layout/lProcess2"/>
    <dgm:cxn modelId="{00A5B491-E13E-4113-9945-4626FFEF8DC3}" type="presOf" srcId="{7812AA5E-3A6C-4F41-B2D9-A956BFA421FE}" destId="{D6CEF613-9338-419C-ADC0-EFEE7A050E6A}" srcOrd="0" destOrd="0" presId="urn:microsoft.com/office/officeart/2005/8/layout/lProcess2"/>
    <dgm:cxn modelId="{9D679C9F-6C7A-4127-9FEB-04849DC338B4}" type="presParOf" srcId="{589FB1E5-FF33-41B0-BE03-10F958D33950}" destId="{79F5AF28-94A1-4BE1-BF9F-909B86FB32C4}" srcOrd="0" destOrd="0" presId="urn:microsoft.com/office/officeart/2005/8/layout/lProcess2"/>
    <dgm:cxn modelId="{582058D7-74D6-438E-B1FA-7DA477F31E7B}" type="presParOf" srcId="{79F5AF28-94A1-4BE1-BF9F-909B86FB32C4}" destId="{85337D05-B564-4471-9BCC-3845E9294098}" srcOrd="0" destOrd="0" presId="urn:microsoft.com/office/officeart/2005/8/layout/lProcess2"/>
    <dgm:cxn modelId="{9DEE008B-615C-418E-A425-000C3B252279}" type="presParOf" srcId="{79F5AF28-94A1-4BE1-BF9F-909B86FB32C4}" destId="{BA437AAA-7375-4C43-BC4B-70A97D00FFAF}" srcOrd="1" destOrd="0" presId="urn:microsoft.com/office/officeart/2005/8/layout/lProcess2"/>
    <dgm:cxn modelId="{107ECF23-A87A-45B3-AF41-38C15E5F1F50}" type="presParOf" srcId="{79F5AF28-94A1-4BE1-BF9F-909B86FB32C4}" destId="{554244CC-DB32-4A9B-BACA-5BEA620B3BC4}" srcOrd="2" destOrd="0" presId="urn:microsoft.com/office/officeart/2005/8/layout/lProcess2"/>
    <dgm:cxn modelId="{0A5D535E-CD5B-492D-8A38-FC3041840147}" type="presParOf" srcId="{554244CC-DB32-4A9B-BACA-5BEA620B3BC4}" destId="{D4A71B60-E65C-43E8-8E3D-59C5EDDA8C9F}" srcOrd="0" destOrd="0" presId="urn:microsoft.com/office/officeart/2005/8/layout/lProcess2"/>
    <dgm:cxn modelId="{A8C6DF4F-492E-421C-9E36-61966939F1A5}" type="presParOf" srcId="{D4A71B60-E65C-43E8-8E3D-59C5EDDA8C9F}" destId="{F401BFAB-CE90-47B8-AAF7-DACFE6F30D56}" srcOrd="0" destOrd="0" presId="urn:microsoft.com/office/officeart/2005/8/layout/lProcess2"/>
    <dgm:cxn modelId="{8DE74D49-CD06-411D-B97C-AF97655BE26F}" type="presParOf" srcId="{589FB1E5-FF33-41B0-BE03-10F958D33950}" destId="{5B0655EA-F13F-4928-8769-FC1A988BD7B2}" srcOrd="1" destOrd="0" presId="urn:microsoft.com/office/officeart/2005/8/layout/lProcess2"/>
    <dgm:cxn modelId="{2BA8C6A4-B0AC-4B79-B709-8FFAA5F895C9}" type="presParOf" srcId="{589FB1E5-FF33-41B0-BE03-10F958D33950}" destId="{8EEBFBD6-F833-4112-88F3-B72814D5BC07}" srcOrd="2" destOrd="0" presId="urn:microsoft.com/office/officeart/2005/8/layout/lProcess2"/>
    <dgm:cxn modelId="{8A7F79E1-B9AF-4D58-8580-EA405946DD43}" type="presParOf" srcId="{8EEBFBD6-F833-4112-88F3-B72814D5BC07}" destId="{E3A289D2-35F9-4422-B361-02474CF4CE59}" srcOrd="0" destOrd="0" presId="urn:microsoft.com/office/officeart/2005/8/layout/lProcess2"/>
    <dgm:cxn modelId="{A0098A65-9E40-47A0-9880-7C243F721D06}" type="presParOf" srcId="{8EEBFBD6-F833-4112-88F3-B72814D5BC07}" destId="{7E5318FA-3916-4036-B9EF-7B9F1BF63FDF}" srcOrd="1" destOrd="0" presId="urn:microsoft.com/office/officeart/2005/8/layout/lProcess2"/>
    <dgm:cxn modelId="{49532A9A-98C5-4E93-9539-E659BEFAC61A}" type="presParOf" srcId="{8EEBFBD6-F833-4112-88F3-B72814D5BC07}" destId="{6C138631-7FB2-47E5-9EFB-34062FC91D5B}" srcOrd="2" destOrd="0" presId="urn:microsoft.com/office/officeart/2005/8/layout/lProcess2"/>
    <dgm:cxn modelId="{0969CB8B-7A44-463D-8E0F-03B54A861C9A}" type="presParOf" srcId="{6C138631-7FB2-47E5-9EFB-34062FC91D5B}" destId="{75E73395-4338-46FA-9FE5-6D42C9B2840B}" srcOrd="0" destOrd="0" presId="urn:microsoft.com/office/officeart/2005/8/layout/lProcess2"/>
    <dgm:cxn modelId="{9798991F-D29A-4BE5-B935-B97D47ED402C}" type="presParOf" srcId="{75E73395-4338-46FA-9FE5-6D42C9B2840B}" destId="{6CDDD7D8-9E61-4B2F-B1DC-0DB5B1C75C08}" srcOrd="0" destOrd="0" presId="urn:microsoft.com/office/officeart/2005/8/layout/lProcess2"/>
    <dgm:cxn modelId="{CACDB067-CCA2-4642-A282-611BAFE915C2}" type="presParOf" srcId="{589FB1E5-FF33-41B0-BE03-10F958D33950}" destId="{475CED3C-9AA1-4A18-9725-F96F909AB5C1}" srcOrd="3" destOrd="0" presId="urn:microsoft.com/office/officeart/2005/8/layout/lProcess2"/>
    <dgm:cxn modelId="{2DDCB414-94B3-4E25-A1F2-16B57176762E}" type="presParOf" srcId="{589FB1E5-FF33-41B0-BE03-10F958D33950}" destId="{C0B3F227-D15E-46F0-B820-A9FB76D19B1A}" srcOrd="4" destOrd="0" presId="urn:microsoft.com/office/officeart/2005/8/layout/lProcess2"/>
    <dgm:cxn modelId="{C78B5AA1-8EF9-46C7-BEC3-0E927DD7008A}" type="presParOf" srcId="{C0B3F227-D15E-46F0-B820-A9FB76D19B1A}" destId="{B96EDACD-EC15-4F2E-998E-138B569F5F94}" srcOrd="0" destOrd="0" presId="urn:microsoft.com/office/officeart/2005/8/layout/lProcess2"/>
    <dgm:cxn modelId="{72A16DC2-8AE9-4537-88EF-DDF973015751}" type="presParOf" srcId="{C0B3F227-D15E-46F0-B820-A9FB76D19B1A}" destId="{39B0C8C9-CD36-4F7E-9465-FAFB184E76B4}" srcOrd="1" destOrd="0" presId="urn:microsoft.com/office/officeart/2005/8/layout/lProcess2"/>
    <dgm:cxn modelId="{CAE78F37-D6D6-4BD0-A514-A462117B21D2}" type="presParOf" srcId="{C0B3F227-D15E-46F0-B820-A9FB76D19B1A}" destId="{21A4AA39-7FA6-4567-8A26-439AF935945A}" srcOrd="2" destOrd="0" presId="urn:microsoft.com/office/officeart/2005/8/layout/lProcess2"/>
    <dgm:cxn modelId="{31EF260B-5F40-4D55-A963-73E04237E50D}" type="presParOf" srcId="{21A4AA39-7FA6-4567-8A26-439AF935945A}" destId="{60621E7E-5355-4083-951C-7ED45D2AB17C}" srcOrd="0" destOrd="0" presId="urn:microsoft.com/office/officeart/2005/8/layout/lProcess2"/>
    <dgm:cxn modelId="{B652624B-0489-428E-9492-D892F6E3402E}" type="presParOf" srcId="{60621E7E-5355-4083-951C-7ED45D2AB17C}" destId="{A38145C7-0372-498C-8481-91A6A49C7201}" srcOrd="0" destOrd="0" presId="urn:microsoft.com/office/officeart/2005/8/layout/lProcess2"/>
    <dgm:cxn modelId="{C1FD81FA-CC84-4E5A-99F8-CB4FCAF836DC}" type="presParOf" srcId="{60621E7E-5355-4083-951C-7ED45D2AB17C}" destId="{80CCA888-5112-4E48-AED7-C35C4E356D08}" srcOrd="1" destOrd="0" presId="urn:microsoft.com/office/officeart/2005/8/layout/lProcess2"/>
    <dgm:cxn modelId="{7D914B03-287D-4B2E-81AD-1701583EAE81}" type="presParOf" srcId="{60621E7E-5355-4083-951C-7ED45D2AB17C}" destId="{D6CEF613-9338-419C-ADC0-EFEE7A050E6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22468C0-147F-4377-8532-6C9E69A63F1C}" type="doc">
      <dgm:prSet loTypeId="urn:microsoft.com/office/officeart/2005/8/layout/hierarchy3" loCatId="list" qsTypeId="urn:microsoft.com/office/officeart/2005/8/quickstyle/simple2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A2F68E4D-2634-43DF-8156-18ABD8E6C74B}">
      <dgm:prSet phldrT="[ข้อความ]"/>
      <dgm:spPr/>
      <dgm:t>
        <a:bodyPr/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ผู้ป่วยนอก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E721A6D-1E99-45BB-A5D7-DB0545900AC1}" type="parTrans" cxnId="{E958EA6A-DC4E-4F79-8755-0A815D53182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2F8DF-93D1-4857-A132-C20ECC8B739C}" type="sibTrans" cxnId="{E958EA6A-DC4E-4F79-8755-0A815D53182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FBE0DD-E0CE-4C5B-9948-4CCD08AFCA61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เตียงสังเกตอาการ (100 บาท/วัน)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7512D3-72BC-4CA6-BF65-99D55D875E03}" type="parTrans" cxnId="{59C1F1FC-7AB3-4231-8804-694DC5D0457A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09A4264-FD3B-4DF9-A415-931ECE074333}" type="sibTrans" cxnId="{59C1F1FC-7AB3-4231-8804-694DC5D0457A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1779057-E136-4748-91BC-870359367936}">
      <dgm:prSet phldrT="[ข้อความ]"/>
      <dgm:spPr/>
      <dgm:t>
        <a:bodyPr/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ผู้ป่วยใน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D49C909-A97B-4707-A2AC-6A0A6316A19D}" type="parTrans" cxnId="{D6EA15CF-197A-4260-9A3D-55A75237D79A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EC3A43D-32AE-4E5D-96E5-03CAB4DD8C09}" type="sibTrans" cxnId="{D6EA15CF-197A-4260-9A3D-55A75237D79A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F3DC9E2-942F-4A75-ABCF-67F45285FE76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เตียงสามัญ       (300 บาท/วัน)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51229A-87FD-4D69-9136-2E5B46552F36}" type="parTrans" cxnId="{D93E679E-01E2-4973-A661-6BE3591DAF76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F51E4C6-AA58-4765-946B-25AA8501E986}" type="sibTrans" cxnId="{D93E679E-01E2-4973-A661-6BE3591DAF76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8F39D24-8FC1-4A4B-A018-8705EE9F8C80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ห้องพิเศษ       (600 บาท/วัน)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933169-B0A9-4DD9-9C00-E00D8BE100A7}" type="parTrans" cxnId="{5A621C4A-FF26-40F8-A89A-91C8C1C88C0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5974A9-2D37-41FE-B828-E5B1B00A83E0}" type="sibTrans" cxnId="{5A621C4A-FF26-40F8-A89A-91C8C1C88C0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D7B7D26-669F-4126-8369-CC574A193678}" type="pres">
      <dgm:prSet presAssocID="{522468C0-147F-4377-8532-6C9E69A63F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EEC669-F434-4AE1-9BD2-039001E3CD65}" type="pres">
      <dgm:prSet presAssocID="{A2F68E4D-2634-43DF-8156-18ABD8E6C74B}" presName="root" presStyleCnt="0"/>
      <dgm:spPr/>
    </dgm:pt>
    <dgm:pt modelId="{618F725F-8D3B-420A-BB81-6398310185E2}" type="pres">
      <dgm:prSet presAssocID="{A2F68E4D-2634-43DF-8156-18ABD8E6C74B}" presName="rootComposite" presStyleCnt="0"/>
      <dgm:spPr/>
    </dgm:pt>
    <dgm:pt modelId="{DA224F7B-7C71-44A5-948C-976D0462BBF1}" type="pres">
      <dgm:prSet presAssocID="{A2F68E4D-2634-43DF-8156-18ABD8E6C74B}" presName="rootText" presStyleLbl="node1" presStyleIdx="0" presStyleCnt="2" custLinFactNeighborX="-21320"/>
      <dgm:spPr/>
      <dgm:t>
        <a:bodyPr/>
        <a:lstStyle/>
        <a:p>
          <a:endParaRPr lang="en-US"/>
        </a:p>
      </dgm:t>
    </dgm:pt>
    <dgm:pt modelId="{9698733C-1D25-4006-A306-EA3538DA9219}" type="pres">
      <dgm:prSet presAssocID="{A2F68E4D-2634-43DF-8156-18ABD8E6C74B}" presName="rootConnector" presStyleLbl="node1" presStyleIdx="0" presStyleCnt="2"/>
      <dgm:spPr/>
      <dgm:t>
        <a:bodyPr/>
        <a:lstStyle/>
        <a:p>
          <a:endParaRPr lang="en-US"/>
        </a:p>
      </dgm:t>
    </dgm:pt>
    <dgm:pt modelId="{DCF7CD19-B6EF-40B9-8CDD-29459F31A557}" type="pres">
      <dgm:prSet presAssocID="{A2F68E4D-2634-43DF-8156-18ABD8E6C74B}" presName="childShape" presStyleCnt="0"/>
      <dgm:spPr/>
    </dgm:pt>
    <dgm:pt modelId="{0CAF647F-FBA6-4EA2-BBFA-AC5DABEC6929}" type="pres">
      <dgm:prSet presAssocID="{2B7512D3-72BC-4CA6-BF65-99D55D875E03}" presName="Name13" presStyleLbl="parChTrans1D2" presStyleIdx="0" presStyleCnt="3"/>
      <dgm:spPr/>
      <dgm:t>
        <a:bodyPr/>
        <a:lstStyle/>
        <a:p>
          <a:endParaRPr lang="en-US"/>
        </a:p>
      </dgm:t>
    </dgm:pt>
    <dgm:pt modelId="{E1067105-7C88-4A88-904B-84FFD93954C8}" type="pres">
      <dgm:prSet presAssocID="{31FBE0DD-E0CE-4C5B-9948-4CCD08AFCA61}" presName="childText" presStyleLbl="bgAcc1" presStyleIdx="0" presStyleCnt="3" custScaleX="115343" custLinFactNeighborX="-28578" custLinFactNeighborY="80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9C00D-BB20-498F-9DCC-294A2D3DE731}" type="pres">
      <dgm:prSet presAssocID="{81779057-E136-4748-91BC-870359367936}" presName="root" presStyleCnt="0"/>
      <dgm:spPr/>
    </dgm:pt>
    <dgm:pt modelId="{780F2C61-1F7E-44C0-8BAE-84CEDB71E5F1}" type="pres">
      <dgm:prSet presAssocID="{81779057-E136-4748-91BC-870359367936}" presName="rootComposite" presStyleCnt="0"/>
      <dgm:spPr/>
    </dgm:pt>
    <dgm:pt modelId="{BB094219-9287-4DDD-A6CA-05F5D9F03316}" type="pres">
      <dgm:prSet presAssocID="{81779057-E136-4748-91BC-870359367936}" presName="rootText" presStyleLbl="node1" presStyleIdx="1" presStyleCnt="2" custLinFactNeighborX="27473"/>
      <dgm:spPr/>
      <dgm:t>
        <a:bodyPr/>
        <a:lstStyle/>
        <a:p>
          <a:endParaRPr lang="en-US"/>
        </a:p>
      </dgm:t>
    </dgm:pt>
    <dgm:pt modelId="{EB90E0BD-1947-4006-BC51-405F721B2FC5}" type="pres">
      <dgm:prSet presAssocID="{81779057-E136-4748-91BC-870359367936}" presName="rootConnector" presStyleLbl="node1" presStyleIdx="1" presStyleCnt="2"/>
      <dgm:spPr/>
      <dgm:t>
        <a:bodyPr/>
        <a:lstStyle/>
        <a:p>
          <a:endParaRPr lang="en-US"/>
        </a:p>
      </dgm:t>
    </dgm:pt>
    <dgm:pt modelId="{BD67E2D0-9E95-45B0-8830-E84286501755}" type="pres">
      <dgm:prSet presAssocID="{81779057-E136-4748-91BC-870359367936}" presName="childShape" presStyleCnt="0"/>
      <dgm:spPr/>
    </dgm:pt>
    <dgm:pt modelId="{54B0D934-4E9C-4C51-A5FD-9CC558CE6ADE}" type="pres">
      <dgm:prSet presAssocID="{2151229A-87FD-4D69-9136-2E5B46552F36}" presName="Name13" presStyleLbl="parChTrans1D2" presStyleIdx="1" presStyleCnt="3"/>
      <dgm:spPr/>
      <dgm:t>
        <a:bodyPr/>
        <a:lstStyle/>
        <a:p>
          <a:endParaRPr lang="en-US"/>
        </a:p>
      </dgm:t>
    </dgm:pt>
    <dgm:pt modelId="{BEE789B2-FA46-4A2D-9A02-165A98AC6102}" type="pres">
      <dgm:prSet presAssocID="{8F3DC9E2-942F-4A75-ABCF-67F45285FE76}" presName="childText" presStyleLbl="bgAcc1" presStyleIdx="1" presStyleCnt="3" custScaleX="123072" custLinFactNeighborX="34360" custLinFactNeighborY="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3C481-6EC7-4DE5-AF96-F6CC82935D54}" type="pres">
      <dgm:prSet presAssocID="{65933169-B0A9-4DD9-9C00-E00D8BE100A7}" presName="Name13" presStyleLbl="parChTrans1D2" presStyleIdx="2" presStyleCnt="3"/>
      <dgm:spPr/>
      <dgm:t>
        <a:bodyPr/>
        <a:lstStyle/>
        <a:p>
          <a:endParaRPr lang="en-US"/>
        </a:p>
      </dgm:t>
    </dgm:pt>
    <dgm:pt modelId="{9A57DCC2-EB94-4EA3-951F-6AAACCE89242}" type="pres">
      <dgm:prSet presAssocID="{78F39D24-8FC1-4A4B-A018-8705EE9F8C80}" presName="childText" presStyleLbl="bgAcc1" presStyleIdx="2" presStyleCnt="3" custScaleX="123072" custLinFactNeighborX="34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1AF9C1-34A9-4F40-A282-66DC64AE8C91}" type="presOf" srcId="{A2F68E4D-2634-43DF-8156-18ABD8E6C74B}" destId="{DA224F7B-7C71-44A5-948C-976D0462BBF1}" srcOrd="0" destOrd="0" presId="urn:microsoft.com/office/officeart/2005/8/layout/hierarchy3"/>
    <dgm:cxn modelId="{E958EA6A-DC4E-4F79-8755-0A815D53182E}" srcId="{522468C0-147F-4377-8532-6C9E69A63F1C}" destId="{A2F68E4D-2634-43DF-8156-18ABD8E6C74B}" srcOrd="0" destOrd="0" parTransId="{2E721A6D-1E99-45BB-A5D7-DB0545900AC1}" sibTransId="{0312F8DF-93D1-4857-A132-C20ECC8B739C}"/>
    <dgm:cxn modelId="{CA53B5C7-D33D-4222-A97F-0F030855A73A}" type="presOf" srcId="{A2F68E4D-2634-43DF-8156-18ABD8E6C74B}" destId="{9698733C-1D25-4006-A306-EA3538DA9219}" srcOrd="1" destOrd="0" presId="urn:microsoft.com/office/officeart/2005/8/layout/hierarchy3"/>
    <dgm:cxn modelId="{59C1F1FC-7AB3-4231-8804-694DC5D0457A}" srcId="{A2F68E4D-2634-43DF-8156-18ABD8E6C74B}" destId="{31FBE0DD-E0CE-4C5B-9948-4CCD08AFCA61}" srcOrd="0" destOrd="0" parTransId="{2B7512D3-72BC-4CA6-BF65-99D55D875E03}" sibTransId="{D09A4264-FD3B-4DF9-A415-931ECE074333}"/>
    <dgm:cxn modelId="{D6EA15CF-197A-4260-9A3D-55A75237D79A}" srcId="{522468C0-147F-4377-8532-6C9E69A63F1C}" destId="{81779057-E136-4748-91BC-870359367936}" srcOrd="1" destOrd="0" parTransId="{ED49C909-A97B-4707-A2AC-6A0A6316A19D}" sibTransId="{0EC3A43D-32AE-4E5D-96E5-03CAB4DD8C09}"/>
    <dgm:cxn modelId="{6439635B-531A-4211-A0F3-F9A9A42CF8B8}" type="presOf" srcId="{2B7512D3-72BC-4CA6-BF65-99D55D875E03}" destId="{0CAF647F-FBA6-4EA2-BBFA-AC5DABEC6929}" srcOrd="0" destOrd="0" presId="urn:microsoft.com/office/officeart/2005/8/layout/hierarchy3"/>
    <dgm:cxn modelId="{CB01FF6B-7476-46B8-B031-7810378C4677}" type="presOf" srcId="{522468C0-147F-4377-8532-6C9E69A63F1C}" destId="{7D7B7D26-669F-4126-8369-CC574A193678}" srcOrd="0" destOrd="0" presId="urn:microsoft.com/office/officeart/2005/8/layout/hierarchy3"/>
    <dgm:cxn modelId="{846E5FE3-71DE-4108-B5B3-2F8AA5B743CC}" type="presOf" srcId="{2151229A-87FD-4D69-9136-2E5B46552F36}" destId="{54B0D934-4E9C-4C51-A5FD-9CC558CE6ADE}" srcOrd="0" destOrd="0" presId="urn:microsoft.com/office/officeart/2005/8/layout/hierarchy3"/>
    <dgm:cxn modelId="{BFCD9B07-9949-4DA9-B77E-5C2C821FC759}" type="presOf" srcId="{65933169-B0A9-4DD9-9C00-E00D8BE100A7}" destId="{1B13C481-6EC7-4DE5-AF96-F6CC82935D54}" srcOrd="0" destOrd="0" presId="urn:microsoft.com/office/officeart/2005/8/layout/hierarchy3"/>
    <dgm:cxn modelId="{BF71E9BD-EF9E-450F-B7F5-D0A9D16281E6}" type="presOf" srcId="{31FBE0DD-E0CE-4C5B-9948-4CCD08AFCA61}" destId="{E1067105-7C88-4A88-904B-84FFD93954C8}" srcOrd="0" destOrd="0" presId="urn:microsoft.com/office/officeart/2005/8/layout/hierarchy3"/>
    <dgm:cxn modelId="{9CE971A4-CC37-4BA2-B963-972B385B79C7}" type="presOf" srcId="{8F3DC9E2-942F-4A75-ABCF-67F45285FE76}" destId="{BEE789B2-FA46-4A2D-9A02-165A98AC6102}" srcOrd="0" destOrd="0" presId="urn:microsoft.com/office/officeart/2005/8/layout/hierarchy3"/>
    <dgm:cxn modelId="{5A621C4A-FF26-40F8-A89A-91C8C1C88C0E}" srcId="{81779057-E136-4748-91BC-870359367936}" destId="{78F39D24-8FC1-4A4B-A018-8705EE9F8C80}" srcOrd="1" destOrd="0" parTransId="{65933169-B0A9-4DD9-9C00-E00D8BE100A7}" sibTransId="{755974A9-2D37-41FE-B828-E5B1B00A83E0}"/>
    <dgm:cxn modelId="{D93E679E-01E2-4973-A661-6BE3591DAF76}" srcId="{81779057-E136-4748-91BC-870359367936}" destId="{8F3DC9E2-942F-4A75-ABCF-67F45285FE76}" srcOrd="0" destOrd="0" parTransId="{2151229A-87FD-4D69-9136-2E5B46552F36}" sibTransId="{2F51E4C6-AA58-4765-946B-25AA8501E986}"/>
    <dgm:cxn modelId="{03BDEEC0-1BF2-4DD8-8C15-B90E1BD07CF6}" type="presOf" srcId="{78F39D24-8FC1-4A4B-A018-8705EE9F8C80}" destId="{9A57DCC2-EB94-4EA3-951F-6AAACCE89242}" srcOrd="0" destOrd="0" presId="urn:microsoft.com/office/officeart/2005/8/layout/hierarchy3"/>
    <dgm:cxn modelId="{EB4C361B-3DA2-4A90-B700-99DB63B845FB}" type="presOf" srcId="{81779057-E136-4748-91BC-870359367936}" destId="{EB90E0BD-1947-4006-BC51-405F721B2FC5}" srcOrd="1" destOrd="0" presId="urn:microsoft.com/office/officeart/2005/8/layout/hierarchy3"/>
    <dgm:cxn modelId="{298D21CD-45E1-4173-9A42-DED5549E0DB0}" type="presOf" srcId="{81779057-E136-4748-91BC-870359367936}" destId="{BB094219-9287-4DDD-A6CA-05F5D9F03316}" srcOrd="0" destOrd="0" presId="urn:microsoft.com/office/officeart/2005/8/layout/hierarchy3"/>
    <dgm:cxn modelId="{0AB29045-44F7-4913-A676-754C681BBF89}" type="presParOf" srcId="{7D7B7D26-669F-4126-8369-CC574A193678}" destId="{39EEC669-F434-4AE1-9BD2-039001E3CD65}" srcOrd="0" destOrd="0" presId="urn:microsoft.com/office/officeart/2005/8/layout/hierarchy3"/>
    <dgm:cxn modelId="{9E8DA1E8-C459-4F06-9619-B4C1BEC99014}" type="presParOf" srcId="{39EEC669-F434-4AE1-9BD2-039001E3CD65}" destId="{618F725F-8D3B-420A-BB81-6398310185E2}" srcOrd="0" destOrd="0" presId="urn:microsoft.com/office/officeart/2005/8/layout/hierarchy3"/>
    <dgm:cxn modelId="{77237108-B6E8-4814-B6B1-BDB57D75AE2E}" type="presParOf" srcId="{618F725F-8D3B-420A-BB81-6398310185E2}" destId="{DA224F7B-7C71-44A5-948C-976D0462BBF1}" srcOrd="0" destOrd="0" presId="urn:microsoft.com/office/officeart/2005/8/layout/hierarchy3"/>
    <dgm:cxn modelId="{821CC1F4-41F4-4F58-83D2-6DD5FB0FE80F}" type="presParOf" srcId="{618F725F-8D3B-420A-BB81-6398310185E2}" destId="{9698733C-1D25-4006-A306-EA3538DA9219}" srcOrd="1" destOrd="0" presId="urn:microsoft.com/office/officeart/2005/8/layout/hierarchy3"/>
    <dgm:cxn modelId="{2C2E426C-C8D0-4250-A8A1-844EAA176DF9}" type="presParOf" srcId="{39EEC669-F434-4AE1-9BD2-039001E3CD65}" destId="{DCF7CD19-B6EF-40B9-8CDD-29459F31A557}" srcOrd="1" destOrd="0" presId="urn:microsoft.com/office/officeart/2005/8/layout/hierarchy3"/>
    <dgm:cxn modelId="{3C6D5FCD-8AFA-40D9-8AF0-68E077188F93}" type="presParOf" srcId="{DCF7CD19-B6EF-40B9-8CDD-29459F31A557}" destId="{0CAF647F-FBA6-4EA2-BBFA-AC5DABEC6929}" srcOrd="0" destOrd="0" presId="urn:microsoft.com/office/officeart/2005/8/layout/hierarchy3"/>
    <dgm:cxn modelId="{7F755459-0E37-473B-90F2-7D8D6F7B7791}" type="presParOf" srcId="{DCF7CD19-B6EF-40B9-8CDD-29459F31A557}" destId="{E1067105-7C88-4A88-904B-84FFD93954C8}" srcOrd="1" destOrd="0" presId="urn:microsoft.com/office/officeart/2005/8/layout/hierarchy3"/>
    <dgm:cxn modelId="{8690D296-9634-4706-9D9F-B4FFE0C0005C}" type="presParOf" srcId="{7D7B7D26-669F-4126-8369-CC574A193678}" destId="{33C9C00D-BB20-498F-9DCC-294A2D3DE731}" srcOrd="1" destOrd="0" presId="urn:microsoft.com/office/officeart/2005/8/layout/hierarchy3"/>
    <dgm:cxn modelId="{6E2F1C8D-C375-49D9-8B05-7449C3947AF4}" type="presParOf" srcId="{33C9C00D-BB20-498F-9DCC-294A2D3DE731}" destId="{780F2C61-1F7E-44C0-8BAE-84CEDB71E5F1}" srcOrd="0" destOrd="0" presId="urn:microsoft.com/office/officeart/2005/8/layout/hierarchy3"/>
    <dgm:cxn modelId="{6EB863EB-6D9C-45D7-978D-CF153C8E2975}" type="presParOf" srcId="{780F2C61-1F7E-44C0-8BAE-84CEDB71E5F1}" destId="{BB094219-9287-4DDD-A6CA-05F5D9F03316}" srcOrd="0" destOrd="0" presId="urn:microsoft.com/office/officeart/2005/8/layout/hierarchy3"/>
    <dgm:cxn modelId="{86B4AEAC-15E1-4FB6-80B4-BB4E1DEE0805}" type="presParOf" srcId="{780F2C61-1F7E-44C0-8BAE-84CEDB71E5F1}" destId="{EB90E0BD-1947-4006-BC51-405F721B2FC5}" srcOrd="1" destOrd="0" presId="urn:microsoft.com/office/officeart/2005/8/layout/hierarchy3"/>
    <dgm:cxn modelId="{3CB50CB5-AA06-480C-862A-5A2101687BAF}" type="presParOf" srcId="{33C9C00D-BB20-498F-9DCC-294A2D3DE731}" destId="{BD67E2D0-9E95-45B0-8830-E84286501755}" srcOrd="1" destOrd="0" presId="urn:microsoft.com/office/officeart/2005/8/layout/hierarchy3"/>
    <dgm:cxn modelId="{CA96A73F-1FB4-4502-9E6E-0DF93F6B8595}" type="presParOf" srcId="{BD67E2D0-9E95-45B0-8830-E84286501755}" destId="{54B0D934-4E9C-4C51-A5FD-9CC558CE6ADE}" srcOrd="0" destOrd="0" presId="urn:microsoft.com/office/officeart/2005/8/layout/hierarchy3"/>
    <dgm:cxn modelId="{BB836DA3-8F46-4EB2-89A5-2E633A9E6205}" type="presParOf" srcId="{BD67E2D0-9E95-45B0-8830-E84286501755}" destId="{BEE789B2-FA46-4A2D-9A02-165A98AC6102}" srcOrd="1" destOrd="0" presId="urn:microsoft.com/office/officeart/2005/8/layout/hierarchy3"/>
    <dgm:cxn modelId="{BA67C579-AEFB-4B1E-A42C-6086F8B36AE3}" type="presParOf" srcId="{BD67E2D0-9E95-45B0-8830-E84286501755}" destId="{1B13C481-6EC7-4DE5-AF96-F6CC82935D54}" srcOrd="2" destOrd="0" presId="urn:microsoft.com/office/officeart/2005/8/layout/hierarchy3"/>
    <dgm:cxn modelId="{008873B5-CF0B-4A65-8090-357B6E721CC7}" type="presParOf" srcId="{BD67E2D0-9E95-45B0-8830-E84286501755}" destId="{9A57DCC2-EB94-4EA3-951F-6AAACCE8924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22468C0-147F-4377-8532-6C9E69A63F1C}" type="doc">
      <dgm:prSet loTypeId="urn:microsoft.com/office/officeart/2005/8/layout/hierarchy3" loCatId="list" qsTypeId="urn:microsoft.com/office/officeart/2005/8/quickstyle/simple2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A2F68E4D-2634-43DF-8156-18ABD8E6C74B}">
      <dgm:prSet phldrT="[ข้อความ]"/>
      <dgm:spPr/>
      <dgm:t>
        <a:bodyPr/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เหมา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E721A6D-1E99-45BB-A5D7-DB0545900AC1}" type="parTrans" cxnId="{E958EA6A-DC4E-4F79-8755-0A815D53182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2F8DF-93D1-4857-A132-C20ECC8B739C}" type="sibTrans" cxnId="{E958EA6A-DC4E-4F79-8755-0A815D53182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FBE0DD-E0CE-4C5B-9948-4CCD08AFCA61}">
      <dgm:prSet phldrT="[ข้อความ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effectLst/>
            </a:rPr>
            <a:t>ค่ารักษาพยาบาล</a:t>
          </a:r>
        </a:p>
        <a:p>
          <a:r>
            <a:rPr lang="th-TH" sz="3200" b="1" dirty="0" smtClean="0">
              <a:solidFill>
                <a:schemeClr val="tx1"/>
              </a:solidFill>
              <a:effectLst/>
            </a:rPr>
            <a:t>500 บาทต่อครั้ง            </a:t>
          </a:r>
          <a:r>
            <a:rPr lang="th-TH" sz="2400" b="1" dirty="0" smtClean="0">
              <a:solidFill>
                <a:schemeClr val="tx1"/>
              </a:solidFill>
              <a:effectLst/>
            </a:rPr>
            <a:t>(รวมค่าแพทย์ พยาบาล ค่าบริการ)</a:t>
          </a:r>
          <a:endParaRPr lang="en-US" sz="3200" b="1" dirty="0">
            <a:solidFill>
              <a:schemeClr val="tx1"/>
            </a:solidFill>
            <a:effectLst/>
          </a:endParaRPr>
        </a:p>
      </dgm:t>
    </dgm:pt>
    <dgm:pt modelId="{2B7512D3-72BC-4CA6-BF65-99D55D875E03}" type="parTrans" cxnId="{59C1F1FC-7AB3-4231-8804-694DC5D0457A}">
      <dgm:prSet/>
      <dgm:spPr/>
      <dgm:t>
        <a:bodyPr/>
        <a:lstStyle/>
        <a:p>
          <a:endParaRPr lang="en-US" b="0" cap="none" spc="0">
            <a:ln w="76200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09A4264-FD3B-4DF9-A415-931ECE074333}" type="sibTrans" cxnId="{59C1F1FC-7AB3-4231-8804-694DC5D0457A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1779057-E136-4748-91BC-870359367936}">
      <dgm:prSet phldrT="[ข้อความ]"/>
      <dgm:spPr/>
      <dgm:t>
        <a:bodyPr/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ตามระยะทาง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D49C909-A97B-4707-A2AC-6A0A6316A19D}" type="parTrans" cxnId="{D6EA15CF-197A-4260-9A3D-55A75237D79A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EC3A43D-32AE-4E5D-96E5-03CAB4DD8C09}" type="sibTrans" cxnId="{D6EA15CF-197A-4260-9A3D-55A75237D79A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8F39D24-8FC1-4A4B-A018-8705EE9F8C80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effectLst/>
            </a:rPr>
            <a:t>อัตราจ่ายตามระยะทาง (กม.)</a:t>
          </a:r>
        </a:p>
        <a:p>
          <a:r>
            <a:rPr lang="th-TH" sz="3200" b="1" dirty="0" smtClean="0">
              <a:solidFill>
                <a:schemeClr val="tx1"/>
              </a:solidFill>
              <a:effectLst/>
            </a:rPr>
            <a:t>(กม. ละ 4 บาท)</a:t>
          </a:r>
          <a:endParaRPr lang="en-US" sz="3200" b="1" dirty="0">
            <a:solidFill>
              <a:schemeClr val="tx1"/>
            </a:solidFill>
            <a:effectLst/>
          </a:endParaRPr>
        </a:p>
      </dgm:t>
    </dgm:pt>
    <dgm:pt modelId="{65933169-B0A9-4DD9-9C00-E00D8BE100A7}" type="parTrans" cxnId="{5A621C4A-FF26-40F8-A89A-91C8C1C88C0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5974A9-2D37-41FE-B828-E5B1B00A83E0}" type="sibTrans" cxnId="{5A621C4A-FF26-40F8-A89A-91C8C1C88C0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D7B7D26-669F-4126-8369-CC574A193678}" type="pres">
      <dgm:prSet presAssocID="{522468C0-147F-4377-8532-6C9E69A63F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EEC669-F434-4AE1-9BD2-039001E3CD65}" type="pres">
      <dgm:prSet presAssocID="{A2F68E4D-2634-43DF-8156-18ABD8E6C74B}" presName="root" presStyleCnt="0"/>
      <dgm:spPr/>
    </dgm:pt>
    <dgm:pt modelId="{618F725F-8D3B-420A-BB81-6398310185E2}" type="pres">
      <dgm:prSet presAssocID="{A2F68E4D-2634-43DF-8156-18ABD8E6C74B}" presName="rootComposite" presStyleCnt="0"/>
      <dgm:spPr/>
    </dgm:pt>
    <dgm:pt modelId="{DA224F7B-7C71-44A5-948C-976D0462BBF1}" type="pres">
      <dgm:prSet presAssocID="{A2F68E4D-2634-43DF-8156-18ABD8E6C74B}" presName="rootText" presStyleLbl="node1" presStyleIdx="0" presStyleCnt="2" custLinFactNeighborX="-21322" custLinFactNeighborY="-6844"/>
      <dgm:spPr/>
      <dgm:t>
        <a:bodyPr/>
        <a:lstStyle/>
        <a:p>
          <a:endParaRPr lang="en-US"/>
        </a:p>
      </dgm:t>
    </dgm:pt>
    <dgm:pt modelId="{9698733C-1D25-4006-A306-EA3538DA9219}" type="pres">
      <dgm:prSet presAssocID="{A2F68E4D-2634-43DF-8156-18ABD8E6C74B}" presName="rootConnector" presStyleLbl="node1" presStyleIdx="0" presStyleCnt="2"/>
      <dgm:spPr/>
      <dgm:t>
        <a:bodyPr/>
        <a:lstStyle/>
        <a:p>
          <a:endParaRPr lang="en-US"/>
        </a:p>
      </dgm:t>
    </dgm:pt>
    <dgm:pt modelId="{DCF7CD19-B6EF-40B9-8CDD-29459F31A557}" type="pres">
      <dgm:prSet presAssocID="{A2F68E4D-2634-43DF-8156-18ABD8E6C74B}" presName="childShape" presStyleCnt="0"/>
      <dgm:spPr/>
    </dgm:pt>
    <dgm:pt modelId="{0CAF647F-FBA6-4EA2-BBFA-AC5DABEC6929}" type="pres">
      <dgm:prSet presAssocID="{2B7512D3-72BC-4CA6-BF65-99D55D875E03}" presName="Name13" presStyleLbl="parChTrans1D2" presStyleIdx="0" presStyleCnt="2"/>
      <dgm:spPr/>
      <dgm:t>
        <a:bodyPr/>
        <a:lstStyle/>
        <a:p>
          <a:endParaRPr lang="en-US"/>
        </a:p>
      </dgm:t>
    </dgm:pt>
    <dgm:pt modelId="{E1067105-7C88-4A88-904B-84FFD93954C8}" type="pres">
      <dgm:prSet presAssocID="{31FBE0DD-E0CE-4C5B-9948-4CCD08AFCA61}" presName="childText" presStyleLbl="bgAcc1" presStyleIdx="0" presStyleCnt="2" custScaleX="115343" custLinFactNeighborX="-28578" custLinFactNeighborY="80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9C00D-BB20-498F-9DCC-294A2D3DE731}" type="pres">
      <dgm:prSet presAssocID="{81779057-E136-4748-91BC-870359367936}" presName="root" presStyleCnt="0"/>
      <dgm:spPr/>
    </dgm:pt>
    <dgm:pt modelId="{780F2C61-1F7E-44C0-8BAE-84CEDB71E5F1}" type="pres">
      <dgm:prSet presAssocID="{81779057-E136-4748-91BC-870359367936}" presName="rootComposite" presStyleCnt="0"/>
      <dgm:spPr/>
    </dgm:pt>
    <dgm:pt modelId="{BB094219-9287-4DDD-A6CA-05F5D9F03316}" type="pres">
      <dgm:prSet presAssocID="{81779057-E136-4748-91BC-870359367936}" presName="rootText" presStyleLbl="node1" presStyleIdx="1" presStyleCnt="2" custLinFactNeighborX="18489" custLinFactNeighborY="-10068"/>
      <dgm:spPr/>
      <dgm:t>
        <a:bodyPr/>
        <a:lstStyle/>
        <a:p>
          <a:endParaRPr lang="en-US"/>
        </a:p>
      </dgm:t>
    </dgm:pt>
    <dgm:pt modelId="{EB90E0BD-1947-4006-BC51-405F721B2FC5}" type="pres">
      <dgm:prSet presAssocID="{81779057-E136-4748-91BC-870359367936}" presName="rootConnector" presStyleLbl="node1" presStyleIdx="1" presStyleCnt="2"/>
      <dgm:spPr/>
      <dgm:t>
        <a:bodyPr/>
        <a:lstStyle/>
        <a:p>
          <a:endParaRPr lang="en-US"/>
        </a:p>
      </dgm:t>
    </dgm:pt>
    <dgm:pt modelId="{BD67E2D0-9E95-45B0-8830-E84286501755}" type="pres">
      <dgm:prSet presAssocID="{81779057-E136-4748-91BC-870359367936}" presName="childShape" presStyleCnt="0"/>
      <dgm:spPr/>
    </dgm:pt>
    <dgm:pt modelId="{1B13C481-6EC7-4DE5-AF96-F6CC82935D54}" type="pres">
      <dgm:prSet presAssocID="{65933169-B0A9-4DD9-9C00-E00D8BE100A7}" presName="Name13" presStyleLbl="parChTrans1D2" presStyleIdx="1" presStyleCnt="2"/>
      <dgm:spPr/>
      <dgm:t>
        <a:bodyPr/>
        <a:lstStyle/>
        <a:p>
          <a:endParaRPr lang="en-US"/>
        </a:p>
      </dgm:t>
    </dgm:pt>
    <dgm:pt modelId="{9A57DCC2-EB94-4EA3-951F-6AAACCE89242}" type="pres">
      <dgm:prSet presAssocID="{78F39D24-8FC1-4A4B-A018-8705EE9F8C80}" presName="childText" presStyleLbl="bgAcc1" presStyleIdx="1" presStyleCnt="2" custScaleX="123072" custLinFactNeighborX="34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EEEEEA-61B5-4151-AFEB-00375C5B733A}" type="presOf" srcId="{A2F68E4D-2634-43DF-8156-18ABD8E6C74B}" destId="{9698733C-1D25-4006-A306-EA3538DA9219}" srcOrd="1" destOrd="0" presId="urn:microsoft.com/office/officeart/2005/8/layout/hierarchy3"/>
    <dgm:cxn modelId="{E958EA6A-DC4E-4F79-8755-0A815D53182E}" srcId="{522468C0-147F-4377-8532-6C9E69A63F1C}" destId="{A2F68E4D-2634-43DF-8156-18ABD8E6C74B}" srcOrd="0" destOrd="0" parTransId="{2E721A6D-1E99-45BB-A5D7-DB0545900AC1}" sibTransId="{0312F8DF-93D1-4857-A132-C20ECC8B739C}"/>
    <dgm:cxn modelId="{BB29E388-28CB-4343-880C-A3CF62A48F76}" type="presOf" srcId="{81779057-E136-4748-91BC-870359367936}" destId="{EB90E0BD-1947-4006-BC51-405F721B2FC5}" srcOrd="1" destOrd="0" presId="urn:microsoft.com/office/officeart/2005/8/layout/hierarchy3"/>
    <dgm:cxn modelId="{2C66D8D7-07A4-4A2E-B79D-6CF170DCF799}" type="presOf" srcId="{78F39D24-8FC1-4A4B-A018-8705EE9F8C80}" destId="{9A57DCC2-EB94-4EA3-951F-6AAACCE89242}" srcOrd="0" destOrd="0" presId="urn:microsoft.com/office/officeart/2005/8/layout/hierarchy3"/>
    <dgm:cxn modelId="{E0B621F5-7264-4CA7-B39D-DF309CD57116}" type="presOf" srcId="{81779057-E136-4748-91BC-870359367936}" destId="{BB094219-9287-4DDD-A6CA-05F5D9F03316}" srcOrd="0" destOrd="0" presId="urn:microsoft.com/office/officeart/2005/8/layout/hierarchy3"/>
    <dgm:cxn modelId="{2ECA752F-A178-4630-B162-455B724CE5D8}" type="presOf" srcId="{2B7512D3-72BC-4CA6-BF65-99D55D875E03}" destId="{0CAF647F-FBA6-4EA2-BBFA-AC5DABEC6929}" srcOrd="0" destOrd="0" presId="urn:microsoft.com/office/officeart/2005/8/layout/hierarchy3"/>
    <dgm:cxn modelId="{59C1F1FC-7AB3-4231-8804-694DC5D0457A}" srcId="{A2F68E4D-2634-43DF-8156-18ABD8E6C74B}" destId="{31FBE0DD-E0CE-4C5B-9948-4CCD08AFCA61}" srcOrd="0" destOrd="0" parTransId="{2B7512D3-72BC-4CA6-BF65-99D55D875E03}" sibTransId="{D09A4264-FD3B-4DF9-A415-931ECE074333}"/>
    <dgm:cxn modelId="{627C6863-4E0A-4044-989F-3E56935D1F46}" type="presOf" srcId="{65933169-B0A9-4DD9-9C00-E00D8BE100A7}" destId="{1B13C481-6EC7-4DE5-AF96-F6CC82935D54}" srcOrd="0" destOrd="0" presId="urn:microsoft.com/office/officeart/2005/8/layout/hierarchy3"/>
    <dgm:cxn modelId="{D6EA15CF-197A-4260-9A3D-55A75237D79A}" srcId="{522468C0-147F-4377-8532-6C9E69A63F1C}" destId="{81779057-E136-4748-91BC-870359367936}" srcOrd="1" destOrd="0" parTransId="{ED49C909-A97B-4707-A2AC-6A0A6316A19D}" sibTransId="{0EC3A43D-32AE-4E5D-96E5-03CAB4DD8C09}"/>
    <dgm:cxn modelId="{5C5D2439-300F-4C7B-A9DD-748D859D9D4E}" type="presOf" srcId="{522468C0-147F-4377-8532-6C9E69A63F1C}" destId="{7D7B7D26-669F-4126-8369-CC574A193678}" srcOrd="0" destOrd="0" presId="urn:microsoft.com/office/officeart/2005/8/layout/hierarchy3"/>
    <dgm:cxn modelId="{D8469FB7-14FA-4E86-A646-B20151C88247}" type="presOf" srcId="{31FBE0DD-E0CE-4C5B-9948-4CCD08AFCA61}" destId="{E1067105-7C88-4A88-904B-84FFD93954C8}" srcOrd="0" destOrd="0" presId="urn:microsoft.com/office/officeart/2005/8/layout/hierarchy3"/>
    <dgm:cxn modelId="{59ABD1D4-4DE5-44B0-AE36-32493D8BC19F}" type="presOf" srcId="{A2F68E4D-2634-43DF-8156-18ABD8E6C74B}" destId="{DA224F7B-7C71-44A5-948C-976D0462BBF1}" srcOrd="0" destOrd="0" presId="urn:microsoft.com/office/officeart/2005/8/layout/hierarchy3"/>
    <dgm:cxn modelId="{5A621C4A-FF26-40F8-A89A-91C8C1C88C0E}" srcId="{81779057-E136-4748-91BC-870359367936}" destId="{78F39D24-8FC1-4A4B-A018-8705EE9F8C80}" srcOrd="0" destOrd="0" parTransId="{65933169-B0A9-4DD9-9C00-E00D8BE100A7}" sibTransId="{755974A9-2D37-41FE-B828-E5B1B00A83E0}"/>
    <dgm:cxn modelId="{C8186DF7-E518-44C5-A098-261A86CDBBBE}" type="presParOf" srcId="{7D7B7D26-669F-4126-8369-CC574A193678}" destId="{39EEC669-F434-4AE1-9BD2-039001E3CD65}" srcOrd="0" destOrd="0" presId="urn:microsoft.com/office/officeart/2005/8/layout/hierarchy3"/>
    <dgm:cxn modelId="{7CCEFACB-8763-4D55-8D28-6883E91B0418}" type="presParOf" srcId="{39EEC669-F434-4AE1-9BD2-039001E3CD65}" destId="{618F725F-8D3B-420A-BB81-6398310185E2}" srcOrd="0" destOrd="0" presId="urn:microsoft.com/office/officeart/2005/8/layout/hierarchy3"/>
    <dgm:cxn modelId="{8EF387D1-956C-4056-92CA-3ED8E278950C}" type="presParOf" srcId="{618F725F-8D3B-420A-BB81-6398310185E2}" destId="{DA224F7B-7C71-44A5-948C-976D0462BBF1}" srcOrd="0" destOrd="0" presId="urn:microsoft.com/office/officeart/2005/8/layout/hierarchy3"/>
    <dgm:cxn modelId="{2B252D14-1648-4ECE-90F3-719FF19613AF}" type="presParOf" srcId="{618F725F-8D3B-420A-BB81-6398310185E2}" destId="{9698733C-1D25-4006-A306-EA3538DA9219}" srcOrd="1" destOrd="0" presId="urn:microsoft.com/office/officeart/2005/8/layout/hierarchy3"/>
    <dgm:cxn modelId="{8AE811A8-F184-447F-BD78-89BBE7B5FB12}" type="presParOf" srcId="{39EEC669-F434-4AE1-9BD2-039001E3CD65}" destId="{DCF7CD19-B6EF-40B9-8CDD-29459F31A557}" srcOrd="1" destOrd="0" presId="urn:microsoft.com/office/officeart/2005/8/layout/hierarchy3"/>
    <dgm:cxn modelId="{8FCF4D16-ADB5-4D11-8CB4-48AB647136F8}" type="presParOf" srcId="{DCF7CD19-B6EF-40B9-8CDD-29459F31A557}" destId="{0CAF647F-FBA6-4EA2-BBFA-AC5DABEC6929}" srcOrd="0" destOrd="0" presId="urn:microsoft.com/office/officeart/2005/8/layout/hierarchy3"/>
    <dgm:cxn modelId="{B6671DD9-B9DD-43D0-A621-2985C76D9C2B}" type="presParOf" srcId="{DCF7CD19-B6EF-40B9-8CDD-29459F31A557}" destId="{E1067105-7C88-4A88-904B-84FFD93954C8}" srcOrd="1" destOrd="0" presId="urn:microsoft.com/office/officeart/2005/8/layout/hierarchy3"/>
    <dgm:cxn modelId="{E2F34254-EF8B-4FD4-AFD6-C39E4BBC0EAD}" type="presParOf" srcId="{7D7B7D26-669F-4126-8369-CC574A193678}" destId="{33C9C00D-BB20-498F-9DCC-294A2D3DE731}" srcOrd="1" destOrd="0" presId="urn:microsoft.com/office/officeart/2005/8/layout/hierarchy3"/>
    <dgm:cxn modelId="{557EB842-660F-4E09-AEB0-FBE903B41718}" type="presParOf" srcId="{33C9C00D-BB20-498F-9DCC-294A2D3DE731}" destId="{780F2C61-1F7E-44C0-8BAE-84CEDB71E5F1}" srcOrd="0" destOrd="0" presId="urn:microsoft.com/office/officeart/2005/8/layout/hierarchy3"/>
    <dgm:cxn modelId="{9C605D5F-6181-44C3-9991-6A88420ABD93}" type="presParOf" srcId="{780F2C61-1F7E-44C0-8BAE-84CEDB71E5F1}" destId="{BB094219-9287-4DDD-A6CA-05F5D9F03316}" srcOrd="0" destOrd="0" presId="urn:microsoft.com/office/officeart/2005/8/layout/hierarchy3"/>
    <dgm:cxn modelId="{FE539752-E979-4078-B86D-33A7C3FB9CDC}" type="presParOf" srcId="{780F2C61-1F7E-44C0-8BAE-84CEDB71E5F1}" destId="{EB90E0BD-1947-4006-BC51-405F721B2FC5}" srcOrd="1" destOrd="0" presId="urn:microsoft.com/office/officeart/2005/8/layout/hierarchy3"/>
    <dgm:cxn modelId="{3A0BE65C-05D5-40E1-8630-FBE950B2E309}" type="presParOf" srcId="{33C9C00D-BB20-498F-9DCC-294A2D3DE731}" destId="{BD67E2D0-9E95-45B0-8830-E84286501755}" srcOrd="1" destOrd="0" presId="urn:microsoft.com/office/officeart/2005/8/layout/hierarchy3"/>
    <dgm:cxn modelId="{01D41240-B54C-45EE-83D5-D40769B82751}" type="presParOf" srcId="{BD67E2D0-9E95-45B0-8830-E84286501755}" destId="{1B13C481-6EC7-4DE5-AF96-F6CC82935D54}" srcOrd="0" destOrd="0" presId="urn:microsoft.com/office/officeart/2005/8/layout/hierarchy3"/>
    <dgm:cxn modelId="{A19A4428-C85C-460F-B56C-B54B5B12A62B}" type="presParOf" srcId="{BD67E2D0-9E95-45B0-8830-E84286501755}" destId="{9A57DCC2-EB94-4EA3-951F-6AAACCE8924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CB1F5CD-5A69-4AAE-B22C-A93DEDE60E59}" type="doc">
      <dgm:prSet loTypeId="urn:microsoft.com/office/officeart/2005/8/layout/lProcess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9EF248-4248-4B0B-8BAD-187208494E71}">
      <dgm:prSet phldrT="[ข้อความ]"/>
      <dgm:spPr/>
      <dgm:t>
        <a:bodyPr/>
        <a:lstStyle/>
        <a:p>
          <a:r>
            <a:rPr lang="th-TH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รพ.รัฐ</a:t>
          </a:r>
          <a:endParaRPr lang="en-US" dirty="0"/>
        </a:p>
      </dgm:t>
    </dgm:pt>
    <dgm:pt modelId="{44289B5A-0216-4C98-8FF5-EBE88CE0C623}" type="parTrans" cxnId="{E743DA47-F0BE-4BFD-A8F2-68831EB8A83D}">
      <dgm:prSet/>
      <dgm:spPr/>
      <dgm:t>
        <a:bodyPr/>
        <a:lstStyle/>
        <a:p>
          <a:endParaRPr lang="en-US"/>
        </a:p>
      </dgm:t>
    </dgm:pt>
    <dgm:pt modelId="{7F75D36E-95FE-47FC-B268-FC48595702D6}" type="sibTrans" cxnId="{E743DA47-F0BE-4BFD-A8F2-68831EB8A83D}">
      <dgm:prSet/>
      <dgm:spPr/>
      <dgm:t>
        <a:bodyPr/>
        <a:lstStyle/>
        <a:p>
          <a:endParaRPr lang="en-US"/>
        </a:p>
      </dgm:t>
    </dgm:pt>
    <dgm:pt modelId="{0DCB93B5-5B9C-4A9F-A279-818035CE2941}">
      <dgm:prSet phldrT="[ข้อความ]"/>
      <dgm:spPr/>
      <dgm:t>
        <a:bodyPr/>
        <a:lstStyle/>
        <a:p>
          <a:r>
            <a:rPr lang="th-TH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รพ.เอกชน</a:t>
          </a:r>
          <a:endParaRPr lang="en-US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14740F4-E7F6-4A48-969F-85D268DDBC53}" type="parTrans" cxnId="{DE349836-C80A-4751-80E4-E01E04B26B6A}">
      <dgm:prSet/>
      <dgm:spPr/>
      <dgm:t>
        <a:bodyPr/>
        <a:lstStyle/>
        <a:p>
          <a:endParaRPr lang="en-US"/>
        </a:p>
      </dgm:t>
    </dgm:pt>
    <dgm:pt modelId="{2F035A35-A15D-4DDD-BD74-D54B600B27D1}" type="sibTrans" cxnId="{DE349836-C80A-4751-80E4-E01E04B26B6A}">
      <dgm:prSet/>
      <dgm:spPr/>
      <dgm:t>
        <a:bodyPr/>
        <a:lstStyle/>
        <a:p>
          <a:endParaRPr lang="en-US"/>
        </a:p>
      </dgm:t>
    </dgm:pt>
    <dgm:pt modelId="{97F8D032-1866-4DEA-9A36-2F195B333BDA}" type="pres">
      <dgm:prSet presAssocID="{2CB1F5CD-5A69-4AAE-B22C-A93DEDE60E5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DF3E4-5072-4BC2-A24E-F3CF45B939A3}" type="pres">
      <dgm:prSet presAssocID="{AF9EF248-4248-4B0B-8BAD-187208494E71}" presName="compNode" presStyleCnt="0"/>
      <dgm:spPr/>
      <dgm:t>
        <a:bodyPr/>
        <a:lstStyle/>
        <a:p>
          <a:endParaRPr lang="en-US"/>
        </a:p>
      </dgm:t>
    </dgm:pt>
    <dgm:pt modelId="{F8DB8FEC-8874-4400-9BE0-62C6FEB5EFFB}" type="pres">
      <dgm:prSet presAssocID="{AF9EF248-4248-4B0B-8BAD-187208494E71}" presName="aNode" presStyleLbl="bgShp" presStyleIdx="0" presStyleCnt="2" custLinFactNeighborX="3387"/>
      <dgm:spPr/>
      <dgm:t>
        <a:bodyPr/>
        <a:lstStyle/>
        <a:p>
          <a:endParaRPr lang="en-US"/>
        </a:p>
      </dgm:t>
    </dgm:pt>
    <dgm:pt modelId="{B6AEEC01-7C39-4D7A-BBEE-E695EAC7A805}" type="pres">
      <dgm:prSet presAssocID="{AF9EF248-4248-4B0B-8BAD-187208494E71}" presName="textNode" presStyleLbl="bgShp" presStyleIdx="0" presStyleCnt="2"/>
      <dgm:spPr/>
      <dgm:t>
        <a:bodyPr/>
        <a:lstStyle/>
        <a:p>
          <a:endParaRPr lang="en-US"/>
        </a:p>
      </dgm:t>
    </dgm:pt>
    <dgm:pt modelId="{B09DC327-71BC-41E7-A914-B6D9212F6FE9}" type="pres">
      <dgm:prSet presAssocID="{AF9EF248-4248-4B0B-8BAD-187208494E71}" presName="compChildNode" presStyleCnt="0"/>
      <dgm:spPr/>
      <dgm:t>
        <a:bodyPr/>
        <a:lstStyle/>
        <a:p>
          <a:endParaRPr lang="en-US"/>
        </a:p>
      </dgm:t>
    </dgm:pt>
    <dgm:pt modelId="{F3C4D497-7E10-4820-865E-B86798CACB88}" type="pres">
      <dgm:prSet presAssocID="{AF9EF248-4248-4B0B-8BAD-187208494E71}" presName="theInnerList" presStyleCnt="0"/>
      <dgm:spPr/>
      <dgm:t>
        <a:bodyPr/>
        <a:lstStyle/>
        <a:p>
          <a:endParaRPr lang="en-US"/>
        </a:p>
      </dgm:t>
    </dgm:pt>
    <dgm:pt modelId="{07DC1265-1086-4F32-B7C5-74D7BE892253}" type="pres">
      <dgm:prSet presAssocID="{AF9EF248-4248-4B0B-8BAD-187208494E71}" presName="aSpace" presStyleCnt="0"/>
      <dgm:spPr/>
      <dgm:t>
        <a:bodyPr/>
        <a:lstStyle/>
        <a:p>
          <a:endParaRPr lang="en-US"/>
        </a:p>
      </dgm:t>
    </dgm:pt>
    <dgm:pt modelId="{36AF464B-D417-4350-AB13-AA2E49180EE7}" type="pres">
      <dgm:prSet presAssocID="{0DCB93B5-5B9C-4A9F-A279-818035CE2941}" presName="compNode" presStyleCnt="0"/>
      <dgm:spPr/>
      <dgm:t>
        <a:bodyPr/>
        <a:lstStyle/>
        <a:p>
          <a:endParaRPr lang="en-US"/>
        </a:p>
      </dgm:t>
    </dgm:pt>
    <dgm:pt modelId="{14406DC9-E95F-4499-98CB-0D9C755541D6}" type="pres">
      <dgm:prSet presAssocID="{0DCB93B5-5B9C-4A9F-A279-818035CE2941}" presName="aNode" presStyleLbl="bgShp" presStyleIdx="1" presStyleCnt="2"/>
      <dgm:spPr/>
      <dgm:t>
        <a:bodyPr/>
        <a:lstStyle/>
        <a:p>
          <a:endParaRPr lang="en-US"/>
        </a:p>
      </dgm:t>
    </dgm:pt>
    <dgm:pt modelId="{E6517F37-9C2B-43F8-A042-2F93D4367370}" type="pres">
      <dgm:prSet presAssocID="{0DCB93B5-5B9C-4A9F-A279-818035CE2941}" presName="textNode" presStyleLbl="bgShp" presStyleIdx="1" presStyleCnt="2"/>
      <dgm:spPr/>
      <dgm:t>
        <a:bodyPr/>
        <a:lstStyle/>
        <a:p>
          <a:endParaRPr lang="en-US"/>
        </a:p>
      </dgm:t>
    </dgm:pt>
    <dgm:pt modelId="{EF1F9D3F-860A-4AAA-BBB0-BBC3079B324B}" type="pres">
      <dgm:prSet presAssocID="{0DCB93B5-5B9C-4A9F-A279-818035CE2941}" presName="compChildNode" presStyleCnt="0"/>
      <dgm:spPr/>
      <dgm:t>
        <a:bodyPr/>
        <a:lstStyle/>
        <a:p>
          <a:endParaRPr lang="en-US"/>
        </a:p>
      </dgm:t>
    </dgm:pt>
    <dgm:pt modelId="{8E6A9834-4A73-4ADB-94CF-4E679B00C229}" type="pres">
      <dgm:prSet presAssocID="{0DCB93B5-5B9C-4A9F-A279-818035CE2941}" presName="theInnerList" presStyleCnt="0"/>
      <dgm:spPr/>
      <dgm:t>
        <a:bodyPr/>
        <a:lstStyle/>
        <a:p>
          <a:endParaRPr lang="en-US"/>
        </a:p>
      </dgm:t>
    </dgm:pt>
  </dgm:ptLst>
  <dgm:cxnLst>
    <dgm:cxn modelId="{DE349836-C80A-4751-80E4-E01E04B26B6A}" srcId="{2CB1F5CD-5A69-4AAE-B22C-A93DEDE60E59}" destId="{0DCB93B5-5B9C-4A9F-A279-818035CE2941}" srcOrd="1" destOrd="0" parTransId="{514740F4-E7F6-4A48-969F-85D268DDBC53}" sibTransId="{2F035A35-A15D-4DDD-BD74-D54B600B27D1}"/>
    <dgm:cxn modelId="{3FE1703A-3B73-4417-84BA-696B35E6D824}" type="presOf" srcId="{0DCB93B5-5B9C-4A9F-A279-818035CE2941}" destId="{E6517F37-9C2B-43F8-A042-2F93D4367370}" srcOrd="1" destOrd="0" presId="urn:microsoft.com/office/officeart/2005/8/layout/lProcess2"/>
    <dgm:cxn modelId="{34DDCF8D-4E55-4DA6-B990-EA829DBF6305}" type="presOf" srcId="{0DCB93B5-5B9C-4A9F-A279-818035CE2941}" destId="{14406DC9-E95F-4499-98CB-0D9C755541D6}" srcOrd="0" destOrd="0" presId="urn:microsoft.com/office/officeart/2005/8/layout/lProcess2"/>
    <dgm:cxn modelId="{7D001E5D-B322-4EEE-A7DB-530CF94B52B7}" type="presOf" srcId="{AF9EF248-4248-4B0B-8BAD-187208494E71}" destId="{B6AEEC01-7C39-4D7A-BBEE-E695EAC7A805}" srcOrd="1" destOrd="0" presId="urn:microsoft.com/office/officeart/2005/8/layout/lProcess2"/>
    <dgm:cxn modelId="{08D7CBB1-BE5E-4AD5-9E8A-A622D68D28DC}" type="presOf" srcId="{AF9EF248-4248-4B0B-8BAD-187208494E71}" destId="{F8DB8FEC-8874-4400-9BE0-62C6FEB5EFFB}" srcOrd="0" destOrd="0" presId="urn:microsoft.com/office/officeart/2005/8/layout/lProcess2"/>
    <dgm:cxn modelId="{E103BD72-6996-4921-A64E-69E4E5D2C4A9}" type="presOf" srcId="{2CB1F5CD-5A69-4AAE-B22C-A93DEDE60E59}" destId="{97F8D032-1866-4DEA-9A36-2F195B333BDA}" srcOrd="0" destOrd="0" presId="urn:microsoft.com/office/officeart/2005/8/layout/lProcess2"/>
    <dgm:cxn modelId="{E743DA47-F0BE-4BFD-A8F2-68831EB8A83D}" srcId="{2CB1F5CD-5A69-4AAE-B22C-A93DEDE60E59}" destId="{AF9EF248-4248-4B0B-8BAD-187208494E71}" srcOrd="0" destOrd="0" parTransId="{44289B5A-0216-4C98-8FF5-EBE88CE0C623}" sibTransId="{7F75D36E-95FE-47FC-B268-FC48595702D6}"/>
    <dgm:cxn modelId="{0AD11F72-2E9B-43B3-A097-512DB0838A9C}" type="presParOf" srcId="{97F8D032-1866-4DEA-9A36-2F195B333BDA}" destId="{D1EDF3E4-5072-4BC2-A24E-F3CF45B939A3}" srcOrd="0" destOrd="0" presId="urn:microsoft.com/office/officeart/2005/8/layout/lProcess2"/>
    <dgm:cxn modelId="{A469A19C-E3E5-4A5D-8F9C-F79B6C85E0B9}" type="presParOf" srcId="{D1EDF3E4-5072-4BC2-A24E-F3CF45B939A3}" destId="{F8DB8FEC-8874-4400-9BE0-62C6FEB5EFFB}" srcOrd="0" destOrd="0" presId="urn:microsoft.com/office/officeart/2005/8/layout/lProcess2"/>
    <dgm:cxn modelId="{59FCC18E-6F3B-4F8C-87D4-CFF139335C28}" type="presParOf" srcId="{D1EDF3E4-5072-4BC2-A24E-F3CF45B939A3}" destId="{B6AEEC01-7C39-4D7A-BBEE-E695EAC7A805}" srcOrd="1" destOrd="0" presId="urn:microsoft.com/office/officeart/2005/8/layout/lProcess2"/>
    <dgm:cxn modelId="{1E379A85-0452-4431-A5C6-5BDABFF9E19D}" type="presParOf" srcId="{D1EDF3E4-5072-4BC2-A24E-F3CF45B939A3}" destId="{B09DC327-71BC-41E7-A914-B6D9212F6FE9}" srcOrd="2" destOrd="0" presId="urn:microsoft.com/office/officeart/2005/8/layout/lProcess2"/>
    <dgm:cxn modelId="{C214E6A2-6B1F-49A3-8DCE-661E2399A4DB}" type="presParOf" srcId="{B09DC327-71BC-41E7-A914-B6D9212F6FE9}" destId="{F3C4D497-7E10-4820-865E-B86798CACB88}" srcOrd="0" destOrd="0" presId="urn:microsoft.com/office/officeart/2005/8/layout/lProcess2"/>
    <dgm:cxn modelId="{5C9E1A6F-E291-4EE4-9F9C-A63E4DB0F654}" type="presParOf" srcId="{97F8D032-1866-4DEA-9A36-2F195B333BDA}" destId="{07DC1265-1086-4F32-B7C5-74D7BE892253}" srcOrd="1" destOrd="0" presId="urn:microsoft.com/office/officeart/2005/8/layout/lProcess2"/>
    <dgm:cxn modelId="{7981CE4F-9788-40E0-ABDE-9CC51DE5AFBB}" type="presParOf" srcId="{97F8D032-1866-4DEA-9A36-2F195B333BDA}" destId="{36AF464B-D417-4350-AB13-AA2E49180EE7}" srcOrd="2" destOrd="0" presId="urn:microsoft.com/office/officeart/2005/8/layout/lProcess2"/>
    <dgm:cxn modelId="{2AA67FFB-2386-4698-9562-CE9F70F609DA}" type="presParOf" srcId="{36AF464B-D417-4350-AB13-AA2E49180EE7}" destId="{14406DC9-E95F-4499-98CB-0D9C755541D6}" srcOrd="0" destOrd="0" presId="urn:microsoft.com/office/officeart/2005/8/layout/lProcess2"/>
    <dgm:cxn modelId="{2CEB87C0-1523-4925-BBD0-372BB86B84B1}" type="presParOf" srcId="{36AF464B-D417-4350-AB13-AA2E49180EE7}" destId="{E6517F37-9C2B-43F8-A042-2F93D4367370}" srcOrd="1" destOrd="0" presId="urn:microsoft.com/office/officeart/2005/8/layout/lProcess2"/>
    <dgm:cxn modelId="{A70EC8D7-A3B0-4A73-89F1-2D88AAF86DB2}" type="presParOf" srcId="{36AF464B-D417-4350-AB13-AA2E49180EE7}" destId="{EF1F9D3F-860A-4AAA-BBB0-BBC3079B324B}" srcOrd="2" destOrd="0" presId="urn:microsoft.com/office/officeart/2005/8/layout/lProcess2"/>
    <dgm:cxn modelId="{81022884-E16B-4D90-AA04-08366CAE74F2}" type="presParOf" srcId="{EF1F9D3F-860A-4AAA-BBB0-BBC3079B324B}" destId="{8E6A9834-4A73-4ADB-94CF-4E679B00C22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1D9E650-1F3D-426D-9BBF-080ECA3AF41E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45B777C-936F-46CC-854F-331BDEA4423E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ผู้ป่วยนอก</a:t>
          </a:r>
          <a:endParaRPr lang="en-US" b="1" dirty="0">
            <a:solidFill>
              <a:schemeClr val="tx1"/>
            </a:solidFill>
          </a:endParaRPr>
        </a:p>
      </dgm:t>
    </dgm:pt>
    <dgm:pt modelId="{E7F0CE08-44B3-4018-A9FE-D83BD1B6F5E7}" type="parTrans" cxnId="{CA1478D9-C489-40C8-AE51-A12AC53837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D3E818-0C2B-40CF-9F8B-D7E5566F1905}" type="sibTrans" cxnId="{CA1478D9-C489-40C8-AE51-A12AC53837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6DA1CE-01D0-4950-BCA3-B5A2597DE29D}">
      <dgm:prSet phldrT="[ข้อความ]" custT="1"/>
      <dgm:spPr/>
      <dgm:t>
        <a:bodyPr/>
        <a:lstStyle/>
        <a:p>
          <a:r>
            <a:rPr lang="th-TH" sz="2800" b="1" smtClean="0">
              <a:solidFill>
                <a:schemeClr val="tx1"/>
              </a:solidFill>
              <a:effectLst/>
            </a:rPr>
            <a:t>จ่ายตรง</a:t>
          </a:r>
          <a:endParaRPr lang="en-US" sz="2800" b="1" dirty="0">
            <a:solidFill>
              <a:schemeClr val="tx1"/>
            </a:solidFill>
            <a:effectLst/>
          </a:endParaRPr>
        </a:p>
      </dgm:t>
    </dgm:pt>
    <dgm:pt modelId="{2BC1DCC9-ED93-42C4-BA1F-23CB445EA2A1}" type="parTrans" cxnId="{D34CBAFE-1B28-4067-98A0-79DED40D29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348653-6B69-42A4-9AAB-73999C5A02C5}" type="sibTrans" cxnId="{D34CBAFE-1B28-4067-98A0-79DED40D29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22D628-4343-438B-ACA0-D77B346FD1D0}">
      <dgm:prSet phldrT="[ข้อความ]" custT="1"/>
      <dgm:spPr/>
      <dgm:t>
        <a:bodyPr/>
        <a:lstStyle/>
        <a:p>
          <a:r>
            <a:rPr lang="th-TH" sz="2800" b="1" smtClean="0">
              <a:solidFill>
                <a:schemeClr val="tx1"/>
              </a:solidFill>
              <a:effectLst/>
            </a:rPr>
            <a:t>ใบเสร็จ</a:t>
          </a:r>
          <a:endParaRPr lang="en-US" sz="2800" b="1" dirty="0">
            <a:solidFill>
              <a:schemeClr val="tx1"/>
            </a:solidFill>
            <a:effectLst/>
          </a:endParaRPr>
        </a:p>
      </dgm:t>
    </dgm:pt>
    <dgm:pt modelId="{94BFA340-2678-4605-8826-FD6C48310CEC}" type="parTrans" cxnId="{E7D5BD1F-0F5A-44A6-B3A0-6598A60E97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0FDFC3-757A-465F-A751-E3CE4E487C1B}" type="sibTrans" cxnId="{E7D5BD1F-0F5A-44A6-B3A0-6598A60E97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7C3FA1-5EA4-4F00-BADF-5FF961F7AEB1}" type="pres">
      <dgm:prSet presAssocID="{B1D9E650-1F3D-426D-9BBF-080ECA3AF4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C6372-FA6C-4921-B95F-9EC7101DB99C}" type="pres">
      <dgm:prSet presAssocID="{145B777C-936F-46CC-854F-331BDEA4423E}" presName="linNode" presStyleCnt="0"/>
      <dgm:spPr/>
    </dgm:pt>
    <dgm:pt modelId="{3FEC0FC2-16DC-4F62-861F-E890FA15B4CC}" type="pres">
      <dgm:prSet presAssocID="{145B777C-936F-46CC-854F-331BDEA4423E}" presName="parentText" presStyleLbl="node1" presStyleIdx="0" presStyleCnt="1" custLinFactNeighborX="-2841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C10A8-B966-4586-9F37-30767D7A0A3C}" type="pres">
      <dgm:prSet presAssocID="{145B777C-936F-46CC-854F-331BDEA4423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478D9-C489-40C8-AE51-A12AC5383795}" srcId="{B1D9E650-1F3D-426D-9BBF-080ECA3AF41E}" destId="{145B777C-936F-46CC-854F-331BDEA4423E}" srcOrd="0" destOrd="0" parTransId="{E7F0CE08-44B3-4018-A9FE-D83BD1B6F5E7}" sibTransId="{2AD3E818-0C2B-40CF-9F8B-D7E5566F1905}"/>
    <dgm:cxn modelId="{3DB8B4A8-658F-4101-85B2-FF66AA42C14B}" type="presOf" srcId="{B1D9E650-1F3D-426D-9BBF-080ECA3AF41E}" destId="{EF7C3FA1-5EA4-4F00-BADF-5FF961F7AEB1}" srcOrd="0" destOrd="0" presId="urn:microsoft.com/office/officeart/2005/8/layout/vList5"/>
    <dgm:cxn modelId="{E7D5BD1F-0F5A-44A6-B3A0-6598A60E9747}" srcId="{145B777C-936F-46CC-854F-331BDEA4423E}" destId="{C222D628-4343-438B-ACA0-D77B346FD1D0}" srcOrd="1" destOrd="0" parTransId="{94BFA340-2678-4605-8826-FD6C48310CEC}" sibTransId="{9C0FDFC3-757A-465F-A751-E3CE4E487C1B}"/>
    <dgm:cxn modelId="{9BC9791E-1D12-4206-921E-571F5925ACFA}" type="presOf" srcId="{C222D628-4343-438B-ACA0-D77B346FD1D0}" destId="{D67C10A8-B966-4586-9F37-30767D7A0A3C}" srcOrd="0" destOrd="1" presId="urn:microsoft.com/office/officeart/2005/8/layout/vList5"/>
    <dgm:cxn modelId="{D34CBAFE-1B28-4067-98A0-79DED40D29F7}" srcId="{145B777C-936F-46CC-854F-331BDEA4423E}" destId="{D06DA1CE-01D0-4950-BCA3-B5A2597DE29D}" srcOrd="0" destOrd="0" parTransId="{2BC1DCC9-ED93-42C4-BA1F-23CB445EA2A1}" sibTransId="{0B348653-6B69-42A4-9AAB-73999C5A02C5}"/>
    <dgm:cxn modelId="{9DF02F0D-00B6-4B63-9DFC-5ACF534FFAB5}" type="presOf" srcId="{D06DA1CE-01D0-4950-BCA3-B5A2597DE29D}" destId="{D67C10A8-B966-4586-9F37-30767D7A0A3C}" srcOrd="0" destOrd="0" presId="urn:microsoft.com/office/officeart/2005/8/layout/vList5"/>
    <dgm:cxn modelId="{A95D3420-DB53-45EF-915B-703666C43CB0}" type="presOf" srcId="{145B777C-936F-46CC-854F-331BDEA4423E}" destId="{3FEC0FC2-16DC-4F62-861F-E890FA15B4CC}" srcOrd="0" destOrd="0" presId="urn:microsoft.com/office/officeart/2005/8/layout/vList5"/>
    <dgm:cxn modelId="{C05677C4-41C8-4EE5-8B0A-67CDCFC40CC4}" type="presParOf" srcId="{EF7C3FA1-5EA4-4F00-BADF-5FF961F7AEB1}" destId="{EB1C6372-FA6C-4921-B95F-9EC7101DB99C}" srcOrd="0" destOrd="0" presId="urn:microsoft.com/office/officeart/2005/8/layout/vList5"/>
    <dgm:cxn modelId="{6814DB62-F4A5-40B5-BE41-BF78CE9DAD22}" type="presParOf" srcId="{EB1C6372-FA6C-4921-B95F-9EC7101DB99C}" destId="{3FEC0FC2-16DC-4F62-861F-E890FA15B4CC}" srcOrd="0" destOrd="0" presId="urn:microsoft.com/office/officeart/2005/8/layout/vList5"/>
    <dgm:cxn modelId="{D78D9C94-DEB9-4BD6-A0F5-3F663EE2D6A9}" type="presParOf" srcId="{EB1C6372-FA6C-4921-B95F-9EC7101DB99C}" destId="{D67C10A8-B966-4586-9F37-30767D7A0A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1D9E650-1F3D-426D-9BBF-080ECA3AF41E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45B777C-936F-46CC-854F-331BDEA4423E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ผู้ป่วยใน</a:t>
          </a:r>
          <a:endParaRPr lang="en-US" b="1" dirty="0">
            <a:solidFill>
              <a:schemeClr val="tx1"/>
            </a:solidFill>
          </a:endParaRPr>
        </a:p>
      </dgm:t>
    </dgm:pt>
    <dgm:pt modelId="{E7F0CE08-44B3-4018-A9FE-D83BD1B6F5E7}" type="parTrans" cxnId="{CA1478D9-C489-40C8-AE51-A12AC53837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D3E818-0C2B-40CF-9F8B-D7E5566F1905}" type="sibTrans" cxnId="{CA1478D9-C489-40C8-AE51-A12AC53837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6DA1CE-01D0-4950-BCA3-B5A2597DE29D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effectLst/>
            </a:rPr>
            <a:t>จ่ายตรง</a:t>
          </a:r>
          <a:endParaRPr lang="en-US" sz="2800" b="1" dirty="0">
            <a:solidFill>
              <a:schemeClr val="tx1"/>
            </a:solidFill>
            <a:effectLst/>
          </a:endParaRPr>
        </a:p>
      </dgm:t>
    </dgm:pt>
    <dgm:pt modelId="{2BC1DCC9-ED93-42C4-BA1F-23CB445EA2A1}" type="parTrans" cxnId="{D34CBAFE-1B28-4067-98A0-79DED40D29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348653-6B69-42A4-9AAB-73999C5A02C5}" type="sibTrans" cxnId="{D34CBAFE-1B28-4067-98A0-79DED40D29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BAC229-0157-44BA-B334-DE1EADC29742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effectLst/>
            </a:rPr>
            <a:t>หนังสือส่งตัว</a:t>
          </a:r>
          <a:endParaRPr lang="en-US" sz="2800" b="1" dirty="0">
            <a:solidFill>
              <a:schemeClr val="tx1"/>
            </a:solidFill>
            <a:effectLst/>
          </a:endParaRPr>
        </a:p>
      </dgm:t>
    </dgm:pt>
    <dgm:pt modelId="{ED27174D-A6F9-465C-9532-0FF7F738F266}" type="parTrans" cxnId="{6DB89079-3827-4C6E-90DB-7A368CC318A0}">
      <dgm:prSet/>
      <dgm:spPr/>
      <dgm:t>
        <a:bodyPr/>
        <a:lstStyle/>
        <a:p>
          <a:endParaRPr lang="en-US"/>
        </a:p>
      </dgm:t>
    </dgm:pt>
    <dgm:pt modelId="{B818BC13-D93E-4EA3-A1C3-FED2097A383B}" type="sibTrans" cxnId="{6DB89079-3827-4C6E-90DB-7A368CC318A0}">
      <dgm:prSet/>
      <dgm:spPr/>
      <dgm:t>
        <a:bodyPr/>
        <a:lstStyle/>
        <a:p>
          <a:endParaRPr lang="en-US"/>
        </a:p>
      </dgm:t>
    </dgm:pt>
    <dgm:pt modelId="{EF7C3FA1-5EA4-4F00-BADF-5FF961F7AEB1}" type="pres">
      <dgm:prSet presAssocID="{B1D9E650-1F3D-426D-9BBF-080ECA3AF4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C6372-FA6C-4921-B95F-9EC7101DB99C}" type="pres">
      <dgm:prSet presAssocID="{145B777C-936F-46CC-854F-331BDEA4423E}" presName="linNode" presStyleCnt="0"/>
      <dgm:spPr/>
    </dgm:pt>
    <dgm:pt modelId="{3FEC0FC2-16DC-4F62-861F-E890FA15B4CC}" type="pres">
      <dgm:prSet presAssocID="{145B777C-936F-46CC-854F-331BDEA4423E}" presName="parentText" presStyleLbl="node1" presStyleIdx="0" presStyleCnt="1" custLinFactNeighborX="568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C10A8-B966-4586-9F37-30767D7A0A3C}" type="pres">
      <dgm:prSet presAssocID="{145B777C-936F-46CC-854F-331BDEA4423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B89079-3827-4C6E-90DB-7A368CC318A0}" srcId="{145B777C-936F-46CC-854F-331BDEA4423E}" destId="{FDBAC229-0157-44BA-B334-DE1EADC29742}" srcOrd="1" destOrd="0" parTransId="{ED27174D-A6F9-465C-9532-0FF7F738F266}" sibTransId="{B818BC13-D93E-4EA3-A1C3-FED2097A383B}"/>
    <dgm:cxn modelId="{CA1478D9-C489-40C8-AE51-A12AC5383795}" srcId="{B1D9E650-1F3D-426D-9BBF-080ECA3AF41E}" destId="{145B777C-936F-46CC-854F-331BDEA4423E}" srcOrd="0" destOrd="0" parTransId="{E7F0CE08-44B3-4018-A9FE-D83BD1B6F5E7}" sibTransId="{2AD3E818-0C2B-40CF-9F8B-D7E5566F1905}"/>
    <dgm:cxn modelId="{AAD1738A-DCC5-4383-B04B-134D23BE4F16}" type="presOf" srcId="{145B777C-936F-46CC-854F-331BDEA4423E}" destId="{3FEC0FC2-16DC-4F62-861F-E890FA15B4CC}" srcOrd="0" destOrd="0" presId="urn:microsoft.com/office/officeart/2005/8/layout/vList5"/>
    <dgm:cxn modelId="{79DF4E74-634D-4AE8-AE80-FE05ED4657E6}" type="presOf" srcId="{D06DA1CE-01D0-4950-BCA3-B5A2597DE29D}" destId="{D67C10A8-B966-4586-9F37-30767D7A0A3C}" srcOrd="0" destOrd="0" presId="urn:microsoft.com/office/officeart/2005/8/layout/vList5"/>
    <dgm:cxn modelId="{2886B762-61DD-46F2-B2B5-2D8813E43F40}" type="presOf" srcId="{FDBAC229-0157-44BA-B334-DE1EADC29742}" destId="{D67C10A8-B966-4586-9F37-30767D7A0A3C}" srcOrd="0" destOrd="1" presId="urn:microsoft.com/office/officeart/2005/8/layout/vList5"/>
    <dgm:cxn modelId="{00B43E8E-F3C4-4478-9724-019D0EB0568A}" type="presOf" srcId="{B1D9E650-1F3D-426D-9BBF-080ECA3AF41E}" destId="{EF7C3FA1-5EA4-4F00-BADF-5FF961F7AEB1}" srcOrd="0" destOrd="0" presId="urn:microsoft.com/office/officeart/2005/8/layout/vList5"/>
    <dgm:cxn modelId="{D34CBAFE-1B28-4067-98A0-79DED40D29F7}" srcId="{145B777C-936F-46CC-854F-331BDEA4423E}" destId="{D06DA1CE-01D0-4950-BCA3-B5A2597DE29D}" srcOrd="0" destOrd="0" parTransId="{2BC1DCC9-ED93-42C4-BA1F-23CB445EA2A1}" sibTransId="{0B348653-6B69-42A4-9AAB-73999C5A02C5}"/>
    <dgm:cxn modelId="{9C2B5B7D-1421-49FE-82E9-6B763BA5C109}" type="presParOf" srcId="{EF7C3FA1-5EA4-4F00-BADF-5FF961F7AEB1}" destId="{EB1C6372-FA6C-4921-B95F-9EC7101DB99C}" srcOrd="0" destOrd="0" presId="urn:microsoft.com/office/officeart/2005/8/layout/vList5"/>
    <dgm:cxn modelId="{04908E1E-9D20-4DA3-8F7A-1493099FE428}" type="presParOf" srcId="{EB1C6372-FA6C-4921-B95F-9EC7101DB99C}" destId="{3FEC0FC2-16DC-4F62-861F-E890FA15B4CC}" srcOrd="0" destOrd="0" presId="urn:microsoft.com/office/officeart/2005/8/layout/vList5"/>
    <dgm:cxn modelId="{66152804-9177-41DC-B975-838024263256}" type="presParOf" srcId="{EB1C6372-FA6C-4921-B95F-9EC7101DB99C}" destId="{D67C10A8-B966-4586-9F37-30767D7A0A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1D9E650-1F3D-426D-9BBF-080ECA3AF41E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5B777C-936F-46CC-854F-331BDEA4423E}">
      <dgm:prSet phldrT="[ข้อความ]"/>
      <dgm:spPr/>
      <dgm:t>
        <a:bodyPr/>
        <a:lstStyle/>
        <a:p>
          <a:r>
            <a:rPr lang="th-TH" b="1" smtClean="0">
              <a:solidFill>
                <a:schemeClr val="tx1"/>
              </a:solidFill>
            </a:rPr>
            <a:t>ผู้ป่วยนอก</a:t>
          </a:r>
          <a:endParaRPr lang="en-US" b="1" dirty="0">
            <a:solidFill>
              <a:schemeClr val="tx1"/>
            </a:solidFill>
          </a:endParaRPr>
        </a:p>
      </dgm:t>
    </dgm:pt>
    <dgm:pt modelId="{E7F0CE08-44B3-4018-A9FE-D83BD1B6F5E7}" type="parTrans" cxnId="{CA1478D9-C489-40C8-AE51-A12AC53837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D3E818-0C2B-40CF-9F8B-D7E5566F1905}" type="sibTrans" cxnId="{CA1478D9-C489-40C8-AE51-A12AC53837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6DA1CE-01D0-4950-BCA3-B5A2597DE29D}">
      <dgm:prSet phldrT="[ข้อความ]" custT="1"/>
      <dgm:spPr/>
      <dgm:t>
        <a:bodyPr/>
        <a:lstStyle/>
        <a:p>
          <a:r>
            <a:rPr lang="th-TH" sz="2400" b="1" smtClean="0">
              <a:effectLst/>
            </a:rPr>
            <a:t>จ่ายตรง (เฉพาะล้างไต และฉายรังสี)</a:t>
          </a:r>
          <a:endParaRPr lang="en-US" sz="2400" b="1" dirty="0">
            <a:effectLst/>
          </a:endParaRPr>
        </a:p>
      </dgm:t>
    </dgm:pt>
    <dgm:pt modelId="{2BC1DCC9-ED93-42C4-BA1F-23CB445EA2A1}" type="parTrans" cxnId="{D34CBAFE-1B28-4067-98A0-79DED40D29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348653-6B69-42A4-9AAB-73999C5A02C5}" type="sibTrans" cxnId="{D34CBAFE-1B28-4067-98A0-79DED40D29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7C3FA1-5EA4-4F00-BADF-5FF961F7AEB1}" type="pres">
      <dgm:prSet presAssocID="{B1D9E650-1F3D-426D-9BBF-080ECA3AF4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C6372-FA6C-4921-B95F-9EC7101DB99C}" type="pres">
      <dgm:prSet presAssocID="{145B777C-936F-46CC-854F-331BDEA4423E}" presName="linNode" presStyleCnt="0"/>
      <dgm:spPr/>
    </dgm:pt>
    <dgm:pt modelId="{3FEC0FC2-16DC-4F62-861F-E890FA15B4CC}" type="pres">
      <dgm:prSet presAssocID="{145B777C-936F-46CC-854F-331BDEA4423E}" presName="parentText" presStyleLbl="node1" presStyleIdx="0" presStyleCnt="1" custLinFactNeighborX="-2841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C10A8-B966-4586-9F37-30767D7A0A3C}" type="pres">
      <dgm:prSet presAssocID="{145B777C-936F-46CC-854F-331BDEA4423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D773E6-6C4C-4F3A-92C9-D51663D4654D}" type="presOf" srcId="{145B777C-936F-46CC-854F-331BDEA4423E}" destId="{3FEC0FC2-16DC-4F62-861F-E890FA15B4CC}" srcOrd="0" destOrd="0" presId="urn:microsoft.com/office/officeart/2005/8/layout/vList5"/>
    <dgm:cxn modelId="{13B44A98-36DF-448B-903F-969407A8F892}" type="presOf" srcId="{D06DA1CE-01D0-4950-BCA3-B5A2597DE29D}" destId="{D67C10A8-B966-4586-9F37-30767D7A0A3C}" srcOrd="0" destOrd="0" presId="urn:microsoft.com/office/officeart/2005/8/layout/vList5"/>
    <dgm:cxn modelId="{CA1478D9-C489-40C8-AE51-A12AC5383795}" srcId="{B1D9E650-1F3D-426D-9BBF-080ECA3AF41E}" destId="{145B777C-936F-46CC-854F-331BDEA4423E}" srcOrd="0" destOrd="0" parTransId="{E7F0CE08-44B3-4018-A9FE-D83BD1B6F5E7}" sibTransId="{2AD3E818-0C2B-40CF-9F8B-D7E5566F1905}"/>
    <dgm:cxn modelId="{5F8D81AC-0C6A-4729-9076-3A705C689D0D}" type="presOf" srcId="{B1D9E650-1F3D-426D-9BBF-080ECA3AF41E}" destId="{EF7C3FA1-5EA4-4F00-BADF-5FF961F7AEB1}" srcOrd="0" destOrd="0" presId="urn:microsoft.com/office/officeart/2005/8/layout/vList5"/>
    <dgm:cxn modelId="{D34CBAFE-1B28-4067-98A0-79DED40D29F7}" srcId="{145B777C-936F-46CC-854F-331BDEA4423E}" destId="{D06DA1CE-01D0-4950-BCA3-B5A2597DE29D}" srcOrd="0" destOrd="0" parTransId="{2BC1DCC9-ED93-42C4-BA1F-23CB445EA2A1}" sibTransId="{0B348653-6B69-42A4-9AAB-73999C5A02C5}"/>
    <dgm:cxn modelId="{D012F06F-C60F-40C7-8219-BB756F61F93D}" type="presParOf" srcId="{EF7C3FA1-5EA4-4F00-BADF-5FF961F7AEB1}" destId="{EB1C6372-FA6C-4921-B95F-9EC7101DB99C}" srcOrd="0" destOrd="0" presId="urn:microsoft.com/office/officeart/2005/8/layout/vList5"/>
    <dgm:cxn modelId="{72E92296-4D52-4C21-8A0B-43349E29AB98}" type="presParOf" srcId="{EB1C6372-FA6C-4921-B95F-9EC7101DB99C}" destId="{3FEC0FC2-16DC-4F62-861F-E890FA15B4CC}" srcOrd="0" destOrd="0" presId="urn:microsoft.com/office/officeart/2005/8/layout/vList5"/>
    <dgm:cxn modelId="{F9622EB6-1798-4A7E-8493-631A28945949}" type="presParOf" srcId="{EB1C6372-FA6C-4921-B95F-9EC7101DB99C}" destId="{D67C10A8-B966-4586-9F37-30767D7A0A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1D9E650-1F3D-426D-9BBF-080ECA3AF41E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5B777C-936F-46CC-854F-331BDEA4423E}">
      <dgm:prSet phldrT="[ข้อความ]" custT="1"/>
      <dgm:spPr/>
      <dgm:t>
        <a:bodyPr/>
        <a:lstStyle/>
        <a:p>
          <a:r>
            <a:rPr lang="th-TH" sz="3600" b="1" smtClean="0">
              <a:solidFill>
                <a:schemeClr val="tx1"/>
              </a:solidFill>
            </a:rPr>
            <a:t>ผู้ป่วยใน</a:t>
          </a:r>
          <a:endParaRPr lang="en-US" sz="3600" b="1" dirty="0">
            <a:solidFill>
              <a:schemeClr val="tx1"/>
            </a:solidFill>
          </a:endParaRPr>
        </a:p>
      </dgm:t>
    </dgm:pt>
    <dgm:pt modelId="{E7F0CE08-44B3-4018-A9FE-D83BD1B6F5E7}" type="parTrans" cxnId="{CA1478D9-C489-40C8-AE51-A12AC538379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AD3E818-0C2B-40CF-9F8B-D7E5566F1905}" type="sibTrans" cxnId="{CA1478D9-C489-40C8-AE51-A12AC538379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06DA1CE-01D0-4950-BCA3-B5A2597DE29D}">
      <dgm:prSet phldrT="[ข้อความ]" custT="1"/>
      <dgm:spPr/>
      <dgm:t>
        <a:bodyPr/>
        <a:lstStyle/>
        <a:p>
          <a:r>
            <a:rPr lang="th-TH" sz="2800" b="1" smtClean="0">
              <a:effectLst/>
            </a:rPr>
            <a:t>จ่ายตรง </a:t>
          </a:r>
          <a:r>
            <a:rPr lang="th-TH" sz="2400" b="1" smtClean="0">
              <a:effectLst/>
            </a:rPr>
            <a:t>(</a:t>
          </a:r>
          <a:r>
            <a:rPr lang="en-US" sz="2000" b="1" smtClean="0">
              <a:effectLst/>
            </a:rPr>
            <a:t>DRGs</a:t>
          </a:r>
          <a:r>
            <a:rPr lang="th-TH" sz="2000" b="1" smtClean="0">
              <a:effectLst/>
            </a:rPr>
            <a:t>)</a:t>
          </a:r>
          <a:endParaRPr lang="en-US" sz="2400" b="1" dirty="0">
            <a:effectLst/>
          </a:endParaRPr>
        </a:p>
      </dgm:t>
    </dgm:pt>
    <dgm:pt modelId="{2BC1DCC9-ED93-42C4-BA1F-23CB445EA2A1}" type="parTrans" cxnId="{D34CBAFE-1B28-4067-98A0-79DED40D29F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B348653-6B69-42A4-9AAB-73999C5A02C5}" type="sibTrans" cxnId="{D34CBAFE-1B28-4067-98A0-79DED40D29F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04CB01C-BE77-4808-8576-5A3108EB1AB8}">
      <dgm:prSet phldrT="[ข้อความ]" custT="1"/>
      <dgm:spPr/>
      <dgm:t>
        <a:bodyPr/>
        <a:lstStyle/>
        <a:p>
          <a:r>
            <a:rPr lang="th-TH" sz="2800" b="1" dirty="0" smtClean="0">
              <a:effectLst/>
            </a:rPr>
            <a:t>ใบเสร็จ</a:t>
          </a:r>
          <a:r>
            <a:rPr lang="th-TH" sz="2400" b="1" dirty="0" smtClean="0">
              <a:effectLst/>
            </a:rPr>
            <a:t> (</a:t>
          </a:r>
          <a:r>
            <a:rPr lang="th-TH" sz="2000" b="1" dirty="0" smtClean="0">
              <a:solidFill>
                <a:srgbClr val="FF0000"/>
              </a:solidFill>
              <a:effectLst/>
            </a:rPr>
            <a:t>กรณีถึงชีวิต</a:t>
          </a:r>
          <a:r>
            <a:rPr lang="th-TH" sz="2400" b="1" dirty="0" smtClean="0">
              <a:effectLst/>
            </a:rPr>
            <a:t>)</a:t>
          </a:r>
          <a:endParaRPr lang="en-US" sz="2400" b="1" dirty="0">
            <a:effectLst/>
          </a:endParaRPr>
        </a:p>
      </dgm:t>
    </dgm:pt>
    <dgm:pt modelId="{CBF17062-0B66-4E3C-9274-BACFA556471C}" type="parTrans" cxnId="{68342E32-246A-4798-85A0-755EC9A0469B}">
      <dgm:prSet/>
      <dgm:spPr/>
      <dgm:t>
        <a:bodyPr/>
        <a:lstStyle/>
        <a:p>
          <a:endParaRPr lang="en-US" sz="1600"/>
        </a:p>
      </dgm:t>
    </dgm:pt>
    <dgm:pt modelId="{069899F7-C9D2-4727-979C-809E3ADC4337}" type="sibTrans" cxnId="{68342E32-246A-4798-85A0-755EC9A0469B}">
      <dgm:prSet/>
      <dgm:spPr/>
      <dgm:t>
        <a:bodyPr/>
        <a:lstStyle/>
        <a:p>
          <a:endParaRPr lang="en-US" sz="1600"/>
        </a:p>
      </dgm:t>
    </dgm:pt>
    <dgm:pt modelId="{EF7C3FA1-5EA4-4F00-BADF-5FF961F7AEB1}" type="pres">
      <dgm:prSet presAssocID="{B1D9E650-1F3D-426D-9BBF-080ECA3AF4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C6372-FA6C-4921-B95F-9EC7101DB99C}" type="pres">
      <dgm:prSet presAssocID="{145B777C-936F-46CC-854F-331BDEA4423E}" presName="linNode" presStyleCnt="0"/>
      <dgm:spPr/>
    </dgm:pt>
    <dgm:pt modelId="{3FEC0FC2-16DC-4F62-861F-E890FA15B4CC}" type="pres">
      <dgm:prSet presAssocID="{145B777C-936F-46CC-854F-331BDEA4423E}" presName="parentText" presStyleLbl="node1" presStyleIdx="0" presStyleCnt="1" custLinFactNeighborX="-2841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C10A8-B966-4586-9F37-30767D7A0A3C}" type="pres">
      <dgm:prSet presAssocID="{145B777C-936F-46CC-854F-331BDEA4423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478D9-C489-40C8-AE51-A12AC5383795}" srcId="{B1D9E650-1F3D-426D-9BBF-080ECA3AF41E}" destId="{145B777C-936F-46CC-854F-331BDEA4423E}" srcOrd="0" destOrd="0" parTransId="{E7F0CE08-44B3-4018-A9FE-D83BD1B6F5E7}" sibTransId="{2AD3E818-0C2B-40CF-9F8B-D7E5566F1905}"/>
    <dgm:cxn modelId="{FF3D2605-8370-4991-A46C-AC5CD6247ABA}" type="presOf" srcId="{904CB01C-BE77-4808-8576-5A3108EB1AB8}" destId="{D67C10A8-B966-4586-9F37-30767D7A0A3C}" srcOrd="0" destOrd="1" presId="urn:microsoft.com/office/officeart/2005/8/layout/vList5"/>
    <dgm:cxn modelId="{8E2F28EB-216C-43EE-B0C0-44F15C857765}" type="presOf" srcId="{145B777C-936F-46CC-854F-331BDEA4423E}" destId="{3FEC0FC2-16DC-4F62-861F-E890FA15B4CC}" srcOrd="0" destOrd="0" presId="urn:microsoft.com/office/officeart/2005/8/layout/vList5"/>
    <dgm:cxn modelId="{A7BDF64F-0D31-46D8-B2F0-8E706B5683EB}" type="presOf" srcId="{D06DA1CE-01D0-4950-BCA3-B5A2597DE29D}" destId="{D67C10A8-B966-4586-9F37-30767D7A0A3C}" srcOrd="0" destOrd="0" presId="urn:microsoft.com/office/officeart/2005/8/layout/vList5"/>
    <dgm:cxn modelId="{68342E32-246A-4798-85A0-755EC9A0469B}" srcId="{145B777C-936F-46CC-854F-331BDEA4423E}" destId="{904CB01C-BE77-4808-8576-5A3108EB1AB8}" srcOrd="1" destOrd="0" parTransId="{CBF17062-0B66-4E3C-9274-BACFA556471C}" sibTransId="{069899F7-C9D2-4727-979C-809E3ADC4337}"/>
    <dgm:cxn modelId="{D34CBAFE-1B28-4067-98A0-79DED40D29F7}" srcId="{145B777C-936F-46CC-854F-331BDEA4423E}" destId="{D06DA1CE-01D0-4950-BCA3-B5A2597DE29D}" srcOrd="0" destOrd="0" parTransId="{2BC1DCC9-ED93-42C4-BA1F-23CB445EA2A1}" sibTransId="{0B348653-6B69-42A4-9AAB-73999C5A02C5}"/>
    <dgm:cxn modelId="{1E83A45E-CD7D-4D1D-AE15-404DD4CE2180}" type="presOf" srcId="{B1D9E650-1F3D-426D-9BBF-080ECA3AF41E}" destId="{EF7C3FA1-5EA4-4F00-BADF-5FF961F7AEB1}" srcOrd="0" destOrd="0" presId="urn:microsoft.com/office/officeart/2005/8/layout/vList5"/>
    <dgm:cxn modelId="{5301D0E2-8E3F-462D-BC7C-6D01539D7613}" type="presParOf" srcId="{EF7C3FA1-5EA4-4F00-BADF-5FF961F7AEB1}" destId="{EB1C6372-FA6C-4921-B95F-9EC7101DB99C}" srcOrd="0" destOrd="0" presId="urn:microsoft.com/office/officeart/2005/8/layout/vList5"/>
    <dgm:cxn modelId="{89E561E4-337E-4D39-9B31-F51DF550308B}" type="presParOf" srcId="{EB1C6372-FA6C-4921-B95F-9EC7101DB99C}" destId="{3FEC0FC2-16DC-4F62-861F-E890FA15B4CC}" srcOrd="0" destOrd="0" presId="urn:microsoft.com/office/officeart/2005/8/layout/vList5"/>
    <dgm:cxn modelId="{1BC27F8B-F155-4A7B-A749-8B5277C89B67}" type="presParOf" srcId="{EB1C6372-FA6C-4921-B95F-9EC7101DB99C}" destId="{D67C10A8-B966-4586-9F37-30767D7A0A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21B4DB-A843-498D-BDEB-81AB4E696B7D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E916E4-9545-4C40-B865-46D2BA1DF63A}">
      <dgm:prSet phldrT="[ข้อความ]" custT="1"/>
      <dgm:spPr/>
      <dgm:t>
        <a:bodyPr/>
        <a:lstStyle/>
        <a:p>
          <a:r>
            <a:rPr lang="th-TH" sz="48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หลักเกณฑ์การเบิกจ่าย       ค่ารักษาพยาบาล</a:t>
          </a:r>
          <a:endParaRPr lang="en-US" sz="4800" b="0" cap="none" spc="0" dirty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ACAC068-11F1-4573-BB9E-426637E283BC}" type="parTrans" cxnId="{A5FDC631-F1BF-4A93-A93A-6DFEAC04F17B}">
      <dgm:prSet/>
      <dgm:spPr/>
      <dgm:t>
        <a:bodyPr/>
        <a:lstStyle/>
        <a:p>
          <a:endParaRPr lang="en-US" sz="2800" b="0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22E2BAE-3D56-4901-84D1-BDBFC413A574}" type="sibTrans" cxnId="{A5FDC631-F1BF-4A93-A93A-6DFEAC04F17B}">
      <dgm:prSet/>
      <dgm:spPr/>
      <dgm:t>
        <a:bodyPr/>
        <a:lstStyle/>
        <a:p>
          <a:endParaRPr lang="en-US" sz="2800" b="0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3F5962C-E116-4B87-B754-C96D5EDA51A8}">
      <dgm:prSet phldrT="[ข้อความ]" custT="1"/>
      <dgm:spPr/>
      <dgm:t>
        <a:bodyPr/>
        <a:lstStyle/>
        <a:p>
          <a:r>
            <a:rPr lang="th-TH" sz="48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ผู้มีสิทธิ และ      บุคคลในครอบครัว</a:t>
          </a:r>
          <a:endParaRPr lang="en-US" sz="4800" b="0" cap="none" spc="0" dirty="0">
            <a:ln w="18415" cmpd="sng">
              <a:solidFill>
                <a:schemeClr val="tx1"/>
              </a:solidFill>
              <a:prstDash val="solid"/>
            </a:ln>
            <a:noFill/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61C517F-EAB4-4083-A053-54817D5B3D08}" type="parTrans" cxnId="{83AFF26F-6E18-4A27-B946-BA272734EE62}">
      <dgm:prSet/>
      <dgm:spPr/>
      <dgm:t>
        <a:bodyPr/>
        <a:lstStyle/>
        <a:p>
          <a:endParaRPr lang="en-US" sz="2800" b="0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E3D89B5-9E27-46EA-B847-49293CD5E2D5}" type="sibTrans" cxnId="{83AFF26F-6E18-4A27-B946-BA272734EE62}">
      <dgm:prSet/>
      <dgm:spPr/>
      <dgm:t>
        <a:bodyPr/>
        <a:lstStyle/>
        <a:p>
          <a:endParaRPr lang="en-US" sz="2800" b="0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2D75169-DE81-46A7-B39F-862E60BF7135}">
      <dgm:prSet phldrT="[ข้อความ]" custT="1"/>
      <dgm:spPr/>
      <dgm:t>
        <a:bodyPr/>
        <a:lstStyle/>
        <a:p>
          <a:r>
            <a:rPr lang="th-TH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การรายงานข้อมูล               และการเลือกสิทธิ</a:t>
          </a:r>
          <a:endParaRPr lang="en-US" sz="4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84F1099-5FA7-4B8E-AE7E-691E8317EF3A}" type="parTrans" cxnId="{E8FE12A0-00A1-4121-B171-333578DE51C7}">
      <dgm:prSet/>
      <dgm:spPr/>
      <dgm:t>
        <a:bodyPr/>
        <a:lstStyle/>
        <a:p>
          <a:endParaRPr lang="en-US" sz="2800" b="0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6C416CD-B4CD-4440-86FD-33235BEED33C}" type="sibTrans" cxnId="{E8FE12A0-00A1-4121-B171-333578DE51C7}">
      <dgm:prSet/>
      <dgm:spPr/>
      <dgm:t>
        <a:bodyPr/>
        <a:lstStyle/>
        <a:p>
          <a:endParaRPr lang="en-US" sz="2800" b="0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9E7537A-E148-4EAF-B822-96ED81FFB7F7}">
      <dgm:prSet phldrT="[ข้อความ]" custT="1"/>
      <dgm:spPr/>
      <dgm:t>
        <a:bodyPr/>
        <a:lstStyle/>
        <a:p>
          <a:r>
            <a:rPr lang="th-TH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รายการและอัตรา</a:t>
          </a:r>
          <a:endParaRPr lang="en-US" sz="4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D2878A6-2AC6-4FF5-8416-0574CDCC9E2E}" type="parTrans" cxnId="{F62B6DF1-5C8D-4DEC-AC3B-BFA802D019D2}">
      <dgm:prSet/>
      <dgm:spPr/>
      <dgm:t>
        <a:bodyPr/>
        <a:lstStyle/>
        <a:p>
          <a:endParaRPr lang="en-US" sz="2800" b="0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81363CA-C7FD-434D-848E-BEF617E8FA66}" type="sibTrans" cxnId="{F62B6DF1-5C8D-4DEC-AC3B-BFA802D019D2}">
      <dgm:prSet/>
      <dgm:spPr/>
      <dgm:t>
        <a:bodyPr/>
        <a:lstStyle/>
        <a:p>
          <a:endParaRPr lang="en-US" sz="2800" b="0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6AFC40B-DB93-4805-A241-BA4EE2042827}">
      <dgm:prSet phldrT="[ข้อความ]" phldr="1"/>
      <dgm:spPr/>
      <dgm:t>
        <a:bodyPr/>
        <a:lstStyle/>
        <a:p>
          <a:endParaRPr lang="en-US" sz="2800" b="0" cap="none" spc="0" dirty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B0F82CC-B3FC-490A-A31A-F6799522B46D}" type="parTrans" cxnId="{DAE71447-C452-422F-93CA-7C8EDE4A9E59}">
      <dgm:prSet/>
      <dgm:spPr/>
      <dgm:t>
        <a:bodyPr/>
        <a:lstStyle/>
        <a:p>
          <a:endParaRPr lang="en-US" sz="2800" b="0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1A1A1ED-4F73-4564-ADA8-42DE9F6C2D20}" type="sibTrans" cxnId="{DAE71447-C452-422F-93CA-7C8EDE4A9E59}">
      <dgm:prSet/>
      <dgm:spPr/>
      <dgm:t>
        <a:bodyPr/>
        <a:lstStyle/>
        <a:p>
          <a:endParaRPr lang="en-US" sz="2800" b="0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CAC8E76-8B8E-4453-ACD4-DB4158EA1DB4}">
      <dgm:prSet custT="1"/>
      <dgm:spPr/>
      <dgm:t>
        <a:bodyPr/>
        <a:lstStyle/>
        <a:p>
          <a:r>
            <a:rPr lang="th-TH" sz="48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ประเภทสถานพยาบาล</a:t>
          </a:r>
          <a:endParaRPr lang="en-US" sz="4800" b="0" cap="none" spc="0" dirty="0">
            <a:ln w="18415" cmpd="sng">
              <a:solidFill>
                <a:schemeClr val="tx1"/>
              </a:solidFill>
              <a:prstDash val="solid"/>
            </a:ln>
            <a:noFill/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4401B7C-9C7E-4B4B-A41F-F0F8CE2D8529}" type="parTrans" cxnId="{7C2D44A6-0146-4415-AAD2-978266B48600}">
      <dgm:prSet/>
      <dgm:spPr/>
      <dgm:t>
        <a:bodyPr/>
        <a:lstStyle/>
        <a:p>
          <a:endParaRPr lang="en-US" sz="2800" b="0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B324B04-61DB-48CB-978E-0B115D3E1965}" type="sibTrans" cxnId="{7C2D44A6-0146-4415-AAD2-978266B48600}">
      <dgm:prSet/>
      <dgm:spPr/>
      <dgm:t>
        <a:bodyPr/>
        <a:lstStyle/>
        <a:p>
          <a:endParaRPr lang="en-US" sz="2800" b="0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78F1AA7-5066-4B9E-A8A5-195B34424645}">
      <dgm:prSet phldrT="[ข้อความ]"/>
      <dgm:spPr/>
      <dgm:t>
        <a:bodyPr/>
        <a:lstStyle/>
        <a:p>
          <a:endParaRPr lang="en-US"/>
        </a:p>
      </dgm:t>
    </dgm:pt>
    <dgm:pt modelId="{ED06893E-3FC1-43A0-ABFB-E32F5FD1415A}" type="parTrans" cxnId="{E7C17B8D-FD25-4C24-AB4B-CBC1C22C56BD}">
      <dgm:prSet/>
      <dgm:spPr/>
      <dgm:t>
        <a:bodyPr/>
        <a:lstStyle/>
        <a:p>
          <a:endParaRPr lang="en-US"/>
        </a:p>
      </dgm:t>
    </dgm:pt>
    <dgm:pt modelId="{B570029A-6FD4-4560-A369-3BC0295FDF7D}" type="sibTrans" cxnId="{E7C17B8D-FD25-4C24-AB4B-CBC1C22C56BD}">
      <dgm:prSet/>
      <dgm:spPr/>
      <dgm:t>
        <a:bodyPr/>
        <a:lstStyle/>
        <a:p>
          <a:endParaRPr lang="en-US"/>
        </a:p>
      </dgm:t>
    </dgm:pt>
    <dgm:pt modelId="{A7C2597F-D88C-4ABA-9788-DEC2DCB3D7B0}" type="pres">
      <dgm:prSet presAssocID="{FF21B4DB-A843-498D-BDEB-81AB4E696B7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C1EE71-7590-48C2-B168-A04C7FDF3DE1}" type="pres">
      <dgm:prSet presAssocID="{FF21B4DB-A843-498D-BDEB-81AB4E696B7D}" presName="matrix" presStyleCnt="0"/>
      <dgm:spPr/>
    </dgm:pt>
    <dgm:pt modelId="{5F982DA2-273C-46B2-8374-48916A89C646}" type="pres">
      <dgm:prSet presAssocID="{FF21B4DB-A843-498D-BDEB-81AB4E696B7D}" presName="tile1" presStyleLbl="node1" presStyleIdx="0" presStyleCnt="4"/>
      <dgm:spPr/>
      <dgm:t>
        <a:bodyPr/>
        <a:lstStyle/>
        <a:p>
          <a:endParaRPr lang="en-US"/>
        </a:p>
      </dgm:t>
    </dgm:pt>
    <dgm:pt modelId="{DA8DC260-2DCD-4368-AD97-102C0C6A95E4}" type="pres">
      <dgm:prSet presAssocID="{FF21B4DB-A843-498D-BDEB-81AB4E696B7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5D147-05AE-4782-B091-E163A61853B4}" type="pres">
      <dgm:prSet presAssocID="{FF21B4DB-A843-498D-BDEB-81AB4E696B7D}" presName="tile2" presStyleLbl="node1" presStyleIdx="1" presStyleCnt="4"/>
      <dgm:spPr/>
      <dgm:t>
        <a:bodyPr/>
        <a:lstStyle/>
        <a:p>
          <a:endParaRPr lang="en-US"/>
        </a:p>
      </dgm:t>
    </dgm:pt>
    <dgm:pt modelId="{BFD4C808-25CA-44B4-B8B6-87EA47703B7E}" type="pres">
      <dgm:prSet presAssocID="{FF21B4DB-A843-498D-BDEB-81AB4E696B7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805DA-3271-4EAB-8D47-50667EC7292A}" type="pres">
      <dgm:prSet presAssocID="{FF21B4DB-A843-498D-BDEB-81AB4E696B7D}" presName="tile3" presStyleLbl="node1" presStyleIdx="2" presStyleCnt="4"/>
      <dgm:spPr/>
      <dgm:t>
        <a:bodyPr/>
        <a:lstStyle/>
        <a:p>
          <a:endParaRPr lang="en-US"/>
        </a:p>
      </dgm:t>
    </dgm:pt>
    <dgm:pt modelId="{813B2264-7784-430F-8CF3-8F1F0C0CA9D9}" type="pres">
      <dgm:prSet presAssocID="{FF21B4DB-A843-498D-BDEB-81AB4E696B7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93A28-CDDC-4CF9-AB92-3746F92D7CA3}" type="pres">
      <dgm:prSet presAssocID="{FF21B4DB-A843-498D-BDEB-81AB4E696B7D}" presName="tile4" presStyleLbl="node1" presStyleIdx="3" presStyleCnt="4"/>
      <dgm:spPr/>
      <dgm:t>
        <a:bodyPr/>
        <a:lstStyle/>
        <a:p>
          <a:endParaRPr lang="en-US"/>
        </a:p>
      </dgm:t>
    </dgm:pt>
    <dgm:pt modelId="{73C4E4CA-DB66-46A9-B943-1664B0071DEC}" type="pres">
      <dgm:prSet presAssocID="{FF21B4DB-A843-498D-BDEB-81AB4E696B7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7DEE5-983A-4AD8-8CA7-CA93D34BF0DF}" type="pres">
      <dgm:prSet presAssocID="{FF21B4DB-A843-498D-BDEB-81AB4E696B7D}" presName="centerTile" presStyleLbl="fgShp" presStyleIdx="0" presStyleCnt="1" custScaleX="2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AE71447-C452-422F-93CA-7C8EDE4A9E59}" srcId="{FF21B4DB-A843-498D-BDEB-81AB4E696B7D}" destId="{46AFC40B-DB93-4805-A241-BA4EE2042827}" srcOrd="1" destOrd="0" parTransId="{9B0F82CC-B3FC-490A-A31A-F6799522B46D}" sibTransId="{41A1A1ED-4F73-4564-ADA8-42DE9F6C2D20}"/>
    <dgm:cxn modelId="{E8FE12A0-00A1-4121-B171-333578DE51C7}" srcId="{FBE916E4-9545-4C40-B865-46D2BA1DF63A}" destId="{C2D75169-DE81-46A7-B39F-862E60BF7135}" srcOrd="1" destOrd="0" parTransId="{184F1099-5FA7-4B8E-AE7E-691E8317EF3A}" sibTransId="{56C416CD-B4CD-4440-86FD-33235BEED33C}"/>
    <dgm:cxn modelId="{2457C3D9-85D2-4C09-B1D9-00A1720E4A88}" type="presOf" srcId="{8CAC8E76-8B8E-4453-ACD4-DB4158EA1DB4}" destId="{F7193A28-CDDC-4CF9-AB92-3746F92D7CA3}" srcOrd="0" destOrd="0" presId="urn:microsoft.com/office/officeart/2005/8/layout/matrix1"/>
    <dgm:cxn modelId="{FC2D7D7E-7025-4D63-A207-3CFC4C5E0425}" type="presOf" srcId="{B3F5962C-E116-4B87-B754-C96D5EDA51A8}" destId="{DA8DC260-2DCD-4368-AD97-102C0C6A95E4}" srcOrd="1" destOrd="0" presId="urn:microsoft.com/office/officeart/2005/8/layout/matrix1"/>
    <dgm:cxn modelId="{7C2D44A6-0146-4415-AAD2-978266B48600}" srcId="{FBE916E4-9545-4C40-B865-46D2BA1DF63A}" destId="{8CAC8E76-8B8E-4453-ACD4-DB4158EA1DB4}" srcOrd="3" destOrd="0" parTransId="{34401B7C-9C7E-4B4B-A41F-F0F8CE2D8529}" sibTransId="{BB324B04-61DB-48CB-978E-0B115D3E1965}"/>
    <dgm:cxn modelId="{F62B6DF1-5C8D-4DEC-AC3B-BFA802D019D2}" srcId="{FBE916E4-9545-4C40-B865-46D2BA1DF63A}" destId="{A9E7537A-E148-4EAF-B822-96ED81FFB7F7}" srcOrd="2" destOrd="0" parTransId="{5D2878A6-2AC6-4FF5-8416-0574CDCC9E2E}" sibTransId="{D81363CA-C7FD-434D-848E-BEF617E8FA66}"/>
    <dgm:cxn modelId="{12023CF4-2ECB-4BA8-B6EA-AE5447962D0B}" type="presOf" srcId="{A9E7537A-E148-4EAF-B822-96ED81FFB7F7}" destId="{813B2264-7784-430F-8CF3-8F1F0C0CA9D9}" srcOrd="1" destOrd="0" presId="urn:microsoft.com/office/officeart/2005/8/layout/matrix1"/>
    <dgm:cxn modelId="{A5FDC631-F1BF-4A93-A93A-6DFEAC04F17B}" srcId="{FF21B4DB-A843-498D-BDEB-81AB4E696B7D}" destId="{FBE916E4-9545-4C40-B865-46D2BA1DF63A}" srcOrd="0" destOrd="0" parTransId="{7ACAC068-11F1-4573-BB9E-426637E283BC}" sibTransId="{822E2BAE-3D56-4901-84D1-BDBFC413A574}"/>
    <dgm:cxn modelId="{83AFF26F-6E18-4A27-B946-BA272734EE62}" srcId="{FBE916E4-9545-4C40-B865-46D2BA1DF63A}" destId="{B3F5962C-E116-4B87-B754-C96D5EDA51A8}" srcOrd="0" destOrd="0" parTransId="{C61C517F-EAB4-4083-A053-54817D5B3D08}" sibTransId="{0E3D89B5-9E27-46EA-B847-49293CD5E2D5}"/>
    <dgm:cxn modelId="{32EEEB33-C64C-4C6B-B474-5AC5A001398A}" type="presOf" srcId="{A9E7537A-E148-4EAF-B822-96ED81FFB7F7}" destId="{3C9805DA-3271-4EAB-8D47-50667EC7292A}" srcOrd="0" destOrd="0" presId="urn:microsoft.com/office/officeart/2005/8/layout/matrix1"/>
    <dgm:cxn modelId="{0F0A178E-DCDD-4F50-9C3A-FB44C833CF3D}" type="presOf" srcId="{FBE916E4-9545-4C40-B865-46D2BA1DF63A}" destId="{BB97DEE5-983A-4AD8-8CA7-CA93D34BF0DF}" srcOrd="0" destOrd="0" presId="urn:microsoft.com/office/officeart/2005/8/layout/matrix1"/>
    <dgm:cxn modelId="{E3292257-2A16-4832-A40A-A2D77E805F08}" type="presOf" srcId="{8CAC8E76-8B8E-4453-ACD4-DB4158EA1DB4}" destId="{73C4E4CA-DB66-46A9-B943-1664B0071DEC}" srcOrd="1" destOrd="0" presId="urn:microsoft.com/office/officeart/2005/8/layout/matrix1"/>
    <dgm:cxn modelId="{E9808683-A7A5-4EC1-A88B-D6F115BDBE18}" type="presOf" srcId="{B3F5962C-E116-4B87-B754-C96D5EDA51A8}" destId="{5F982DA2-273C-46B2-8374-48916A89C646}" srcOrd="0" destOrd="0" presId="urn:microsoft.com/office/officeart/2005/8/layout/matrix1"/>
    <dgm:cxn modelId="{9B31183B-6764-443C-8E3D-E04D52EC8076}" type="presOf" srcId="{C2D75169-DE81-46A7-B39F-862E60BF7135}" destId="{1B45D147-05AE-4782-B091-E163A61853B4}" srcOrd="0" destOrd="0" presId="urn:microsoft.com/office/officeart/2005/8/layout/matrix1"/>
    <dgm:cxn modelId="{E7C17B8D-FD25-4C24-AB4B-CBC1C22C56BD}" srcId="{FF21B4DB-A843-498D-BDEB-81AB4E696B7D}" destId="{D78F1AA7-5066-4B9E-A8A5-195B34424645}" srcOrd="2" destOrd="0" parTransId="{ED06893E-3FC1-43A0-ABFB-E32F5FD1415A}" sibTransId="{B570029A-6FD4-4560-A369-3BC0295FDF7D}"/>
    <dgm:cxn modelId="{BA94453C-E360-4D4D-9A6E-28263E49134D}" type="presOf" srcId="{FF21B4DB-A843-498D-BDEB-81AB4E696B7D}" destId="{A7C2597F-D88C-4ABA-9788-DEC2DCB3D7B0}" srcOrd="0" destOrd="0" presId="urn:microsoft.com/office/officeart/2005/8/layout/matrix1"/>
    <dgm:cxn modelId="{DAD74193-FB9B-4048-BE8C-A279F7A5CD40}" type="presOf" srcId="{C2D75169-DE81-46A7-B39F-862E60BF7135}" destId="{BFD4C808-25CA-44B4-B8B6-87EA47703B7E}" srcOrd="1" destOrd="0" presId="urn:microsoft.com/office/officeart/2005/8/layout/matrix1"/>
    <dgm:cxn modelId="{37C769C0-6CA6-40A8-999E-C11F609B82D7}" type="presParOf" srcId="{A7C2597F-D88C-4ABA-9788-DEC2DCB3D7B0}" destId="{08C1EE71-7590-48C2-B168-A04C7FDF3DE1}" srcOrd="0" destOrd="0" presId="urn:microsoft.com/office/officeart/2005/8/layout/matrix1"/>
    <dgm:cxn modelId="{0A2F8FB2-D991-4255-BD16-BB31819F5E32}" type="presParOf" srcId="{08C1EE71-7590-48C2-B168-A04C7FDF3DE1}" destId="{5F982DA2-273C-46B2-8374-48916A89C646}" srcOrd="0" destOrd="0" presId="urn:microsoft.com/office/officeart/2005/8/layout/matrix1"/>
    <dgm:cxn modelId="{F1369986-B9EA-47A7-8ACF-B537492D2CE8}" type="presParOf" srcId="{08C1EE71-7590-48C2-B168-A04C7FDF3DE1}" destId="{DA8DC260-2DCD-4368-AD97-102C0C6A95E4}" srcOrd="1" destOrd="0" presId="urn:microsoft.com/office/officeart/2005/8/layout/matrix1"/>
    <dgm:cxn modelId="{FD28EF67-C2AF-44EC-8FDA-8DF2F256FA2F}" type="presParOf" srcId="{08C1EE71-7590-48C2-B168-A04C7FDF3DE1}" destId="{1B45D147-05AE-4782-B091-E163A61853B4}" srcOrd="2" destOrd="0" presId="urn:microsoft.com/office/officeart/2005/8/layout/matrix1"/>
    <dgm:cxn modelId="{187C483D-2C1E-43DA-94D3-DD02ADAC5E38}" type="presParOf" srcId="{08C1EE71-7590-48C2-B168-A04C7FDF3DE1}" destId="{BFD4C808-25CA-44B4-B8B6-87EA47703B7E}" srcOrd="3" destOrd="0" presId="urn:microsoft.com/office/officeart/2005/8/layout/matrix1"/>
    <dgm:cxn modelId="{948CDD01-F972-4390-B5E0-E5C832FCB7F9}" type="presParOf" srcId="{08C1EE71-7590-48C2-B168-A04C7FDF3DE1}" destId="{3C9805DA-3271-4EAB-8D47-50667EC7292A}" srcOrd="4" destOrd="0" presId="urn:microsoft.com/office/officeart/2005/8/layout/matrix1"/>
    <dgm:cxn modelId="{5C914227-DAD8-47C7-A56A-05DA12DCFBAA}" type="presParOf" srcId="{08C1EE71-7590-48C2-B168-A04C7FDF3DE1}" destId="{813B2264-7784-430F-8CF3-8F1F0C0CA9D9}" srcOrd="5" destOrd="0" presId="urn:microsoft.com/office/officeart/2005/8/layout/matrix1"/>
    <dgm:cxn modelId="{BE5F9871-80B7-40E4-929F-E69C855B87D6}" type="presParOf" srcId="{08C1EE71-7590-48C2-B168-A04C7FDF3DE1}" destId="{F7193A28-CDDC-4CF9-AB92-3746F92D7CA3}" srcOrd="6" destOrd="0" presId="urn:microsoft.com/office/officeart/2005/8/layout/matrix1"/>
    <dgm:cxn modelId="{9565F4C5-579D-4782-9758-ADC12D032A12}" type="presParOf" srcId="{08C1EE71-7590-48C2-B168-A04C7FDF3DE1}" destId="{73C4E4CA-DB66-46A9-B943-1664B0071DEC}" srcOrd="7" destOrd="0" presId="urn:microsoft.com/office/officeart/2005/8/layout/matrix1"/>
    <dgm:cxn modelId="{90764C76-08D3-4ABF-AE59-A5803EDCB446}" type="presParOf" srcId="{A7C2597F-D88C-4ABA-9788-DEC2DCB3D7B0}" destId="{BB97DEE5-983A-4AD8-8CA7-CA93D34BF0D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BF3DB4D-0702-4A52-9A5F-1202AB72C8F0}" type="doc">
      <dgm:prSet loTypeId="urn:microsoft.com/office/officeart/2005/8/layout/hProcess9" loCatId="process" qsTypeId="urn:microsoft.com/office/officeart/2005/8/quickstyle/3d3" qsCatId="3D" csTypeId="urn:microsoft.com/office/officeart/2005/8/colors/colorful2" csCatId="colorful" phldr="1"/>
      <dgm:spPr/>
    </dgm:pt>
    <dgm:pt modelId="{9292136B-2BA7-43B7-BECB-8C5654B43A3A}">
      <dgm:prSet phldrT="[ข้อความ]" custT="1"/>
      <dgm:spPr/>
      <dgm:t>
        <a:bodyPr/>
        <a:lstStyle/>
        <a:p>
          <a:r>
            <a:rPr lang="th-TH" sz="2400" b="1" cap="none" spc="0" dirty="0" smtClean="0">
              <a:ln w="50800"/>
              <a:solidFill>
                <a:schemeClr val="bg1"/>
              </a:solidFill>
              <a:effectLst/>
            </a:rPr>
            <a:t>ค่าห้องและค่าอาหาร 600</a:t>
          </a:r>
          <a:r>
            <a:rPr lang="th-TH" sz="2800" b="1" cap="none" spc="0" dirty="0" smtClean="0">
              <a:ln w="50800"/>
              <a:solidFill>
                <a:schemeClr val="bg1"/>
              </a:solidFill>
              <a:effectLst/>
            </a:rPr>
            <a:t> </a:t>
          </a:r>
          <a:r>
            <a:rPr lang="th-TH" sz="2400" b="1" cap="none" spc="0" dirty="0" smtClean="0">
              <a:ln w="50800"/>
              <a:solidFill>
                <a:schemeClr val="bg1"/>
              </a:solidFill>
              <a:effectLst/>
            </a:rPr>
            <a:t>บาท/วัน               (เกิน 13 วัน </a:t>
          </a:r>
          <a:r>
            <a:rPr lang="th-TH" sz="2400" b="1" cap="none" spc="0" dirty="0" err="1" smtClean="0">
              <a:ln w="50800"/>
              <a:solidFill>
                <a:schemeClr val="bg1"/>
              </a:solidFill>
              <a:effectLst/>
            </a:rPr>
            <a:t>คกก.</a:t>
          </a:r>
          <a:r>
            <a:rPr lang="th-TH" sz="2400" b="1" cap="none" spc="0" dirty="0" smtClean="0">
              <a:ln w="50800"/>
              <a:solidFill>
                <a:schemeClr val="bg1"/>
              </a:solidFill>
              <a:effectLst/>
            </a:rPr>
            <a:t> แพทย์รับรอง)</a:t>
          </a:r>
          <a:endParaRPr lang="en-US" sz="2400" b="1" cap="none" spc="0" dirty="0">
            <a:ln w="50800"/>
            <a:solidFill>
              <a:schemeClr val="bg1"/>
            </a:solidFill>
            <a:effectLst/>
          </a:endParaRPr>
        </a:p>
      </dgm:t>
    </dgm:pt>
    <dgm:pt modelId="{1D8231ED-679C-4582-9713-6F55E898D7E4}" type="parTrans" cxnId="{29C5FD6A-FE2F-4E84-9468-B6D2F586E274}">
      <dgm:prSet/>
      <dgm:spPr/>
      <dgm:t>
        <a:bodyPr/>
        <a:lstStyle/>
        <a:p>
          <a:endParaRPr lang="en-US"/>
        </a:p>
      </dgm:t>
    </dgm:pt>
    <dgm:pt modelId="{DF561644-F467-4334-AC90-D5398AEF7654}" type="sibTrans" cxnId="{29C5FD6A-FE2F-4E84-9468-B6D2F586E274}">
      <dgm:prSet/>
      <dgm:spPr/>
      <dgm:t>
        <a:bodyPr/>
        <a:lstStyle/>
        <a:p>
          <a:endParaRPr lang="en-US"/>
        </a:p>
      </dgm:t>
    </dgm:pt>
    <dgm:pt modelId="{66A9FFC7-A673-456C-8F92-CA729A4949F0}">
      <dgm:prSet phldrT="[ข้อความ]"/>
      <dgm:spPr/>
      <dgm:t>
        <a:bodyPr/>
        <a:lstStyle/>
        <a:p>
          <a:r>
            <a:rPr lang="th-TH" b="1" cap="none" spc="0" smtClean="0">
              <a:ln w="50800"/>
              <a:solidFill>
                <a:schemeClr val="tx1"/>
              </a:solidFill>
              <a:effectLst/>
            </a:rPr>
            <a:t>ค่าอุปกรณ์             และอวัยวะเทียม</a:t>
          </a:r>
          <a:endParaRPr lang="en-US" b="1" cap="none" spc="0" dirty="0">
            <a:ln w="50800"/>
            <a:solidFill>
              <a:schemeClr val="tx1"/>
            </a:solidFill>
            <a:effectLst/>
          </a:endParaRPr>
        </a:p>
      </dgm:t>
    </dgm:pt>
    <dgm:pt modelId="{FEC103FB-BE51-47D3-96D7-2D74C51A3917}" type="parTrans" cxnId="{9A3E7906-FA5D-4EEB-B29F-9A23674D1284}">
      <dgm:prSet/>
      <dgm:spPr/>
      <dgm:t>
        <a:bodyPr/>
        <a:lstStyle/>
        <a:p>
          <a:endParaRPr lang="en-US"/>
        </a:p>
      </dgm:t>
    </dgm:pt>
    <dgm:pt modelId="{D816140C-0437-482A-8A9E-B001B4021650}" type="sibTrans" cxnId="{9A3E7906-FA5D-4EEB-B29F-9A23674D1284}">
      <dgm:prSet/>
      <dgm:spPr/>
      <dgm:t>
        <a:bodyPr/>
        <a:lstStyle/>
        <a:p>
          <a:endParaRPr lang="en-US"/>
        </a:p>
      </dgm:t>
    </dgm:pt>
    <dgm:pt modelId="{ADAC0CA6-8578-4CF3-B6FA-58B641FCACB7}">
      <dgm:prSet phldrT="[ข้อความ]" custT="1"/>
      <dgm:spPr/>
      <dgm:t>
        <a:bodyPr/>
        <a:lstStyle/>
        <a:p>
          <a:r>
            <a:rPr lang="th-TH" sz="2900" b="1" cap="none" spc="0" dirty="0" smtClean="0">
              <a:ln w="50800"/>
              <a:solidFill>
                <a:schemeClr val="tx1"/>
              </a:solidFill>
              <a:effectLst/>
            </a:rPr>
            <a:t>ค่ารักษาพยาบาล      </a:t>
          </a:r>
          <a:r>
            <a:rPr lang="th-TH" sz="2000" b="1" cap="none" spc="0" dirty="0" smtClean="0">
              <a:ln w="50800"/>
              <a:solidFill>
                <a:schemeClr val="tx1"/>
              </a:solidFill>
              <a:effectLst/>
            </a:rPr>
            <a:t>(</a:t>
          </a:r>
          <a:r>
            <a:rPr lang="th-TH" sz="2000" b="1" u="sng" cap="none" spc="0" dirty="0" smtClean="0">
              <a:ln w="50800"/>
              <a:solidFill>
                <a:schemeClr val="tx1"/>
              </a:solidFill>
              <a:effectLst/>
            </a:rPr>
            <a:t>ครึ่งหนึ่ง</a:t>
          </a:r>
          <a:r>
            <a:rPr lang="th-TH" sz="2000" b="1" cap="none" spc="0" dirty="0" smtClean="0">
              <a:ln w="50800"/>
              <a:solidFill>
                <a:schemeClr val="tx1"/>
              </a:solidFill>
              <a:effectLst/>
            </a:rPr>
            <a:t>ไม่เกิน 4,000 บาท)</a:t>
          </a:r>
          <a:endParaRPr lang="en-US" sz="3200" b="1" cap="none" spc="0" dirty="0">
            <a:ln w="50800"/>
            <a:solidFill>
              <a:schemeClr val="tx1"/>
            </a:solidFill>
            <a:effectLst/>
          </a:endParaRPr>
        </a:p>
      </dgm:t>
    </dgm:pt>
    <dgm:pt modelId="{A19384F7-23BC-4E14-B49D-148B6717633C}" type="parTrans" cxnId="{088C23E5-091E-4AB0-9B26-0A5D5E29F9EB}">
      <dgm:prSet/>
      <dgm:spPr/>
      <dgm:t>
        <a:bodyPr/>
        <a:lstStyle/>
        <a:p>
          <a:endParaRPr lang="en-US"/>
        </a:p>
      </dgm:t>
    </dgm:pt>
    <dgm:pt modelId="{DE510714-108B-4FE1-AA29-3E42D032C19A}" type="sibTrans" cxnId="{088C23E5-091E-4AB0-9B26-0A5D5E29F9EB}">
      <dgm:prSet/>
      <dgm:spPr/>
      <dgm:t>
        <a:bodyPr/>
        <a:lstStyle/>
        <a:p>
          <a:endParaRPr lang="en-US"/>
        </a:p>
      </dgm:t>
    </dgm:pt>
    <dgm:pt modelId="{1D5B8037-7768-4D1B-8E4C-B753B7CBE9AD}" type="pres">
      <dgm:prSet presAssocID="{CBF3DB4D-0702-4A52-9A5F-1202AB72C8F0}" presName="CompostProcess" presStyleCnt="0">
        <dgm:presLayoutVars>
          <dgm:dir/>
          <dgm:resizeHandles val="exact"/>
        </dgm:presLayoutVars>
      </dgm:prSet>
      <dgm:spPr/>
    </dgm:pt>
    <dgm:pt modelId="{F9CC408A-8BF4-4E59-9C11-C2697ACD7517}" type="pres">
      <dgm:prSet presAssocID="{CBF3DB4D-0702-4A52-9A5F-1202AB72C8F0}" presName="arrow" presStyleLbl="bgShp" presStyleIdx="0" presStyleCnt="1"/>
      <dgm:spPr/>
    </dgm:pt>
    <dgm:pt modelId="{B89A9076-4240-4F4F-8417-6480A320FD02}" type="pres">
      <dgm:prSet presAssocID="{CBF3DB4D-0702-4A52-9A5F-1202AB72C8F0}" presName="linearProcess" presStyleCnt="0"/>
      <dgm:spPr/>
    </dgm:pt>
    <dgm:pt modelId="{B96BFCE6-A121-44B5-9ED1-E2A4B445AD81}" type="pres">
      <dgm:prSet presAssocID="{9292136B-2BA7-43B7-BECB-8C5654B43A3A}" presName="textNode" presStyleLbl="node1" presStyleIdx="0" presStyleCnt="3" custScaleX="128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85247-28E3-4F67-8E7B-DE8CD71FE5EF}" type="pres">
      <dgm:prSet presAssocID="{DF561644-F467-4334-AC90-D5398AEF7654}" presName="sibTrans" presStyleCnt="0"/>
      <dgm:spPr/>
    </dgm:pt>
    <dgm:pt modelId="{ACBD9566-DBDE-4CED-A6D5-8EBDD169C556}" type="pres">
      <dgm:prSet presAssocID="{66A9FFC7-A673-456C-8F92-CA729A4949F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903C-C00A-4374-A1F5-06CA0338A17A}" type="pres">
      <dgm:prSet presAssocID="{D816140C-0437-482A-8A9E-B001B4021650}" presName="sibTrans" presStyleCnt="0"/>
      <dgm:spPr/>
    </dgm:pt>
    <dgm:pt modelId="{8840F936-4F75-4566-B1B9-3C5E58BE0598}" type="pres">
      <dgm:prSet presAssocID="{ADAC0CA6-8578-4CF3-B6FA-58B641FCACB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3E7906-FA5D-4EEB-B29F-9A23674D1284}" srcId="{CBF3DB4D-0702-4A52-9A5F-1202AB72C8F0}" destId="{66A9FFC7-A673-456C-8F92-CA729A4949F0}" srcOrd="1" destOrd="0" parTransId="{FEC103FB-BE51-47D3-96D7-2D74C51A3917}" sibTransId="{D816140C-0437-482A-8A9E-B001B4021650}"/>
    <dgm:cxn modelId="{2A34E9BA-6928-4EA3-A9A8-CB929AAE0254}" type="presOf" srcId="{9292136B-2BA7-43B7-BECB-8C5654B43A3A}" destId="{B96BFCE6-A121-44B5-9ED1-E2A4B445AD81}" srcOrd="0" destOrd="0" presId="urn:microsoft.com/office/officeart/2005/8/layout/hProcess9"/>
    <dgm:cxn modelId="{563B21EA-5AEC-4706-9AD6-85E0B5D3771A}" type="presOf" srcId="{CBF3DB4D-0702-4A52-9A5F-1202AB72C8F0}" destId="{1D5B8037-7768-4D1B-8E4C-B753B7CBE9AD}" srcOrd="0" destOrd="0" presId="urn:microsoft.com/office/officeart/2005/8/layout/hProcess9"/>
    <dgm:cxn modelId="{E51024E1-5B19-468A-9B17-4DD606D5F0EF}" type="presOf" srcId="{ADAC0CA6-8578-4CF3-B6FA-58B641FCACB7}" destId="{8840F936-4F75-4566-B1B9-3C5E58BE0598}" srcOrd="0" destOrd="0" presId="urn:microsoft.com/office/officeart/2005/8/layout/hProcess9"/>
    <dgm:cxn modelId="{088C23E5-091E-4AB0-9B26-0A5D5E29F9EB}" srcId="{CBF3DB4D-0702-4A52-9A5F-1202AB72C8F0}" destId="{ADAC0CA6-8578-4CF3-B6FA-58B641FCACB7}" srcOrd="2" destOrd="0" parTransId="{A19384F7-23BC-4E14-B49D-148B6717633C}" sibTransId="{DE510714-108B-4FE1-AA29-3E42D032C19A}"/>
    <dgm:cxn modelId="{9C9218AA-4FE2-48F3-97BF-BF16D05F9110}" type="presOf" srcId="{66A9FFC7-A673-456C-8F92-CA729A4949F0}" destId="{ACBD9566-DBDE-4CED-A6D5-8EBDD169C556}" srcOrd="0" destOrd="0" presId="urn:microsoft.com/office/officeart/2005/8/layout/hProcess9"/>
    <dgm:cxn modelId="{29C5FD6A-FE2F-4E84-9468-B6D2F586E274}" srcId="{CBF3DB4D-0702-4A52-9A5F-1202AB72C8F0}" destId="{9292136B-2BA7-43B7-BECB-8C5654B43A3A}" srcOrd="0" destOrd="0" parTransId="{1D8231ED-679C-4582-9713-6F55E898D7E4}" sibTransId="{DF561644-F467-4334-AC90-D5398AEF7654}"/>
    <dgm:cxn modelId="{113997ED-7DAB-403F-AAA1-FB9D2151CB69}" type="presParOf" srcId="{1D5B8037-7768-4D1B-8E4C-B753B7CBE9AD}" destId="{F9CC408A-8BF4-4E59-9C11-C2697ACD7517}" srcOrd="0" destOrd="0" presId="urn:microsoft.com/office/officeart/2005/8/layout/hProcess9"/>
    <dgm:cxn modelId="{AEA9D431-A4A3-42DB-A790-ABA3B637D573}" type="presParOf" srcId="{1D5B8037-7768-4D1B-8E4C-B753B7CBE9AD}" destId="{B89A9076-4240-4F4F-8417-6480A320FD02}" srcOrd="1" destOrd="0" presId="urn:microsoft.com/office/officeart/2005/8/layout/hProcess9"/>
    <dgm:cxn modelId="{6D73D5B5-1373-4DBA-B93F-F86BF10A250F}" type="presParOf" srcId="{B89A9076-4240-4F4F-8417-6480A320FD02}" destId="{B96BFCE6-A121-44B5-9ED1-E2A4B445AD81}" srcOrd="0" destOrd="0" presId="urn:microsoft.com/office/officeart/2005/8/layout/hProcess9"/>
    <dgm:cxn modelId="{2A04E5B5-F0CB-4092-B9E9-BC8561EDD42D}" type="presParOf" srcId="{B89A9076-4240-4F4F-8417-6480A320FD02}" destId="{86685247-28E3-4F67-8E7B-DE8CD71FE5EF}" srcOrd="1" destOrd="0" presId="urn:microsoft.com/office/officeart/2005/8/layout/hProcess9"/>
    <dgm:cxn modelId="{3396E000-4EE8-45A7-98B2-5448EC9C44AA}" type="presParOf" srcId="{B89A9076-4240-4F4F-8417-6480A320FD02}" destId="{ACBD9566-DBDE-4CED-A6D5-8EBDD169C556}" srcOrd="2" destOrd="0" presId="urn:microsoft.com/office/officeart/2005/8/layout/hProcess9"/>
    <dgm:cxn modelId="{F732BE79-7BCD-4D91-81B8-1FE21E600362}" type="presParOf" srcId="{B89A9076-4240-4F4F-8417-6480A320FD02}" destId="{A028903C-C00A-4374-A1F5-06CA0338A17A}" srcOrd="3" destOrd="0" presId="urn:microsoft.com/office/officeart/2005/8/layout/hProcess9"/>
    <dgm:cxn modelId="{99C194B8-710E-4D06-A74B-043E6F0429C4}" type="presParOf" srcId="{B89A9076-4240-4F4F-8417-6480A320FD02}" destId="{8840F936-4F75-4566-B1B9-3C5E58BE05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4C30B20-C1B8-4D40-9A9D-F1298C72159D}" type="doc">
      <dgm:prSet loTypeId="urn:microsoft.com/office/officeart/2005/8/layout/vList6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D9F5B9C-2B95-489F-979C-F3457E75AE03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FF0000"/>
              </a:solidFill>
              <a:effectLst/>
            </a:rPr>
            <a:t>เงื่อนไข</a:t>
          </a:r>
          <a:endParaRPr lang="en-US" b="1" dirty="0">
            <a:solidFill>
              <a:srgbClr val="FF0000"/>
            </a:solidFill>
            <a:effectLst/>
          </a:endParaRPr>
        </a:p>
      </dgm:t>
    </dgm:pt>
    <dgm:pt modelId="{DF96F321-C9DC-4E23-A002-F9A2C89557FC}" type="parTrans" cxnId="{E09801E7-34EA-49ED-AB18-A4CE19B60351}">
      <dgm:prSet/>
      <dgm:spPr/>
      <dgm:t>
        <a:bodyPr/>
        <a:lstStyle/>
        <a:p>
          <a:endParaRPr lang="en-US" b="1">
            <a:solidFill>
              <a:srgbClr val="FF0000"/>
            </a:solidFill>
            <a:effectLst/>
          </a:endParaRPr>
        </a:p>
      </dgm:t>
    </dgm:pt>
    <dgm:pt modelId="{0FD55BE1-84A2-4F61-9292-F757E005B8D2}" type="sibTrans" cxnId="{E09801E7-34EA-49ED-AB18-A4CE19B60351}">
      <dgm:prSet/>
      <dgm:spPr/>
      <dgm:t>
        <a:bodyPr/>
        <a:lstStyle/>
        <a:p>
          <a:endParaRPr lang="en-US" b="1">
            <a:solidFill>
              <a:srgbClr val="FF0000"/>
            </a:solidFill>
            <a:effectLst/>
          </a:endParaRPr>
        </a:p>
      </dgm:t>
    </dgm:pt>
    <dgm:pt modelId="{A79FD719-B2D5-4714-B6F3-A41AC50DD1ED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FF0000"/>
              </a:solidFill>
              <a:effectLst/>
              <a:latin typeface="Angsana New" pitchFamily="18" charset="-34"/>
            </a:rPr>
            <a:t>ประสบอุบัติเหตุ อุบัติภัยจำเป็นเร่งด่วน          หากมิได้รักษาอาจเป็นอันตรายต่อชีวิต</a:t>
          </a:r>
          <a:endParaRPr lang="en-US" b="1" dirty="0">
            <a:solidFill>
              <a:srgbClr val="FF0000"/>
            </a:solidFill>
            <a:effectLst/>
          </a:endParaRPr>
        </a:p>
      </dgm:t>
    </dgm:pt>
    <dgm:pt modelId="{74EB4975-F6CD-4B00-AA81-3DE96753A958}" type="parTrans" cxnId="{C16F239E-6505-4FAB-835F-78BBE89095F1}">
      <dgm:prSet/>
      <dgm:spPr/>
      <dgm:t>
        <a:bodyPr/>
        <a:lstStyle/>
        <a:p>
          <a:endParaRPr lang="en-US" b="1">
            <a:solidFill>
              <a:srgbClr val="FF0000"/>
            </a:solidFill>
            <a:effectLst/>
          </a:endParaRPr>
        </a:p>
      </dgm:t>
    </dgm:pt>
    <dgm:pt modelId="{A20D3840-BBC9-45EC-BC84-1A72BE2059F4}" type="sibTrans" cxnId="{C16F239E-6505-4FAB-835F-78BBE89095F1}">
      <dgm:prSet/>
      <dgm:spPr/>
      <dgm:t>
        <a:bodyPr/>
        <a:lstStyle/>
        <a:p>
          <a:endParaRPr lang="en-US" b="1">
            <a:solidFill>
              <a:srgbClr val="FF0000"/>
            </a:solidFill>
            <a:effectLst/>
          </a:endParaRPr>
        </a:p>
      </dgm:t>
    </dgm:pt>
    <dgm:pt modelId="{B6153693-44C6-4240-A81C-A319B9CA82E4}" type="pres">
      <dgm:prSet presAssocID="{04C30B20-C1B8-4D40-9A9D-F1298C7215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8E194-FC0E-4B85-8B44-303079AB5A45}" type="pres">
      <dgm:prSet presAssocID="{3D9F5B9C-2B95-489F-979C-F3457E75AE03}" presName="linNode" presStyleCnt="0"/>
      <dgm:spPr/>
      <dgm:t>
        <a:bodyPr/>
        <a:lstStyle/>
        <a:p>
          <a:endParaRPr lang="en-US"/>
        </a:p>
      </dgm:t>
    </dgm:pt>
    <dgm:pt modelId="{8F271B1E-D051-4D56-8DEB-FF5E38A9548A}" type="pres">
      <dgm:prSet presAssocID="{3D9F5B9C-2B95-489F-979C-F3457E75AE03}" presName="parentShp" presStyleLbl="node1" presStyleIdx="0" presStyleCnt="1" custScaleX="73141" custLinFactNeighborX="-555" custLinFactNeighborY="19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CA519-5E71-426A-9E2A-F7F5AE5076ED}" type="pres">
      <dgm:prSet presAssocID="{3D9F5B9C-2B95-489F-979C-F3457E75AE03}" presName="childShp" presStyleLbl="bgAccFollowNode1" presStyleIdx="0" presStyleCnt="1" custScaleX="117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801E7-34EA-49ED-AB18-A4CE19B60351}" srcId="{04C30B20-C1B8-4D40-9A9D-F1298C72159D}" destId="{3D9F5B9C-2B95-489F-979C-F3457E75AE03}" srcOrd="0" destOrd="0" parTransId="{DF96F321-C9DC-4E23-A002-F9A2C89557FC}" sibTransId="{0FD55BE1-84A2-4F61-9292-F757E005B8D2}"/>
    <dgm:cxn modelId="{FA8EED8E-AC8E-4CCC-94BD-2ABBDC424A4B}" type="presOf" srcId="{3D9F5B9C-2B95-489F-979C-F3457E75AE03}" destId="{8F271B1E-D051-4D56-8DEB-FF5E38A9548A}" srcOrd="0" destOrd="0" presId="urn:microsoft.com/office/officeart/2005/8/layout/vList6"/>
    <dgm:cxn modelId="{76B5D881-06AF-4ADF-970C-8A401B9BE45C}" type="presOf" srcId="{04C30B20-C1B8-4D40-9A9D-F1298C72159D}" destId="{B6153693-44C6-4240-A81C-A319B9CA82E4}" srcOrd="0" destOrd="0" presId="urn:microsoft.com/office/officeart/2005/8/layout/vList6"/>
    <dgm:cxn modelId="{E42F3C09-EC42-4486-A36A-FC7FCF354BBB}" type="presOf" srcId="{A79FD719-B2D5-4714-B6F3-A41AC50DD1ED}" destId="{0ECCA519-5E71-426A-9E2A-F7F5AE5076ED}" srcOrd="0" destOrd="0" presId="urn:microsoft.com/office/officeart/2005/8/layout/vList6"/>
    <dgm:cxn modelId="{C16F239E-6505-4FAB-835F-78BBE89095F1}" srcId="{3D9F5B9C-2B95-489F-979C-F3457E75AE03}" destId="{A79FD719-B2D5-4714-B6F3-A41AC50DD1ED}" srcOrd="0" destOrd="0" parTransId="{74EB4975-F6CD-4B00-AA81-3DE96753A958}" sibTransId="{A20D3840-BBC9-45EC-BC84-1A72BE2059F4}"/>
    <dgm:cxn modelId="{D82A6C7C-73AD-4FD2-9333-1C5F959A5111}" type="presParOf" srcId="{B6153693-44C6-4240-A81C-A319B9CA82E4}" destId="{5C78E194-FC0E-4B85-8B44-303079AB5A45}" srcOrd="0" destOrd="0" presId="urn:microsoft.com/office/officeart/2005/8/layout/vList6"/>
    <dgm:cxn modelId="{81D8E122-3218-474F-9FDE-2F25C88CFC73}" type="presParOf" srcId="{5C78E194-FC0E-4B85-8B44-303079AB5A45}" destId="{8F271B1E-D051-4D56-8DEB-FF5E38A9548A}" srcOrd="0" destOrd="0" presId="urn:microsoft.com/office/officeart/2005/8/layout/vList6"/>
    <dgm:cxn modelId="{7FED73B7-2B7C-4370-8DE8-D34F692FD0C2}" type="presParOf" srcId="{5C78E194-FC0E-4B85-8B44-303079AB5A45}" destId="{0ECCA519-5E71-426A-9E2A-F7F5AE507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F0958F6-6997-4702-9E5A-463B694547E6}" type="doc">
      <dgm:prSet loTypeId="urn:microsoft.com/office/officeart/2005/8/layout/process5" loCatId="process" qsTypeId="urn:microsoft.com/office/officeart/2005/8/quickstyle/simple2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F31C5161-794B-44F5-999D-3520A9A09B8E}">
      <dgm:prSet phldrT="[ข้อความ]" custT="1"/>
      <dgm:spPr/>
      <dgm:t>
        <a:bodyPr/>
        <a:lstStyle/>
        <a:p>
          <a:r>
            <a:rPr lang="th-TH" sz="2800" b="1" dirty="0" smtClean="0">
              <a:effectLst/>
            </a:rPr>
            <a:t>ตรวจสอบ</a:t>
          </a:r>
          <a:r>
            <a:rPr lang="th-TH" sz="2800" b="1" dirty="0" smtClean="0">
              <a:solidFill>
                <a:srgbClr val="FFFF00"/>
              </a:solidFill>
              <a:effectLst/>
            </a:rPr>
            <a:t>สิทธิ</a:t>
          </a:r>
          <a:r>
            <a:rPr lang="th-TH" sz="2800" b="1" dirty="0" smtClean="0">
              <a:effectLst/>
            </a:rPr>
            <a:t>ผ่าน </a:t>
          </a:r>
          <a:r>
            <a:rPr lang="en-US" sz="2800" b="1" dirty="0" smtClean="0">
              <a:effectLst/>
            </a:rPr>
            <a:t>www.cgd.go.th</a:t>
          </a:r>
          <a:endParaRPr lang="en-US" sz="2800" b="1" dirty="0">
            <a:effectLst/>
          </a:endParaRPr>
        </a:p>
      </dgm:t>
    </dgm:pt>
    <dgm:pt modelId="{27838901-04C3-4834-BD26-00F8C987DE7C}" type="parTrans" cxnId="{94C83E68-7275-4D01-8F26-F2A07300A3F6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/>
          </a:endParaRPr>
        </a:p>
      </dgm:t>
    </dgm:pt>
    <dgm:pt modelId="{7C465A20-3FFB-41D0-B8B9-A444401A3C81}" type="sibTrans" cxnId="{94C83E68-7275-4D01-8F26-F2A07300A3F6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effectLst/>
          </a:endParaRPr>
        </a:p>
      </dgm:t>
    </dgm:pt>
    <dgm:pt modelId="{BAF9C408-A89F-4CDF-B592-69E4C9FDE89F}">
      <dgm:prSet phldrT="[ข้อความ]" custT="1"/>
      <dgm:spPr/>
      <dgm:t>
        <a:bodyPr/>
        <a:lstStyle/>
        <a:p>
          <a:r>
            <a:rPr lang="th-TH" sz="2800" b="1" dirty="0" smtClean="0">
              <a:effectLst/>
            </a:rPr>
            <a:t>ติดต่อ รพ. เพื่อเข้าทำการรักษาพยาบาล</a:t>
          </a:r>
          <a:endParaRPr lang="en-US" sz="2800" b="1" dirty="0">
            <a:effectLst/>
          </a:endParaRPr>
        </a:p>
      </dgm:t>
    </dgm:pt>
    <dgm:pt modelId="{72BB8762-4882-450B-B8E1-BEA6AFA23D56}" type="parTrans" cxnId="{F09F501F-08B4-4CAE-B7EF-0A68A95F599B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/>
          </a:endParaRPr>
        </a:p>
      </dgm:t>
    </dgm:pt>
    <dgm:pt modelId="{826BF014-C3A3-4764-ADBB-B996D400CC82}" type="sibTrans" cxnId="{F09F501F-08B4-4CAE-B7EF-0A68A95F599B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effectLst/>
          </a:endParaRPr>
        </a:p>
      </dgm:t>
    </dgm:pt>
    <dgm:pt modelId="{3BDDA5A7-0CD9-4FD1-A291-717A236754CF}">
      <dgm:prSet phldrT="[ข้อความ]" custT="1"/>
      <dgm:spPr/>
      <dgm:t>
        <a:bodyPr/>
        <a:lstStyle/>
        <a:p>
          <a:r>
            <a:rPr lang="th-TH" sz="2800" b="1" dirty="0" smtClean="0">
              <a:effectLst/>
            </a:rPr>
            <a:t>ลงลายมือชื่อใน          </a:t>
          </a:r>
          <a:r>
            <a:rPr lang="th-TH" sz="2800" b="1" dirty="0" smtClean="0">
              <a:solidFill>
                <a:srgbClr val="FFFF00"/>
              </a:solidFill>
              <a:effectLst/>
            </a:rPr>
            <a:t>แบบตอบรับ </a:t>
          </a:r>
          <a:r>
            <a:rPr lang="th-TH" sz="2800" b="1" dirty="0" smtClean="0">
              <a:effectLst/>
            </a:rPr>
            <a:t>ณ รพ.</a:t>
          </a:r>
          <a:endParaRPr lang="en-US" sz="2800" b="1" dirty="0">
            <a:effectLst/>
          </a:endParaRPr>
        </a:p>
      </dgm:t>
    </dgm:pt>
    <dgm:pt modelId="{EA9F64EB-CDF1-46CE-92F7-3010E90F5DEC}" type="parTrans" cxnId="{576ADDE8-EE76-4B2C-9165-0BCB6369FEFB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/>
          </a:endParaRPr>
        </a:p>
      </dgm:t>
    </dgm:pt>
    <dgm:pt modelId="{B3DAF2DD-56D3-4305-BA9C-C97D197204E1}" type="sibTrans" cxnId="{576ADDE8-EE76-4B2C-9165-0BCB6369FEFB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effectLst/>
          </a:endParaRPr>
        </a:p>
      </dgm:t>
    </dgm:pt>
    <dgm:pt modelId="{84DF8E27-DFF9-4CE8-AE67-F9D62417A12D}">
      <dgm:prSet phldrT="[ข้อความ]" custT="1"/>
      <dgm:spPr/>
      <dgm:t>
        <a:bodyPr/>
        <a:lstStyle/>
        <a:p>
          <a:r>
            <a:rPr lang="th-TH" sz="3600" b="1" dirty="0" smtClean="0">
              <a:effectLst/>
            </a:rPr>
            <a:t>เข้ารับการรักษา</a:t>
          </a:r>
          <a:endParaRPr lang="en-US" sz="3600" b="1" dirty="0">
            <a:effectLst/>
          </a:endParaRPr>
        </a:p>
      </dgm:t>
    </dgm:pt>
    <dgm:pt modelId="{2125EC1E-07FB-4D0C-8D67-8F17B8E04AD4}" type="parTrans" cxnId="{39D4993C-953A-4F1C-9186-ED24A1BE6A45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/>
          </a:endParaRPr>
        </a:p>
      </dgm:t>
    </dgm:pt>
    <dgm:pt modelId="{DD5F4236-7386-435E-927A-F2842BED04EE}" type="sibTrans" cxnId="{39D4993C-953A-4F1C-9186-ED24A1BE6A45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effectLst/>
          </a:endParaRPr>
        </a:p>
      </dgm:t>
    </dgm:pt>
    <dgm:pt modelId="{F9F206C4-C13D-4DFC-82FB-B63475538DA7}">
      <dgm:prSet phldrT="[ข้อความ]" custT="1"/>
      <dgm:spPr/>
      <dgm:t>
        <a:bodyPr/>
        <a:lstStyle/>
        <a:p>
          <a:r>
            <a:rPr lang="th-TH" sz="2800" b="1" dirty="0" smtClean="0">
              <a:effectLst/>
            </a:rPr>
            <a:t>ชำระค่ารักษาส่วนที่เบิกกับกรมบัญชีกลางไม่ได้</a:t>
          </a:r>
          <a:endParaRPr lang="en-US" sz="2800" b="1" dirty="0">
            <a:effectLst/>
          </a:endParaRPr>
        </a:p>
      </dgm:t>
    </dgm:pt>
    <dgm:pt modelId="{01CDB69A-5D87-4AEE-8AA4-F8DA650111DF}" type="parTrans" cxnId="{334EE0B3-E7C8-4C4D-9476-6F50EC85C5F8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/>
          </a:endParaRPr>
        </a:p>
      </dgm:t>
    </dgm:pt>
    <dgm:pt modelId="{AA392423-7374-47BF-A345-3988DE69F862}" type="sibTrans" cxnId="{334EE0B3-E7C8-4C4D-9476-6F50EC85C5F8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/>
          </a:endParaRPr>
        </a:p>
      </dgm:t>
    </dgm:pt>
    <dgm:pt modelId="{D8B4C138-4F46-4BD5-BDDC-DEA829D8C977}">
      <dgm:prSet phldrT="[ข้อความ]" custT="1"/>
      <dgm:spPr/>
      <dgm:t>
        <a:bodyPr/>
        <a:lstStyle/>
        <a:p>
          <a:r>
            <a:rPr lang="th-TH" sz="2800" b="1" dirty="0" smtClean="0">
              <a:effectLst/>
            </a:rPr>
            <a:t>ตรวจสอบ</a:t>
          </a:r>
          <a:r>
            <a:rPr lang="th-TH" sz="2800" b="1" dirty="0" smtClean="0">
              <a:solidFill>
                <a:srgbClr val="FFFF00"/>
              </a:solidFill>
              <a:effectLst/>
            </a:rPr>
            <a:t>โรค</a:t>
          </a:r>
          <a:r>
            <a:rPr lang="th-TH" sz="2800" b="1" dirty="0" smtClean="0">
              <a:effectLst/>
            </a:rPr>
            <a:t> และ</a:t>
          </a:r>
          <a:r>
            <a:rPr lang="th-TH" sz="2800" b="1" dirty="0" smtClean="0">
              <a:solidFill>
                <a:srgbClr val="FFFF00"/>
              </a:solidFill>
              <a:effectLst/>
            </a:rPr>
            <a:t>ส่วนร่วมจ่าย</a:t>
          </a:r>
          <a:r>
            <a:rPr lang="th-TH" sz="2800" b="1" dirty="0" smtClean="0">
              <a:effectLst/>
            </a:rPr>
            <a:t>ผ่าน </a:t>
          </a:r>
          <a:r>
            <a:rPr lang="en-US" sz="2800" b="1" dirty="0" smtClean="0">
              <a:effectLst/>
            </a:rPr>
            <a:t>www.cgd.go.th</a:t>
          </a:r>
          <a:endParaRPr lang="en-US" sz="2800" b="1" dirty="0">
            <a:effectLst/>
          </a:endParaRPr>
        </a:p>
      </dgm:t>
    </dgm:pt>
    <dgm:pt modelId="{DBD78335-7612-43C3-B284-1DA9FFC253BB}" type="parTrans" cxnId="{67879E40-F474-4846-85E6-3F9A1E16C13C}">
      <dgm:prSet/>
      <dgm:spPr/>
      <dgm:t>
        <a:bodyPr/>
        <a:lstStyle/>
        <a:p>
          <a:endParaRPr lang="en-US" sz="2000"/>
        </a:p>
      </dgm:t>
    </dgm:pt>
    <dgm:pt modelId="{716F284C-B048-46FE-ABFF-884A8BD4A558}" type="sibTrans" cxnId="{67879E40-F474-4846-85E6-3F9A1E16C13C}">
      <dgm:prSet custT="1"/>
      <dgm:spPr/>
      <dgm:t>
        <a:bodyPr/>
        <a:lstStyle/>
        <a:p>
          <a:endParaRPr lang="en-US" sz="2400"/>
        </a:p>
      </dgm:t>
    </dgm:pt>
    <dgm:pt modelId="{D17890A1-F8FF-40ED-B549-1C715364208F}" type="pres">
      <dgm:prSet presAssocID="{CF0958F6-6997-4702-9E5A-463B694547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109CE6C-C038-4E57-9DAF-539DC62D350D}" type="pres">
      <dgm:prSet presAssocID="{F31C5161-794B-44F5-999D-3520A9A09B8E}" presName="node" presStyleLbl="node1" presStyleIdx="0" presStyleCnt="6" custScaleX="134533" custLinFactNeighborX="-35257" custLinFactNeighborY="265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021DCD2-336C-49C4-BA40-C35229A6535C}" type="pres">
      <dgm:prSet presAssocID="{7C465A20-3FFB-41D0-B8B9-A444401A3C81}" presName="sibTrans" presStyleLbl="sibTrans2D1" presStyleIdx="0" presStyleCnt="5" custScaleX="73750" custLinFactNeighborX="4987"/>
      <dgm:spPr/>
      <dgm:t>
        <a:bodyPr/>
        <a:lstStyle/>
        <a:p>
          <a:endParaRPr lang="th-TH"/>
        </a:p>
      </dgm:t>
    </dgm:pt>
    <dgm:pt modelId="{5F807DEA-4ACE-432F-9AE0-7873CDCD1444}" type="pres">
      <dgm:prSet presAssocID="{7C465A20-3FFB-41D0-B8B9-A444401A3C81}" presName="connectorText" presStyleLbl="sibTrans2D1" presStyleIdx="0" presStyleCnt="5"/>
      <dgm:spPr/>
      <dgm:t>
        <a:bodyPr/>
        <a:lstStyle/>
        <a:p>
          <a:endParaRPr lang="th-TH"/>
        </a:p>
      </dgm:t>
    </dgm:pt>
    <dgm:pt modelId="{A3FE4B39-DD39-442B-8A18-B46B6D169A5B}" type="pres">
      <dgm:prSet presAssocID="{D8B4C138-4F46-4BD5-BDDC-DEA829D8C977}" presName="node" presStyleLbl="node1" presStyleIdx="1" presStyleCnt="6" custScaleX="178346" custLinFactNeighborX="26343" custLinFactNeighborY="-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CB294-D09B-442E-973C-2270B5EF065C}" type="pres">
      <dgm:prSet presAssocID="{716F284C-B048-46FE-ABFF-884A8BD4A55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C47B24F-0F1B-4B47-84CF-7BE5A45F9F43}" type="pres">
      <dgm:prSet presAssocID="{716F284C-B048-46FE-ABFF-884A8BD4A55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700760A-D134-4E1C-BB76-C24B98A99EEB}" type="pres">
      <dgm:prSet presAssocID="{BAF9C408-A89F-4CDF-B592-69E4C9FDE89F}" presName="node" presStyleLbl="node1" presStyleIdx="2" presStyleCnt="6" custScaleX="161903" custLinFactNeighborX="19165" custLinFactNeighborY="-2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FFACE-1979-4D4F-BE91-AEFDEDC83ABA}" type="pres">
      <dgm:prSet presAssocID="{826BF014-C3A3-4764-ADBB-B996D400CC82}" presName="sibTrans" presStyleLbl="sibTrans2D1" presStyleIdx="2" presStyleCnt="5"/>
      <dgm:spPr/>
      <dgm:t>
        <a:bodyPr/>
        <a:lstStyle/>
        <a:p>
          <a:endParaRPr lang="th-TH"/>
        </a:p>
      </dgm:t>
    </dgm:pt>
    <dgm:pt modelId="{9BD6B7EF-1D50-4278-8F90-38EA2ECDC99E}" type="pres">
      <dgm:prSet presAssocID="{826BF014-C3A3-4764-ADBB-B996D400CC82}" presName="connectorText" presStyleLbl="sibTrans2D1" presStyleIdx="2" presStyleCnt="5"/>
      <dgm:spPr/>
      <dgm:t>
        <a:bodyPr/>
        <a:lstStyle/>
        <a:p>
          <a:endParaRPr lang="th-TH"/>
        </a:p>
      </dgm:t>
    </dgm:pt>
    <dgm:pt modelId="{53F8C883-B9BD-4CC4-BDBF-D184D9A47E8B}" type="pres">
      <dgm:prSet presAssocID="{3BDDA5A7-0CD9-4FD1-A291-717A236754CF}" presName="node" presStyleLbl="node1" presStyleIdx="3" presStyleCnt="6" custScaleX="135891" custLinFactNeighborX="-51700" custLinFactNeighborY="-2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EA608-88FB-4B22-A70B-A691AB607B4A}" type="pres">
      <dgm:prSet presAssocID="{B3DAF2DD-56D3-4305-BA9C-C97D197204E1}" presName="sibTrans" presStyleLbl="sibTrans2D1" presStyleIdx="3" presStyleCnt="5"/>
      <dgm:spPr/>
      <dgm:t>
        <a:bodyPr/>
        <a:lstStyle/>
        <a:p>
          <a:endParaRPr lang="th-TH"/>
        </a:p>
      </dgm:t>
    </dgm:pt>
    <dgm:pt modelId="{7B4590BD-0F8C-4713-A744-24A3AE4C6630}" type="pres">
      <dgm:prSet presAssocID="{B3DAF2DD-56D3-4305-BA9C-C97D197204E1}" presName="connectorText" presStyleLbl="sibTrans2D1" presStyleIdx="3" presStyleCnt="5"/>
      <dgm:spPr/>
      <dgm:t>
        <a:bodyPr/>
        <a:lstStyle/>
        <a:p>
          <a:endParaRPr lang="th-TH"/>
        </a:p>
      </dgm:t>
    </dgm:pt>
    <dgm:pt modelId="{84A6CF0A-95B2-4910-A9EE-4F103D120E49}" type="pres">
      <dgm:prSet presAssocID="{84DF8E27-DFF9-4CE8-AE67-F9D62417A12D}" presName="node" presStyleLbl="node1" presStyleIdx="4" presStyleCnt="6" custScaleX="107826" custLinFactNeighborX="-45170" custLinFactNeighborY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18E79-4221-4BA2-8E2E-F320AD13BE9C}" type="pres">
      <dgm:prSet presAssocID="{DD5F4236-7386-435E-927A-F2842BED04EE}" presName="sibTrans" presStyleLbl="sibTrans2D1" presStyleIdx="4" presStyleCnt="5"/>
      <dgm:spPr/>
      <dgm:t>
        <a:bodyPr/>
        <a:lstStyle/>
        <a:p>
          <a:endParaRPr lang="th-TH"/>
        </a:p>
      </dgm:t>
    </dgm:pt>
    <dgm:pt modelId="{CCAEF554-85BD-47D8-AA88-554C5682B989}" type="pres">
      <dgm:prSet presAssocID="{DD5F4236-7386-435E-927A-F2842BED04EE}" presName="connectorText" presStyleLbl="sibTrans2D1" presStyleIdx="4" presStyleCnt="5"/>
      <dgm:spPr/>
      <dgm:t>
        <a:bodyPr/>
        <a:lstStyle/>
        <a:p>
          <a:endParaRPr lang="th-TH"/>
        </a:p>
      </dgm:t>
    </dgm:pt>
    <dgm:pt modelId="{B31D6420-3D59-433A-B0ED-CF3D2A09D29E}" type="pres">
      <dgm:prSet presAssocID="{F9F206C4-C13D-4DFC-82FB-B63475538DA7}" presName="node" presStyleLbl="node1" presStyleIdx="5" presStyleCnt="6" custScaleX="140224" custLinFactNeighborX="-31334" custLinFactNeighborY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879E40-F474-4846-85E6-3F9A1E16C13C}" srcId="{CF0958F6-6997-4702-9E5A-463B694547E6}" destId="{D8B4C138-4F46-4BD5-BDDC-DEA829D8C977}" srcOrd="1" destOrd="0" parTransId="{DBD78335-7612-43C3-B284-1DA9FFC253BB}" sibTransId="{716F284C-B048-46FE-ABFF-884A8BD4A558}"/>
    <dgm:cxn modelId="{334EE0B3-E7C8-4C4D-9476-6F50EC85C5F8}" srcId="{CF0958F6-6997-4702-9E5A-463B694547E6}" destId="{F9F206C4-C13D-4DFC-82FB-B63475538DA7}" srcOrd="5" destOrd="0" parTransId="{01CDB69A-5D87-4AEE-8AA4-F8DA650111DF}" sibTransId="{AA392423-7374-47BF-A345-3988DE69F862}"/>
    <dgm:cxn modelId="{576ADDE8-EE76-4B2C-9165-0BCB6369FEFB}" srcId="{CF0958F6-6997-4702-9E5A-463B694547E6}" destId="{3BDDA5A7-0CD9-4FD1-A291-717A236754CF}" srcOrd="3" destOrd="0" parTransId="{EA9F64EB-CDF1-46CE-92F7-3010E90F5DEC}" sibTransId="{B3DAF2DD-56D3-4305-BA9C-C97D197204E1}"/>
    <dgm:cxn modelId="{E91474EC-123E-4D7D-95E5-FC6AF61BABE6}" type="presOf" srcId="{716F284C-B048-46FE-ABFF-884A8BD4A558}" destId="{DD6CB294-D09B-442E-973C-2270B5EF065C}" srcOrd="0" destOrd="0" presId="urn:microsoft.com/office/officeart/2005/8/layout/process5"/>
    <dgm:cxn modelId="{5617EED3-CD84-475B-81C3-689ABDD1FF7D}" type="presOf" srcId="{F9F206C4-C13D-4DFC-82FB-B63475538DA7}" destId="{B31D6420-3D59-433A-B0ED-CF3D2A09D29E}" srcOrd="0" destOrd="0" presId="urn:microsoft.com/office/officeart/2005/8/layout/process5"/>
    <dgm:cxn modelId="{5328B5D0-97AA-448C-8819-596C034C463D}" type="presOf" srcId="{CF0958F6-6997-4702-9E5A-463B694547E6}" destId="{D17890A1-F8FF-40ED-B549-1C715364208F}" srcOrd="0" destOrd="0" presId="urn:microsoft.com/office/officeart/2005/8/layout/process5"/>
    <dgm:cxn modelId="{F9EE33A9-A847-42C8-8632-1BE4269F2071}" type="presOf" srcId="{3BDDA5A7-0CD9-4FD1-A291-717A236754CF}" destId="{53F8C883-B9BD-4CC4-BDBF-D184D9A47E8B}" srcOrd="0" destOrd="0" presId="urn:microsoft.com/office/officeart/2005/8/layout/process5"/>
    <dgm:cxn modelId="{94C83E68-7275-4D01-8F26-F2A07300A3F6}" srcId="{CF0958F6-6997-4702-9E5A-463B694547E6}" destId="{F31C5161-794B-44F5-999D-3520A9A09B8E}" srcOrd="0" destOrd="0" parTransId="{27838901-04C3-4834-BD26-00F8C987DE7C}" sibTransId="{7C465A20-3FFB-41D0-B8B9-A444401A3C81}"/>
    <dgm:cxn modelId="{28E54B30-8BB7-4025-BAAC-80979F2DEEC1}" type="presOf" srcId="{B3DAF2DD-56D3-4305-BA9C-C97D197204E1}" destId="{7B4590BD-0F8C-4713-A744-24A3AE4C6630}" srcOrd="1" destOrd="0" presId="urn:microsoft.com/office/officeart/2005/8/layout/process5"/>
    <dgm:cxn modelId="{D689C6D9-4BCD-41BC-88B5-35E4B42DE999}" type="presOf" srcId="{7C465A20-3FFB-41D0-B8B9-A444401A3C81}" destId="{C021DCD2-336C-49C4-BA40-C35229A6535C}" srcOrd="0" destOrd="0" presId="urn:microsoft.com/office/officeart/2005/8/layout/process5"/>
    <dgm:cxn modelId="{75EAD5CF-2727-4094-8D1D-719895ACD3F7}" type="presOf" srcId="{826BF014-C3A3-4764-ADBB-B996D400CC82}" destId="{9BD6B7EF-1D50-4278-8F90-38EA2ECDC99E}" srcOrd="1" destOrd="0" presId="urn:microsoft.com/office/officeart/2005/8/layout/process5"/>
    <dgm:cxn modelId="{EECFC84B-3143-4D72-8C60-EF5CD6608C83}" type="presOf" srcId="{BAF9C408-A89F-4CDF-B592-69E4C9FDE89F}" destId="{2700760A-D134-4E1C-BB76-C24B98A99EEB}" srcOrd="0" destOrd="0" presId="urn:microsoft.com/office/officeart/2005/8/layout/process5"/>
    <dgm:cxn modelId="{19B529A6-6E8D-49A8-9A06-6C160EBEE89B}" type="presOf" srcId="{7C465A20-3FFB-41D0-B8B9-A444401A3C81}" destId="{5F807DEA-4ACE-432F-9AE0-7873CDCD1444}" srcOrd="1" destOrd="0" presId="urn:microsoft.com/office/officeart/2005/8/layout/process5"/>
    <dgm:cxn modelId="{07DE7655-0F3C-468B-A40A-8A4363BFC8C5}" type="presOf" srcId="{DD5F4236-7386-435E-927A-F2842BED04EE}" destId="{CCAEF554-85BD-47D8-AA88-554C5682B989}" srcOrd="1" destOrd="0" presId="urn:microsoft.com/office/officeart/2005/8/layout/process5"/>
    <dgm:cxn modelId="{F9FC97C4-DB20-4729-87BA-C4343B54AF34}" type="presOf" srcId="{F31C5161-794B-44F5-999D-3520A9A09B8E}" destId="{4109CE6C-C038-4E57-9DAF-539DC62D350D}" srcOrd="0" destOrd="0" presId="urn:microsoft.com/office/officeart/2005/8/layout/process5"/>
    <dgm:cxn modelId="{E0718A73-60AB-4313-AEF3-800AC4B4B1AB}" type="presOf" srcId="{B3DAF2DD-56D3-4305-BA9C-C97D197204E1}" destId="{251EA608-88FB-4B22-A70B-A691AB607B4A}" srcOrd="0" destOrd="0" presId="urn:microsoft.com/office/officeart/2005/8/layout/process5"/>
    <dgm:cxn modelId="{702A08E2-2244-4AC5-8B3B-94D892F87518}" type="presOf" srcId="{DD5F4236-7386-435E-927A-F2842BED04EE}" destId="{7C118E79-4221-4BA2-8E2E-F320AD13BE9C}" srcOrd="0" destOrd="0" presId="urn:microsoft.com/office/officeart/2005/8/layout/process5"/>
    <dgm:cxn modelId="{9CFFDCE8-38CE-4736-ABE9-FBAEF9AB9CF4}" type="presOf" srcId="{716F284C-B048-46FE-ABFF-884A8BD4A558}" destId="{9C47B24F-0F1B-4B47-84CF-7BE5A45F9F43}" srcOrd="1" destOrd="0" presId="urn:microsoft.com/office/officeart/2005/8/layout/process5"/>
    <dgm:cxn modelId="{AD50ECE4-B4D3-4A77-B492-7F891D28C644}" type="presOf" srcId="{84DF8E27-DFF9-4CE8-AE67-F9D62417A12D}" destId="{84A6CF0A-95B2-4910-A9EE-4F103D120E49}" srcOrd="0" destOrd="0" presId="urn:microsoft.com/office/officeart/2005/8/layout/process5"/>
    <dgm:cxn modelId="{B5AC14D7-F060-453D-9E79-1489048D7578}" type="presOf" srcId="{826BF014-C3A3-4764-ADBB-B996D400CC82}" destId="{976FFACE-1979-4D4F-BE91-AEFDEDC83ABA}" srcOrd="0" destOrd="0" presId="urn:microsoft.com/office/officeart/2005/8/layout/process5"/>
    <dgm:cxn modelId="{EFF11E7B-88BF-45ED-8022-FCDF17468EE9}" type="presOf" srcId="{D8B4C138-4F46-4BD5-BDDC-DEA829D8C977}" destId="{A3FE4B39-DD39-442B-8A18-B46B6D169A5B}" srcOrd="0" destOrd="0" presId="urn:microsoft.com/office/officeart/2005/8/layout/process5"/>
    <dgm:cxn modelId="{39D4993C-953A-4F1C-9186-ED24A1BE6A45}" srcId="{CF0958F6-6997-4702-9E5A-463B694547E6}" destId="{84DF8E27-DFF9-4CE8-AE67-F9D62417A12D}" srcOrd="4" destOrd="0" parTransId="{2125EC1E-07FB-4D0C-8D67-8F17B8E04AD4}" sibTransId="{DD5F4236-7386-435E-927A-F2842BED04EE}"/>
    <dgm:cxn modelId="{F09F501F-08B4-4CAE-B7EF-0A68A95F599B}" srcId="{CF0958F6-6997-4702-9E5A-463B694547E6}" destId="{BAF9C408-A89F-4CDF-B592-69E4C9FDE89F}" srcOrd="2" destOrd="0" parTransId="{72BB8762-4882-450B-B8E1-BEA6AFA23D56}" sibTransId="{826BF014-C3A3-4764-ADBB-B996D400CC82}"/>
    <dgm:cxn modelId="{E4CCD84E-3CA4-4881-B9E1-A58B2D4C8E27}" type="presParOf" srcId="{D17890A1-F8FF-40ED-B549-1C715364208F}" destId="{4109CE6C-C038-4E57-9DAF-539DC62D350D}" srcOrd="0" destOrd="0" presId="urn:microsoft.com/office/officeart/2005/8/layout/process5"/>
    <dgm:cxn modelId="{71A04727-51BD-4093-93A6-643B331F42E1}" type="presParOf" srcId="{D17890A1-F8FF-40ED-B549-1C715364208F}" destId="{C021DCD2-336C-49C4-BA40-C35229A6535C}" srcOrd="1" destOrd="0" presId="urn:microsoft.com/office/officeart/2005/8/layout/process5"/>
    <dgm:cxn modelId="{9172AAB8-42D3-4BFB-A8D3-C5DA0A1F3088}" type="presParOf" srcId="{C021DCD2-336C-49C4-BA40-C35229A6535C}" destId="{5F807DEA-4ACE-432F-9AE0-7873CDCD1444}" srcOrd="0" destOrd="0" presId="urn:microsoft.com/office/officeart/2005/8/layout/process5"/>
    <dgm:cxn modelId="{450DA71B-A21F-4CF4-9296-2DA75972C2EC}" type="presParOf" srcId="{D17890A1-F8FF-40ED-B549-1C715364208F}" destId="{A3FE4B39-DD39-442B-8A18-B46B6D169A5B}" srcOrd="2" destOrd="0" presId="urn:microsoft.com/office/officeart/2005/8/layout/process5"/>
    <dgm:cxn modelId="{0F894167-705B-47A3-AA85-930C2DBD28B5}" type="presParOf" srcId="{D17890A1-F8FF-40ED-B549-1C715364208F}" destId="{DD6CB294-D09B-442E-973C-2270B5EF065C}" srcOrd="3" destOrd="0" presId="urn:microsoft.com/office/officeart/2005/8/layout/process5"/>
    <dgm:cxn modelId="{23FD2B26-9F44-4172-95E4-86FA9E4E11BE}" type="presParOf" srcId="{DD6CB294-D09B-442E-973C-2270B5EF065C}" destId="{9C47B24F-0F1B-4B47-84CF-7BE5A45F9F43}" srcOrd="0" destOrd="0" presId="urn:microsoft.com/office/officeart/2005/8/layout/process5"/>
    <dgm:cxn modelId="{57688F4D-596B-41A3-8B3D-48E972412D8C}" type="presParOf" srcId="{D17890A1-F8FF-40ED-B549-1C715364208F}" destId="{2700760A-D134-4E1C-BB76-C24B98A99EEB}" srcOrd="4" destOrd="0" presId="urn:microsoft.com/office/officeart/2005/8/layout/process5"/>
    <dgm:cxn modelId="{371F7EEC-55C2-40C9-A137-C7B0813073A3}" type="presParOf" srcId="{D17890A1-F8FF-40ED-B549-1C715364208F}" destId="{976FFACE-1979-4D4F-BE91-AEFDEDC83ABA}" srcOrd="5" destOrd="0" presId="urn:microsoft.com/office/officeart/2005/8/layout/process5"/>
    <dgm:cxn modelId="{91AD1527-3678-4546-84EF-EE876DEBE8E4}" type="presParOf" srcId="{976FFACE-1979-4D4F-BE91-AEFDEDC83ABA}" destId="{9BD6B7EF-1D50-4278-8F90-38EA2ECDC99E}" srcOrd="0" destOrd="0" presId="urn:microsoft.com/office/officeart/2005/8/layout/process5"/>
    <dgm:cxn modelId="{D7B42874-59D3-4567-9368-D0B303198D4C}" type="presParOf" srcId="{D17890A1-F8FF-40ED-B549-1C715364208F}" destId="{53F8C883-B9BD-4CC4-BDBF-D184D9A47E8B}" srcOrd="6" destOrd="0" presId="urn:microsoft.com/office/officeart/2005/8/layout/process5"/>
    <dgm:cxn modelId="{0DE1AA87-C5F7-4742-A1D2-71D84E84B1A8}" type="presParOf" srcId="{D17890A1-F8FF-40ED-B549-1C715364208F}" destId="{251EA608-88FB-4B22-A70B-A691AB607B4A}" srcOrd="7" destOrd="0" presId="urn:microsoft.com/office/officeart/2005/8/layout/process5"/>
    <dgm:cxn modelId="{433C657B-D1D5-419B-8DAF-8B2C57C77022}" type="presParOf" srcId="{251EA608-88FB-4B22-A70B-A691AB607B4A}" destId="{7B4590BD-0F8C-4713-A744-24A3AE4C6630}" srcOrd="0" destOrd="0" presId="urn:microsoft.com/office/officeart/2005/8/layout/process5"/>
    <dgm:cxn modelId="{04409DE7-355E-45B8-A9E5-B18E2BC08AE9}" type="presParOf" srcId="{D17890A1-F8FF-40ED-B549-1C715364208F}" destId="{84A6CF0A-95B2-4910-A9EE-4F103D120E49}" srcOrd="8" destOrd="0" presId="urn:microsoft.com/office/officeart/2005/8/layout/process5"/>
    <dgm:cxn modelId="{39FC4305-6857-4766-8319-5A9802DE51F7}" type="presParOf" srcId="{D17890A1-F8FF-40ED-B549-1C715364208F}" destId="{7C118E79-4221-4BA2-8E2E-F320AD13BE9C}" srcOrd="9" destOrd="0" presId="urn:microsoft.com/office/officeart/2005/8/layout/process5"/>
    <dgm:cxn modelId="{828ABE22-A218-4139-A4E1-930109BB3A73}" type="presParOf" srcId="{7C118E79-4221-4BA2-8E2E-F320AD13BE9C}" destId="{CCAEF554-85BD-47D8-AA88-554C5682B989}" srcOrd="0" destOrd="0" presId="urn:microsoft.com/office/officeart/2005/8/layout/process5"/>
    <dgm:cxn modelId="{D968C7C7-A2A9-44DD-A37F-033B18BE946C}" type="presParOf" srcId="{D17890A1-F8FF-40ED-B549-1C715364208F}" destId="{B31D6420-3D59-433A-B0ED-CF3D2A09D29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BF3DB4D-0702-4A52-9A5F-1202AB72C8F0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</dgm:pt>
    <dgm:pt modelId="{9292136B-2BA7-43B7-BECB-8C5654B43A3A}">
      <dgm:prSet phldrT="[ข้อความ]" custT="1"/>
      <dgm:spPr/>
      <dgm:t>
        <a:bodyPr/>
        <a:lstStyle/>
        <a:p>
          <a:pPr algn="ctr"/>
          <a:r>
            <a:rPr lang="th-TH" sz="3600" b="1" cap="none" spc="0" dirty="0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เบิกจากบริษัทประกันก่อน</a:t>
          </a:r>
          <a:endParaRPr lang="en-US" sz="3600" b="1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D8231ED-679C-4582-9713-6F55E898D7E4}" type="parTrans" cxnId="{29C5FD6A-FE2F-4E84-9468-B6D2F586E2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561644-F467-4334-AC90-D5398AEF7654}" type="sibTrans" cxnId="{29C5FD6A-FE2F-4E84-9468-B6D2F586E2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A9FFC7-A673-456C-8F92-CA729A4949F0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เบิกจากกรมบัญชีกลาง (สมทบ)</a:t>
          </a:r>
          <a:endParaRPr lang="en-US" sz="3600" b="1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EC103FB-BE51-47D3-96D7-2D74C51A3917}" type="parTrans" cxnId="{9A3E7906-FA5D-4EEB-B29F-9A23674D12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16140C-0437-482A-8A9E-B001B4021650}" type="sibTrans" cxnId="{9A3E7906-FA5D-4EEB-B29F-9A23674D12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AC0CA6-8578-4CF3-B6FA-58B641FCACB7}">
      <dgm:prSet phldrT="[ข้อความ]" custT="1"/>
      <dgm:spPr/>
      <dgm:t>
        <a:bodyPr/>
        <a:lstStyle/>
        <a:p>
          <a:r>
            <a:rPr lang="th-TH" sz="36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ไม่เกินยอดค่ารักษา      ที่จ่ายไป</a:t>
          </a:r>
          <a:endParaRPr lang="en-US" sz="4000" baseline="0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gm:t>
    </dgm:pt>
    <dgm:pt modelId="{A19384F7-23BC-4E14-B49D-148B6717633C}" type="parTrans" cxnId="{088C23E5-091E-4AB0-9B26-0A5D5E29F9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510714-108B-4FE1-AA29-3E42D032C19A}" type="sibTrans" cxnId="{088C23E5-091E-4AB0-9B26-0A5D5E29F9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5B8037-7768-4D1B-8E4C-B753B7CBE9AD}" type="pres">
      <dgm:prSet presAssocID="{CBF3DB4D-0702-4A52-9A5F-1202AB72C8F0}" presName="CompostProcess" presStyleCnt="0">
        <dgm:presLayoutVars>
          <dgm:dir/>
          <dgm:resizeHandles val="exact"/>
        </dgm:presLayoutVars>
      </dgm:prSet>
      <dgm:spPr/>
    </dgm:pt>
    <dgm:pt modelId="{F9CC408A-8BF4-4E59-9C11-C2697ACD7517}" type="pres">
      <dgm:prSet presAssocID="{CBF3DB4D-0702-4A52-9A5F-1202AB72C8F0}" presName="arrow" presStyleLbl="bgShp" presStyleIdx="0" presStyleCnt="1"/>
      <dgm:spPr/>
    </dgm:pt>
    <dgm:pt modelId="{B89A9076-4240-4F4F-8417-6480A320FD02}" type="pres">
      <dgm:prSet presAssocID="{CBF3DB4D-0702-4A52-9A5F-1202AB72C8F0}" presName="linearProcess" presStyleCnt="0"/>
      <dgm:spPr/>
    </dgm:pt>
    <dgm:pt modelId="{B96BFCE6-A121-44B5-9ED1-E2A4B445AD81}" type="pres">
      <dgm:prSet presAssocID="{9292136B-2BA7-43B7-BECB-8C5654B43A3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85247-28E3-4F67-8E7B-DE8CD71FE5EF}" type="pres">
      <dgm:prSet presAssocID="{DF561644-F467-4334-AC90-D5398AEF7654}" presName="sibTrans" presStyleCnt="0"/>
      <dgm:spPr/>
    </dgm:pt>
    <dgm:pt modelId="{ACBD9566-DBDE-4CED-A6D5-8EBDD169C556}" type="pres">
      <dgm:prSet presAssocID="{66A9FFC7-A673-456C-8F92-CA729A4949F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903C-C00A-4374-A1F5-06CA0338A17A}" type="pres">
      <dgm:prSet presAssocID="{D816140C-0437-482A-8A9E-B001B4021650}" presName="sibTrans" presStyleCnt="0"/>
      <dgm:spPr/>
    </dgm:pt>
    <dgm:pt modelId="{8840F936-4F75-4566-B1B9-3C5E58BE0598}" type="pres">
      <dgm:prSet presAssocID="{ADAC0CA6-8578-4CF3-B6FA-58B641FCACB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3E7906-FA5D-4EEB-B29F-9A23674D1284}" srcId="{CBF3DB4D-0702-4A52-9A5F-1202AB72C8F0}" destId="{66A9FFC7-A673-456C-8F92-CA729A4949F0}" srcOrd="1" destOrd="0" parTransId="{FEC103FB-BE51-47D3-96D7-2D74C51A3917}" sibTransId="{D816140C-0437-482A-8A9E-B001B4021650}"/>
    <dgm:cxn modelId="{5D13819A-6212-4021-A4DD-07F03DA15858}" type="presOf" srcId="{ADAC0CA6-8578-4CF3-B6FA-58B641FCACB7}" destId="{8840F936-4F75-4566-B1B9-3C5E58BE0598}" srcOrd="0" destOrd="0" presId="urn:microsoft.com/office/officeart/2005/8/layout/hProcess9"/>
    <dgm:cxn modelId="{E933A2F4-260E-47F3-825B-728E5BC7D1F7}" type="presOf" srcId="{CBF3DB4D-0702-4A52-9A5F-1202AB72C8F0}" destId="{1D5B8037-7768-4D1B-8E4C-B753B7CBE9AD}" srcOrd="0" destOrd="0" presId="urn:microsoft.com/office/officeart/2005/8/layout/hProcess9"/>
    <dgm:cxn modelId="{30151239-63F4-4660-AD46-B368DDD6FD12}" type="presOf" srcId="{66A9FFC7-A673-456C-8F92-CA729A4949F0}" destId="{ACBD9566-DBDE-4CED-A6D5-8EBDD169C556}" srcOrd="0" destOrd="0" presId="urn:microsoft.com/office/officeart/2005/8/layout/hProcess9"/>
    <dgm:cxn modelId="{088C23E5-091E-4AB0-9B26-0A5D5E29F9EB}" srcId="{CBF3DB4D-0702-4A52-9A5F-1202AB72C8F0}" destId="{ADAC0CA6-8578-4CF3-B6FA-58B641FCACB7}" srcOrd="2" destOrd="0" parTransId="{A19384F7-23BC-4E14-B49D-148B6717633C}" sibTransId="{DE510714-108B-4FE1-AA29-3E42D032C19A}"/>
    <dgm:cxn modelId="{29C5FD6A-FE2F-4E84-9468-B6D2F586E274}" srcId="{CBF3DB4D-0702-4A52-9A5F-1202AB72C8F0}" destId="{9292136B-2BA7-43B7-BECB-8C5654B43A3A}" srcOrd="0" destOrd="0" parTransId="{1D8231ED-679C-4582-9713-6F55E898D7E4}" sibTransId="{DF561644-F467-4334-AC90-D5398AEF7654}"/>
    <dgm:cxn modelId="{F56D39A5-5296-49EE-A5FE-D973417BAE3C}" type="presOf" srcId="{9292136B-2BA7-43B7-BECB-8C5654B43A3A}" destId="{B96BFCE6-A121-44B5-9ED1-E2A4B445AD81}" srcOrd="0" destOrd="0" presId="urn:microsoft.com/office/officeart/2005/8/layout/hProcess9"/>
    <dgm:cxn modelId="{22CA57FE-9667-469C-8709-3EF0F31EFA63}" type="presParOf" srcId="{1D5B8037-7768-4D1B-8E4C-B753B7CBE9AD}" destId="{F9CC408A-8BF4-4E59-9C11-C2697ACD7517}" srcOrd="0" destOrd="0" presId="urn:microsoft.com/office/officeart/2005/8/layout/hProcess9"/>
    <dgm:cxn modelId="{D609E24B-EB34-450E-A0C5-1209A4F52EA2}" type="presParOf" srcId="{1D5B8037-7768-4D1B-8E4C-B753B7CBE9AD}" destId="{B89A9076-4240-4F4F-8417-6480A320FD02}" srcOrd="1" destOrd="0" presId="urn:microsoft.com/office/officeart/2005/8/layout/hProcess9"/>
    <dgm:cxn modelId="{51069A17-39AF-43C5-B6B1-475C0BD69374}" type="presParOf" srcId="{B89A9076-4240-4F4F-8417-6480A320FD02}" destId="{B96BFCE6-A121-44B5-9ED1-E2A4B445AD81}" srcOrd="0" destOrd="0" presId="urn:microsoft.com/office/officeart/2005/8/layout/hProcess9"/>
    <dgm:cxn modelId="{C8CD8D80-BE20-4EA4-9F4E-255D31C4C468}" type="presParOf" srcId="{B89A9076-4240-4F4F-8417-6480A320FD02}" destId="{86685247-28E3-4F67-8E7B-DE8CD71FE5EF}" srcOrd="1" destOrd="0" presId="urn:microsoft.com/office/officeart/2005/8/layout/hProcess9"/>
    <dgm:cxn modelId="{46BDC83C-5ECB-4FBB-9450-2BA5E3CAEB20}" type="presParOf" srcId="{B89A9076-4240-4F4F-8417-6480A320FD02}" destId="{ACBD9566-DBDE-4CED-A6D5-8EBDD169C556}" srcOrd="2" destOrd="0" presId="urn:microsoft.com/office/officeart/2005/8/layout/hProcess9"/>
    <dgm:cxn modelId="{08241152-A13F-460C-8293-D73585D1D39D}" type="presParOf" srcId="{B89A9076-4240-4F4F-8417-6480A320FD02}" destId="{A028903C-C00A-4374-A1F5-06CA0338A17A}" srcOrd="3" destOrd="0" presId="urn:microsoft.com/office/officeart/2005/8/layout/hProcess9"/>
    <dgm:cxn modelId="{66744CD4-6512-4442-95AB-B0CCBAFC9079}" type="presParOf" srcId="{B89A9076-4240-4F4F-8417-6480A320FD02}" destId="{8840F936-4F75-4566-B1B9-3C5E58BE05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4C30B20-C1B8-4D40-9A9D-F1298C72159D}" type="doc">
      <dgm:prSet loTypeId="urn:microsoft.com/office/officeart/2005/8/layout/vList6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D9F5B9C-2B95-489F-979C-F3457E75AE03}">
      <dgm:prSet phldrT="[ข้อความ]"/>
      <dgm:spPr>
        <a:solidFill>
          <a:srgbClr val="FFC00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1" cap="none" spc="0" dirty="0" smtClean="0">
              <a:ln w="50800"/>
              <a:solidFill>
                <a:schemeClr val="tx1"/>
              </a:solidFill>
              <a:effectLst/>
            </a:rPr>
            <a:t>มาตรา 11</a:t>
          </a:r>
          <a:endParaRPr lang="en-US" b="1" cap="none" spc="0" dirty="0">
            <a:ln w="50800"/>
            <a:solidFill>
              <a:schemeClr val="tx1"/>
            </a:solidFill>
            <a:effectLst/>
          </a:endParaRPr>
        </a:p>
      </dgm:t>
    </dgm:pt>
    <dgm:pt modelId="{DF96F321-C9DC-4E23-A002-F9A2C89557FC}" type="parTrans" cxnId="{E09801E7-34EA-49ED-AB18-A4CE19B60351}">
      <dgm:prSet/>
      <dgm:spPr/>
      <dgm:t>
        <a:bodyPr/>
        <a:lstStyle/>
        <a:p>
          <a:endParaRPr lang="en-US"/>
        </a:p>
      </dgm:t>
    </dgm:pt>
    <dgm:pt modelId="{0FD55BE1-84A2-4F61-9292-F757E005B8D2}" type="sibTrans" cxnId="{E09801E7-34EA-49ED-AB18-A4CE19B60351}">
      <dgm:prSet/>
      <dgm:spPr/>
      <dgm:t>
        <a:bodyPr/>
        <a:lstStyle/>
        <a:p>
          <a:endParaRPr lang="en-US"/>
        </a:p>
      </dgm:t>
    </dgm:pt>
    <dgm:pt modelId="{A79FD719-B2D5-4714-B6F3-A41AC50DD1ED}">
      <dgm:prSet phldrT="[ข้อความ]"/>
      <dgm:spPr/>
      <dgm:t>
        <a:bodyPr/>
        <a:lstStyle/>
        <a:p>
          <a:r>
            <a:rPr lang="th-TH" b="1" dirty="0" smtClean="0">
              <a:latin typeface="Angsana New" pitchFamily="18" charset="-34"/>
            </a:rPr>
            <a:t>เบิกค่ารักษาได้ 2 ทาง</a:t>
          </a:r>
          <a:endParaRPr lang="en-US" dirty="0"/>
        </a:p>
      </dgm:t>
    </dgm:pt>
    <dgm:pt modelId="{74EB4975-F6CD-4B00-AA81-3DE96753A958}" type="parTrans" cxnId="{C16F239E-6505-4FAB-835F-78BBE89095F1}">
      <dgm:prSet/>
      <dgm:spPr/>
      <dgm:t>
        <a:bodyPr/>
        <a:lstStyle/>
        <a:p>
          <a:endParaRPr lang="en-US"/>
        </a:p>
      </dgm:t>
    </dgm:pt>
    <dgm:pt modelId="{A20D3840-BBC9-45EC-BC84-1A72BE2059F4}" type="sibTrans" cxnId="{C16F239E-6505-4FAB-835F-78BBE89095F1}">
      <dgm:prSet/>
      <dgm:spPr/>
      <dgm:t>
        <a:bodyPr/>
        <a:lstStyle/>
        <a:p>
          <a:endParaRPr lang="en-US"/>
        </a:p>
      </dgm:t>
    </dgm:pt>
    <dgm:pt modelId="{B6153693-44C6-4240-A81C-A319B9CA82E4}" type="pres">
      <dgm:prSet presAssocID="{04C30B20-C1B8-4D40-9A9D-F1298C7215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8E194-FC0E-4B85-8B44-303079AB5A45}" type="pres">
      <dgm:prSet presAssocID="{3D9F5B9C-2B95-489F-979C-F3457E75AE03}" presName="linNode" presStyleCnt="0"/>
      <dgm:spPr/>
      <dgm:t>
        <a:bodyPr/>
        <a:lstStyle/>
        <a:p>
          <a:endParaRPr lang="en-US"/>
        </a:p>
      </dgm:t>
    </dgm:pt>
    <dgm:pt modelId="{8F271B1E-D051-4D56-8DEB-FF5E38A9548A}" type="pres">
      <dgm:prSet presAssocID="{3D9F5B9C-2B95-489F-979C-F3457E75AE03}" presName="parentShp" presStyleLbl="node1" presStyleIdx="0" presStyleCnt="1" custScaleX="73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CA519-5E71-426A-9E2A-F7F5AE5076ED}" type="pres">
      <dgm:prSet presAssocID="{3D9F5B9C-2B95-489F-979C-F3457E75AE03}" presName="childShp" presStyleLbl="bgAccFollowNode1" presStyleIdx="0" presStyleCnt="1" custScaleX="117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42C31B-0B8B-43D2-B4CF-2840707B1A2A}" type="presOf" srcId="{3D9F5B9C-2B95-489F-979C-F3457E75AE03}" destId="{8F271B1E-D051-4D56-8DEB-FF5E38A9548A}" srcOrd="0" destOrd="0" presId="urn:microsoft.com/office/officeart/2005/8/layout/vList6"/>
    <dgm:cxn modelId="{C16F239E-6505-4FAB-835F-78BBE89095F1}" srcId="{3D9F5B9C-2B95-489F-979C-F3457E75AE03}" destId="{A79FD719-B2D5-4714-B6F3-A41AC50DD1ED}" srcOrd="0" destOrd="0" parTransId="{74EB4975-F6CD-4B00-AA81-3DE96753A958}" sibTransId="{A20D3840-BBC9-45EC-BC84-1A72BE2059F4}"/>
    <dgm:cxn modelId="{E09801E7-34EA-49ED-AB18-A4CE19B60351}" srcId="{04C30B20-C1B8-4D40-9A9D-F1298C72159D}" destId="{3D9F5B9C-2B95-489F-979C-F3457E75AE03}" srcOrd="0" destOrd="0" parTransId="{DF96F321-C9DC-4E23-A002-F9A2C89557FC}" sibTransId="{0FD55BE1-84A2-4F61-9292-F757E005B8D2}"/>
    <dgm:cxn modelId="{5CAED470-C3FD-4CCE-92D5-FAF9F8535205}" type="presOf" srcId="{A79FD719-B2D5-4714-B6F3-A41AC50DD1ED}" destId="{0ECCA519-5E71-426A-9E2A-F7F5AE5076ED}" srcOrd="0" destOrd="0" presId="urn:microsoft.com/office/officeart/2005/8/layout/vList6"/>
    <dgm:cxn modelId="{A2448FAB-2E62-4AAB-8999-60E06D1CD381}" type="presOf" srcId="{04C30B20-C1B8-4D40-9A9D-F1298C72159D}" destId="{B6153693-44C6-4240-A81C-A319B9CA82E4}" srcOrd="0" destOrd="0" presId="urn:microsoft.com/office/officeart/2005/8/layout/vList6"/>
    <dgm:cxn modelId="{895225D0-9328-4C83-884A-86217C85665B}" type="presParOf" srcId="{B6153693-44C6-4240-A81C-A319B9CA82E4}" destId="{5C78E194-FC0E-4B85-8B44-303079AB5A45}" srcOrd="0" destOrd="0" presId="urn:microsoft.com/office/officeart/2005/8/layout/vList6"/>
    <dgm:cxn modelId="{C3160F2A-D25E-4A07-9EE8-1E6339600732}" type="presParOf" srcId="{5C78E194-FC0E-4B85-8B44-303079AB5A45}" destId="{8F271B1E-D051-4D56-8DEB-FF5E38A9548A}" srcOrd="0" destOrd="0" presId="urn:microsoft.com/office/officeart/2005/8/layout/vList6"/>
    <dgm:cxn modelId="{6248ED1F-8E11-40EB-85A5-1FC83138AD96}" type="presParOf" srcId="{5C78E194-FC0E-4B85-8B44-303079AB5A45}" destId="{0ECCA519-5E71-426A-9E2A-F7F5AE507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2409FDF-5D96-4358-87C3-6C51174DCABC}" type="doc">
      <dgm:prSet loTypeId="urn:microsoft.com/office/officeart/2005/8/layout/vList3#1" loCatId="list" qsTypeId="urn:microsoft.com/office/officeart/2005/8/quickstyle/simple3" qsCatId="simple" csTypeId="urn:microsoft.com/office/officeart/2005/8/colors/colorful1#9" csCatId="colorful" phldr="1"/>
      <dgm:spPr/>
    </dgm:pt>
    <dgm:pt modelId="{CC67B0C2-79A8-4E1F-B89E-E69819E56663}">
      <dgm:prSet phldrT="[ข้อความ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sz="3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Call Center </a:t>
          </a:r>
        </a:p>
        <a:p>
          <a:r>
            <a:rPr lang="en-US" sz="3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+mn-cs"/>
            </a:rPr>
            <a:t>0-2270-6400</a:t>
          </a:r>
          <a:endParaRPr lang="en-US" sz="32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cs typeface="+mn-cs"/>
          </a:endParaRPr>
        </a:p>
      </dgm:t>
    </dgm:pt>
    <dgm:pt modelId="{BF861C96-C97F-4E7D-9251-AA581CCD8841}" type="parTrans" cxnId="{82D41DAF-8DAC-4373-9F72-5DC004898809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n-US" sz="2400" b="1" cap="all" spc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C6C3F4E2-E4AC-47AE-A147-6684FF639CFF}" type="sibTrans" cxnId="{82D41DAF-8DAC-4373-9F72-5DC004898809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n-US" sz="2400" b="1" cap="all" spc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769ED6F5-208D-4F50-9505-DF640B5EE7E2}">
      <dgm:prSet phldrT="[ข้อความ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02 127 7398 </a:t>
          </a:r>
          <a:endParaRPr lang="en-US" sz="36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898FDA79-86A2-480F-BF20-F1501305C7CE}" type="parTrans" cxnId="{EC95377C-959B-4246-BA35-36CC1308977E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n-US" sz="2400" b="1" cap="all" spc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D76E5F45-A62B-4802-8755-641F8AF5481E}" type="sibTrans" cxnId="{EC95377C-959B-4246-BA35-36CC1308977E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n-US" sz="2400" b="1" cap="all" spc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7593DCFF-B64B-44C5-A4EB-D85C42BB5C80}">
      <dgm:prSet phldrT="[ข้อความ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www.cgd.go.th</a:t>
          </a:r>
          <a:endParaRPr lang="en-US" sz="36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B63DA4D3-20E7-4351-9768-59CD1B9DA6BF}" type="parTrans" cxnId="{CCB9B103-8DA2-4533-9505-2DA7EDCB79A4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n-US" sz="2400" b="1" cap="all" spc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C6494213-70C4-4276-8631-4AD266955BA5}" type="sibTrans" cxnId="{CCB9B103-8DA2-4533-9505-2DA7EDCB79A4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n-US" sz="2400" b="1" cap="all" spc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8F5C419F-86CE-41DA-B8E3-BF7733747C07}" type="pres">
      <dgm:prSet presAssocID="{32409FDF-5D96-4358-87C3-6C51174DCABC}" presName="linearFlow" presStyleCnt="0">
        <dgm:presLayoutVars>
          <dgm:dir/>
          <dgm:resizeHandles val="exact"/>
        </dgm:presLayoutVars>
      </dgm:prSet>
      <dgm:spPr/>
    </dgm:pt>
    <dgm:pt modelId="{7200E613-81A8-416E-8731-77895307DEFB}" type="pres">
      <dgm:prSet presAssocID="{CC67B0C2-79A8-4E1F-B89E-E69819E56663}" presName="composite" presStyleCnt="0"/>
      <dgm:spPr/>
    </dgm:pt>
    <dgm:pt modelId="{A951B654-495E-4164-A6CC-1F15FFA5FD05}" type="pres">
      <dgm:prSet presAssocID="{CC67B0C2-79A8-4E1F-B89E-E69819E56663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bg2">
              <a:lumMod val="10000"/>
            </a:schemeClr>
          </a:solidFill>
        </a:ln>
      </dgm:spPr>
    </dgm:pt>
    <dgm:pt modelId="{0EEC507F-29EF-47FB-94A0-ACC5FDB817EE}" type="pres">
      <dgm:prSet presAssocID="{CC67B0C2-79A8-4E1F-B89E-E69819E5666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4EFC1-6390-4D0E-B2D5-043CB68F4063}" type="pres">
      <dgm:prSet presAssocID="{C6C3F4E2-E4AC-47AE-A147-6684FF639CFF}" presName="spacing" presStyleCnt="0"/>
      <dgm:spPr/>
    </dgm:pt>
    <dgm:pt modelId="{10004C3F-A382-48C0-BE3A-6589CE939292}" type="pres">
      <dgm:prSet presAssocID="{769ED6F5-208D-4F50-9505-DF640B5EE7E2}" presName="composite" presStyleCnt="0"/>
      <dgm:spPr/>
    </dgm:pt>
    <dgm:pt modelId="{F3EB95D9-E711-47CA-AF29-64F8266CCF93}" type="pres">
      <dgm:prSet presAssocID="{769ED6F5-208D-4F50-9505-DF640B5EE7E2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chemeClr val="bg2">
              <a:lumMod val="10000"/>
            </a:schemeClr>
          </a:solidFill>
        </a:ln>
      </dgm:spPr>
    </dgm:pt>
    <dgm:pt modelId="{C2D402B1-444E-4E42-A43B-401D13B50B17}" type="pres">
      <dgm:prSet presAssocID="{769ED6F5-208D-4F50-9505-DF640B5EE7E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573D-6D6D-4B41-87E6-52680A816264}" type="pres">
      <dgm:prSet presAssocID="{D76E5F45-A62B-4802-8755-641F8AF5481E}" presName="spacing" presStyleCnt="0"/>
      <dgm:spPr/>
    </dgm:pt>
    <dgm:pt modelId="{70329F4C-A63A-4BEC-9915-052EE0ECD3F3}" type="pres">
      <dgm:prSet presAssocID="{7593DCFF-B64B-44C5-A4EB-D85C42BB5C80}" presName="composite" presStyleCnt="0"/>
      <dgm:spPr/>
    </dgm:pt>
    <dgm:pt modelId="{F715EA24-BEB0-498C-AE2B-EFA82D53CDCA}" type="pres">
      <dgm:prSet presAssocID="{7593DCFF-B64B-44C5-A4EB-D85C42BB5C80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chemeClr val="bg2">
              <a:lumMod val="10000"/>
            </a:schemeClr>
          </a:solidFill>
        </a:ln>
      </dgm:spPr>
    </dgm:pt>
    <dgm:pt modelId="{71C2388C-C130-4149-8799-58457D2B8F08}" type="pres">
      <dgm:prSet presAssocID="{7593DCFF-B64B-44C5-A4EB-D85C42BB5C80}" presName="txShp" presStyleLbl="node1" presStyleIdx="2" presStyleCnt="3" custScaleY="89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2DCE75-093D-436D-92C6-BECED66544DF}" type="presOf" srcId="{CC67B0C2-79A8-4E1F-B89E-E69819E56663}" destId="{0EEC507F-29EF-47FB-94A0-ACC5FDB817EE}" srcOrd="0" destOrd="0" presId="urn:microsoft.com/office/officeart/2005/8/layout/vList3#1"/>
    <dgm:cxn modelId="{CCB9B103-8DA2-4533-9505-2DA7EDCB79A4}" srcId="{32409FDF-5D96-4358-87C3-6C51174DCABC}" destId="{7593DCFF-B64B-44C5-A4EB-D85C42BB5C80}" srcOrd="2" destOrd="0" parTransId="{B63DA4D3-20E7-4351-9768-59CD1B9DA6BF}" sibTransId="{C6494213-70C4-4276-8631-4AD266955BA5}"/>
    <dgm:cxn modelId="{DEA73931-AB34-482C-9C01-FCA695120425}" type="presOf" srcId="{32409FDF-5D96-4358-87C3-6C51174DCABC}" destId="{8F5C419F-86CE-41DA-B8E3-BF7733747C07}" srcOrd="0" destOrd="0" presId="urn:microsoft.com/office/officeart/2005/8/layout/vList3#1"/>
    <dgm:cxn modelId="{AEE2F0DE-2D51-4EDF-B062-F681BAD01189}" type="presOf" srcId="{769ED6F5-208D-4F50-9505-DF640B5EE7E2}" destId="{C2D402B1-444E-4E42-A43B-401D13B50B17}" srcOrd="0" destOrd="0" presId="urn:microsoft.com/office/officeart/2005/8/layout/vList3#1"/>
    <dgm:cxn modelId="{145698B1-F854-4107-90FC-752329A6DB1D}" type="presOf" srcId="{7593DCFF-B64B-44C5-A4EB-D85C42BB5C80}" destId="{71C2388C-C130-4149-8799-58457D2B8F08}" srcOrd="0" destOrd="0" presId="urn:microsoft.com/office/officeart/2005/8/layout/vList3#1"/>
    <dgm:cxn modelId="{EC95377C-959B-4246-BA35-36CC1308977E}" srcId="{32409FDF-5D96-4358-87C3-6C51174DCABC}" destId="{769ED6F5-208D-4F50-9505-DF640B5EE7E2}" srcOrd="1" destOrd="0" parTransId="{898FDA79-86A2-480F-BF20-F1501305C7CE}" sibTransId="{D76E5F45-A62B-4802-8755-641F8AF5481E}"/>
    <dgm:cxn modelId="{82D41DAF-8DAC-4373-9F72-5DC004898809}" srcId="{32409FDF-5D96-4358-87C3-6C51174DCABC}" destId="{CC67B0C2-79A8-4E1F-B89E-E69819E56663}" srcOrd="0" destOrd="0" parTransId="{BF861C96-C97F-4E7D-9251-AA581CCD8841}" sibTransId="{C6C3F4E2-E4AC-47AE-A147-6684FF639CFF}"/>
    <dgm:cxn modelId="{E966A5B3-5F9B-4E7C-9D83-9731F9024050}" type="presParOf" srcId="{8F5C419F-86CE-41DA-B8E3-BF7733747C07}" destId="{7200E613-81A8-416E-8731-77895307DEFB}" srcOrd="0" destOrd="0" presId="urn:microsoft.com/office/officeart/2005/8/layout/vList3#1"/>
    <dgm:cxn modelId="{0F24E3A9-B2D0-499B-B929-8271BE4BC4A8}" type="presParOf" srcId="{7200E613-81A8-416E-8731-77895307DEFB}" destId="{A951B654-495E-4164-A6CC-1F15FFA5FD05}" srcOrd="0" destOrd="0" presId="urn:microsoft.com/office/officeart/2005/8/layout/vList3#1"/>
    <dgm:cxn modelId="{540028C0-7967-42DF-87FD-D851D6F40E15}" type="presParOf" srcId="{7200E613-81A8-416E-8731-77895307DEFB}" destId="{0EEC507F-29EF-47FB-94A0-ACC5FDB817EE}" srcOrd="1" destOrd="0" presId="urn:microsoft.com/office/officeart/2005/8/layout/vList3#1"/>
    <dgm:cxn modelId="{4D37F3E9-74D4-460E-A0A9-3C9AAD317C2B}" type="presParOf" srcId="{8F5C419F-86CE-41DA-B8E3-BF7733747C07}" destId="{BCC4EFC1-6390-4D0E-B2D5-043CB68F4063}" srcOrd="1" destOrd="0" presId="urn:microsoft.com/office/officeart/2005/8/layout/vList3#1"/>
    <dgm:cxn modelId="{A829D46B-C164-4E85-9F18-E7731D476B74}" type="presParOf" srcId="{8F5C419F-86CE-41DA-B8E3-BF7733747C07}" destId="{10004C3F-A382-48C0-BE3A-6589CE939292}" srcOrd="2" destOrd="0" presId="urn:microsoft.com/office/officeart/2005/8/layout/vList3#1"/>
    <dgm:cxn modelId="{A6040E25-F6B2-4A2A-A7C3-53D4A5E6E3CF}" type="presParOf" srcId="{10004C3F-A382-48C0-BE3A-6589CE939292}" destId="{F3EB95D9-E711-47CA-AF29-64F8266CCF93}" srcOrd="0" destOrd="0" presId="urn:microsoft.com/office/officeart/2005/8/layout/vList3#1"/>
    <dgm:cxn modelId="{5394A90C-2997-459F-B2D8-56FB167247C5}" type="presParOf" srcId="{10004C3F-A382-48C0-BE3A-6589CE939292}" destId="{C2D402B1-444E-4E42-A43B-401D13B50B17}" srcOrd="1" destOrd="0" presId="urn:microsoft.com/office/officeart/2005/8/layout/vList3#1"/>
    <dgm:cxn modelId="{F8EE8AE7-293D-49DF-8D71-97E229367F82}" type="presParOf" srcId="{8F5C419F-86CE-41DA-B8E3-BF7733747C07}" destId="{E6B1573D-6D6D-4B41-87E6-52680A816264}" srcOrd="3" destOrd="0" presId="urn:microsoft.com/office/officeart/2005/8/layout/vList3#1"/>
    <dgm:cxn modelId="{93E3ED98-5820-4B64-AA52-0ADF931B8627}" type="presParOf" srcId="{8F5C419F-86CE-41DA-B8E3-BF7733747C07}" destId="{70329F4C-A63A-4BEC-9915-052EE0ECD3F3}" srcOrd="4" destOrd="0" presId="urn:microsoft.com/office/officeart/2005/8/layout/vList3#1"/>
    <dgm:cxn modelId="{A31B8AA3-49E9-4662-A4CB-975D8D6FC603}" type="presParOf" srcId="{70329F4C-A63A-4BEC-9915-052EE0ECD3F3}" destId="{F715EA24-BEB0-498C-AE2B-EFA82D53CDCA}" srcOrd="0" destOrd="0" presId="urn:microsoft.com/office/officeart/2005/8/layout/vList3#1"/>
    <dgm:cxn modelId="{3A1916A9-9A6A-486D-ACB3-600FEC5354FD}" type="presParOf" srcId="{70329F4C-A63A-4BEC-9915-052EE0ECD3F3}" destId="{71C2388C-C130-4149-8799-58457D2B8F0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F0DFD3-3AE0-492E-A3AD-ABD77C45C5B7}" type="doc">
      <dgm:prSet loTypeId="urn:microsoft.com/office/officeart/2005/8/layout/radial4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118CA0-3E05-4AE8-95B0-0511DFDC3906}">
      <dgm:prSet phldrT="[ข้อความ]"/>
      <dgm:spPr/>
      <dgm:t>
        <a:bodyPr/>
        <a:lstStyle/>
        <a:p>
          <a:r>
            <a:rPr lang="th-TH" b="1" dirty="0" smtClean="0"/>
            <a:t>มารดา</a:t>
          </a:r>
          <a:endParaRPr lang="en-US" b="1" dirty="0"/>
        </a:p>
      </dgm:t>
    </dgm:pt>
    <dgm:pt modelId="{BE265954-719D-4A8B-AACD-1E6211A54EB2}" type="parTrans" cxnId="{672C6DF5-9B4A-4139-A5DA-81F083F89243}">
      <dgm:prSet/>
      <dgm:spPr/>
      <dgm:t>
        <a:bodyPr/>
        <a:lstStyle/>
        <a:p>
          <a:endParaRPr lang="en-US"/>
        </a:p>
      </dgm:t>
    </dgm:pt>
    <dgm:pt modelId="{16A5DFD1-1AC3-4E6D-A05C-879562F7A821}" type="sibTrans" cxnId="{672C6DF5-9B4A-4139-A5DA-81F083F89243}">
      <dgm:prSet/>
      <dgm:spPr/>
      <dgm:t>
        <a:bodyPr/>
        <a:lstStyle/>
        <a:p>
          <a:endParaRPr lang="en-US"/>
        </a:p>
      </dgm:t>
    </dgm:pt>
    <dgm:pt modelId="{6488AADD-9C45-497B-96AD-7BAB5385A7F9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ผู้มีสิทธิ</a:t>
          </a:r>
          <a:endParaRPr lang="en-US" b="1" dirty="0">
            <a:solidFill>
              <a:schemeClr val="tx1"/>
            </a:solidFill>
          </a:endParaRPr>
        </a:p>
      </dgm:t>
    </dgm:pt>
    <dgm:pt modelId="{F1251C98-C43A-4F46-AB4E-3AF927C68D53}" type="parTrans" cxnId="{1E35DE5A-BBFA-4E76-AB56-38810C2A863B}">
      <dgm:prSet/>
      <dgm:spPr/>
      <dgm:t>
        <a:bodyPr/>
        <a:lstStyle/>
        <a:p>
          <a:endParaRPr lang="en-US"/>
        </a:p>
      </dgm:t>
    </dgm:pt>
    <dgm:pt modelId="{69F8DF5C-C22B-4B6D-96E1-FE6E2BB10F02}" type="sibTrans" cxnId="{1E35DE5A-BBFA-4E76-AB56-38810C2A863B}">
      <dgm:prSet/>
      <dgm:spPr/>
      <dgm:t>
        <a:bodyPr/>
        <a:lstStyle/>
        <a:p>
          <a:endParaRPr lang="en-US"/>
        </a:p>
      </dgm:t>
    </dgm:pt>
    <dgm:pt modelId="{88E75C55-603E-4E50-8DD5-33AAB28375BA}" type="pres">
      <dgm:prSet presAssocID="{6CF0DFD3-3AE0-492E-A3AD-ABD77C45C5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AC46CF-8027-42B6-A198-7D440D4FF3B6}" type="pres">
      <dgm:prSet presAssocID="{6F118CA0-3E05-4AE8-95B0-0511DFDC3906}" presName="centerShape" presStyleLbl="node0" presStyleIdx="0" presStyleCnt="1" custLinFactNeighborX="15701" custLinFactNeighborY="440"/>
      <dgm:spPr/>
      <dgm:t>
        <a:bodyPr/>
        <a:lstStyle/>
        <a:p>
          <a:endParaRPr lang="en-US"/>
        </a:p>
      </dgm:t>
    </dgm:pt>
    <dgm:pt modelId="{8D0B59C2-B159-44D6-8DF7-0B4C4201758E}" type="pres">
      <dgm:prSet presAssocID="{F1251C98-C43A-4F46-AB4E-3AF927C68D53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D3E019F7-2C0D-4657-99B6-92CE3B0E11AA}" type="pres">
      <dgm:prSet presAssocID="{6488AADD-9C45-497B-96AD-7BAB5385A7F9}" presName="node" presStyleLbl="node1" presStyleIdx="0" presStyleCnt="1" custRadScaleRad="108790" custRadScaleInc="-12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C6DF5-9B4A-4139-A5DA-81F083F89243}" srcId="{6CF0DFD3-3AE0-492E-A3AD-ABD77C45C5B7}" destId="{6F118CA0-3E05-4AE8-95B0-0511DFDC3906}" srcOrd="0" destOrd="0" parTransId="{BE265954-719D-4A8B-AACD-1E6211A54EB2}" sibTransId="{16A5DFD1-1AC3-4E6D-A05C-879562F7A821}"/>
    <dgm:cxn modelId="{51424953-038C-44C3-958A-CBC7BE420738}" type="presOf" srcId="{6F118CA0-3E05-4AE8-95B0-0511DFDC3906}" destId="{75AC46CF-8027-42B6-A198-7D440D4FF3B6}" srcOrd="0" destOrd="0" presId="urn:microsoft.com/office/officeart/2005/8/layout/radial4"/>
    <dgm:cxn modelId="{D0DF5A17-5024-4F2E-A099-5B62DB0C5ED2}" type="presOf" srcId="{F1251C98-C43A-4F46-AB4E-3AF927C68D53}" destId="{8D0B59C2-B159-44D6-8DF7-0B4C4201758E}" srcOrd="0" destOrd="0" presId="urn:microsoft.com/office/officeart/2005/8/layout/radial4"/>
    <dgm:cxn modelId="{B190FCED-82F8-42A6-99F0-9BEC19026A7A}" type="presOf" srcId="{6488AADD-9C45-497B-96AD-7BAB5385A7F9}" destId="{D3E019F7-2C0D-4657-99B6-92CE3B0E11AA}" srcOrd="0" destOrd="0" presId="urn:microsoft.com/office/officeart/2005/8/layout/radial4"/>
    <dgm:cxn modelId="{1E35DE5A-BBFA-4E76-AB56-38810C2A863B}" srcId="{6F118CA0-3E05-4AE8-95B0-0511DFDC3906}" destId="{6488AADD-9C45-497B-96AD-7BAB5385A7F9}" srcOrd="0" destOrd="0" parTransId="{F1251C98-C43A-4F46-AB4E-3AF927C68D53}" sibTransId="{69F8DF5C-C22B-4B6D-96E1-FE6E2BB10F02}"/>
    <dgm:cxn modelId="{38B8285B-C590-4F1D-9F1B-88905526C5DE}" type="presOf" srcId="{6CF0DFD3-3AE0-492E-A3AD-ABD77C45C5B7}" destId="{88E75C55-603E-4E50-8DD5-33AAB28375BA}" srcOrd="0" destOrd="0" presId="urn:microsoft.com/office/officeart/2005/8/layout/radial4"/>
    <dgm:cxn modelId="{21A2F14F-5F0E-4BBB-94CB-B6F564E92CFB}" type="presParOf" srcId="{88E75C55-603E-4E50-8DD5-33AAB28375BA}" destId="{75AC46CF-8027-42B6-A198-7D440D4FF3B6}" srcOrd="0" destOrd="0" presId="urn:microsoft.com/office/officeart/2005/8/layout/radial4"/>
    <dgm:cxn modelId="{CBF61D50-C820-4670-8762-7CAD4E3AC54F}" type="presParOf" srcId="{88E75C55-603E-4E50-8DD5-33AAB28375BA}" destId="{8D0B59C2-B159-44D6-8DF7-0B4C4201758E}" srcOrd="1" destOrd="0" presId="urn:microsoft.com/office/officeart/2005/8/layout/radial4"/>
    <dgm:cxn modelId="{A62ECB3E-4F96-43A5-AAD5-4651B9EA7D9F}" type="presParOf" srcId="{88E75C55-603E-4E50-8DD5-33AAB28375BA}" destId="{D3E019F7-2C0D-4657-99B6-92CE3B0E11AA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F0DFD3-3AE0-492E-A3AD-ABD77C45C5B7}" type="doc">
      <dgm:prSet loTypeId="urn:microsoft.com/office/officeart/2005/8/layout/radial4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118CA0-3E05-4AE8-95B0-0511DFDC3906}">
      <dgm:prSet phldrT="[ข้อความ]"/>
      <dgm:spPr/>
      <dgm:t>
        <a:bodyPr/>
        <a:lstStyle/>
        <a:p>
          <a:r>
            <a:rPr lang="th-TH" b="1" dirty="0" smtClean="0"/>
            <a:t>บิดา</a:t>
          </a:r>
          <a:endParaRPr lang="en-US" b="1" dirty="0"/>
        </a:p>
      </dgm:t>
    </dgm:pt>
    <dgm:pt modelId="{BE265954-719D-4A8B-AACD-1E6211A54EB2}" type="parTrans" cxnId="{672C6DF5-9B4A-4139-A5DA-81F083F89243}">
      <dgm:prSet/>
      <dgm:spPr/>
      <dgm:t>
        <a:bodyPr/>
        <a:lstStyle/>
        <a:p>
          <a:endParaRPr lang="en-US"/>
        </a:p>
      </dgm:t>
    </dgm:pt>
    <dgm:pt modelId="{16A5DFD1-1AC3-4E6D-A05C-879562F7A821}" type="sibTrans" cxnId="{672C6DF5-9B4A-4139-A5DA-81F083F89243}">
      <dgm:prSet/>
      <dgm:spPr/>
      <dgm:t>
        <a:bodyPr/>
        <a:lstStyle/>
        <a:p>
          <a:endParaRPr lang="en-US"/>
        </a:p>
      </dgm:t>
    </dgm:pt>
    <dgm:pt modelId="{6488AADD-9C45-497B-96AD-7BAB5385A7F9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ผู้มีสิทธิ</a:t>
          </a:r>
          <a:endParaRPr lang="en-US" b="1" dirty="0">
            <a:solidFill>
              <a:schemeClr val="tx1"/>
            </a:solidFill>
          </a:endParaRPr>
        </a:p>
      </dgm:t>
    </dgm:pt>
    <dgm:pt modelId="{F1251C98-C43A-4F46-AB4E-3AF927C68D53}" type="parTrans" cxnId="{1E35DE5A-BBFA-4E76-AB56-38810C2A863B}">
      <dgm:prSet/>
      <dgm:spPr/>
      <dgm:t>
        <a:bodyPr/>
        <a:lstStyle/>
        <a:p>
          <a:endParaRPr lang="en-US"/>
        </a:p>
      </dgm:t>
    </dgm:pt>
    <dgm:pt modelId="{69F8DF5C-C22B-4B6D-96E1-FE6E2BB10F02}" type="sibTrans" cxnId="{1E35DE5A-BBFA-4E76-AB56-38810C2A863B}">
      <dgm:prSet/>
      <dgm:spPr/>
      <dgm:t>
        <a:bodyPr/>
        <a:lstStyle/>
        <a:p>
          <a:endParaRPr lang="en-US"/>
        </a:p>
      </dgm:t>
    </dgm:pt>
    <dgm:pt modelId="{88E75C55-603E-4E50-8DD5-33AAB28375BA}" type="pres">
      <dgm:prSet presAssocID="{6CF0DFD3-3AE0-492E-A3AD-ABD77C45C5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AC46CF-8027-42B6-A198-7D440D4FF3B6}" type="pres">
      <dgm:prSet presAssocID="{6F118CA0-3E05-4AE8-95B0-0511DFDC3906}" presName="centerShape" presStyleLbl="node0" presStyleIdx="0" presStyleCnt="1" custLinFactNeighborX="15701" custLinFactNeighborY="440"/>
      <dgm:spPr/>
      <dgm:t>
        <a:bodyPr/>
        <a:lstStyle/>
        <a:p>
          <a:endParaRPr lang="en-US"/>
        </a:p>
      </dgm:t>
    </dgm:pt>
    <dgm:pt modelId="{8D0B59C2-B159-44D6-8DF7-0B4C4201758E}" type="pres">
      <dgm:prSet presAssocID="{F1251C98-C43A-4F46-AB4E-3AF927C68D53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D3E019F7-2C0D-4657-99B6-92CE3B0E11AA}" type="pres">
      <dgm:prSet presAssocID="{6488AADD-9C45-497B-96AD-7BAB5385A7F9}" presName="node" presStyleLbl="node1" presStyleIdx="0" presStyleCnt="1" custRadScaleRad="108790" custRadScaleInc="-12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35DE5A-BBFA-4E76-AB56-38810C2A863B}" srcId="{6F118CA0-3E05-4AE8-95B0-0511DFDC3906}" destId="{6488AADD-9C45-497B-96AD-7BAB5385A7F9}" srcOrd="0" destOrd="0" parTransId="{F1251C98-C43A-4F46-AB4E-3AF927C68D53}" sibTransId="{69F8DF5C-C22B-4B6D-96E1-FE6E2BB10F02}"/>
    <dgm:cxn modelId="{094406BD-AC66-4F42-888B-25C58B648DBF}" type="presOf" srcId="{6F118CA0-3E05-4AE8-95B0-0511DFDC3906}" destId="{75AC46CF-8027-42B6-A198-7D440D4FF3B6}" srcOrd="0" destOrd="0" presId="urn:microsoft.com/office/officeart/2005/8/layout/radial4"/>
    <dgm:cxn modelId="{199FD95D-D770-444B-8D53-0F56EAC635D7}" type="presOf" srcId="{F1251C98-C43A-4F46-AB4E-3AF927C68D53}" destId="{8D0B59C2-B159-44D6-8DF7-0B4C4201758E}" srcOrd="0" destOrd="0" presId="urn:microsoft.com/office/officeart/2005/8/layout/radial4"/>
    <dgm:cxn modelId="{672C6DF5-9B4A-4139-A5DA-81F083F89243}" srcId="{6CF0DFD3-3AE0-492E-A3AD-ABD77C45C5B7}" destId="{6F118CA0-3E05-4AE8-95B0-0511DFDC3906}" srcOrd="0" destOrd="0" parTransId="{BE265954-719D-4A8B-AACD-1E6211A54EB2}" sibTransId="{16A5DFD1-1AC3-4E6D-A05C-879562F7A821}"/>
    <dgm:cxn modelId="{BF01ABFE-9A8A-443B-97B6-B63AFAD7D2D0}" type="presOf" srcId="{6CF0DFD3-3AE0-492E-A3AD-ABD77C45C5B7}" destId="{88E75C55-603E-4E50-8DD5-33AAB28375BA}" srcOrd="0" destOrd="0" presId="urn:microsoft.com/office/officeart/2005/8/layout/radial4"/>
    <dgm:cxn modelId="{1AA248DD-86D4-428D-AF06-0733C7E0BF00}" type="presOf" srcId="{6488AADD-9C45-497B-96AD-7BAB5385A7F9}" destId="{D3E019F7-2C0D-4657-99B6-92CE3B0E11AA}" srcOrd="0" destOrd="0" presId="urn:microsoft.com/office/officeart/2005/8/layout/radial4"/>
    <dgm:cxn modelId="{42036D7A-89BB-4E63-A193-6703039D6E74}" type="presParOf" srcId="{88E75C55-603E-4E50-8DD5-33AAB28375BA}" destId="{75AC46CF-8027-42B6-A198-7D440D4FF3B6}" srcOrd="0" destOrd="0" presId="urn:microsoft.com/office/officeart/2005/8/layout/radial4"/>
    <dgm:cxn modelId="{A2139BB1-FAFD-433F-8F24-BEBAC26660FB}" type="presParOf" srcId="{88E75C55-603E-4E50-8DD5-33AAB28375BA}" destId="{8D0B59C2-B159-44D6-8DF7-0B4C4201758E}" srcOrd="1" destOrd="0" presId="urn:microsoft.com/office/officeart/2005/8/layout/radial4"/>
    <dgm:cxn modelId="{C17138FD-D495-4D42-853E-A575D5AD0042}" type="presParOf" srcId="{88E75C55-603E-4E50-8DD5-33AAB28375BA}" destId="{D3E019F7-2C0D-4657-99B6-92CE3B0E11AA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F0DFD3-3AE0-492E-A3AD-ABD77C45C5B7}" type="doc">
      <dgm:prSet loTypeId="urn:microsoft.com/office/officeart/2005/8/layout/radial4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118CA0-3E05-4AE8-95B0-0511DFDC3906}">
      <dgm:prSet phldrT="[ข้อความ]"/>
      <dgm:spPr/>
      <dgm:t>
        <a:bodyPr/>
        <a:lstStyle/>
        <a:p>
          <a:r>
            <a:rPr lang="th-TH" b="1" dirty="0" smtClean="0"/>
            <a:t>คู่สมรส</a:t>
          </a:r>
          <a:endParaRPr lang="en-US" b="1" dirty="0"/>
        </a:p>
      </dgm:t>
    </dgm:pt>
    <dgm:pt modelId="{BE265954-719D-4A8B-AACD-1E6211A54EB2}" type="parTrans" cxnId="{672C6DF5-9B4A-4139-A5DA-81F083F89243}">
      <dgm:prSet/>
      <dgm:spPr/>
      <dgm:t>
        <a:bodyPr/>
        <a:lstStyle/>
        <a:p>
          <a:endParaRPr lang="en-US"/>
        </a:p>
      </dgm:t>
    </dgm:pt>
    <dgm:pt modelId="{16A5DFD1-1AC3-4E6D-A05C-879562F7A821}" type="sibTrans" cxnId="{672C6DF5-9B4A-4139-A5DA-81F083F89243}">
      <dgm:prSet/>
      <dgm:spPr/>
      <dgm:t>
        <a:bodyPr/>
        <a:lstStyle/>
        <a:p>
          <a:endParaRPr lang="en-US"/>
        </a:p>
      </dgm:t>
    </dgm:pt>
    <dgm:pt modelId="{6488AADD-9C45-497B-96AD-7BAB5385A7F9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ผู้มีสิทธิ</a:t>
          </a:r>
          <a:endParaRPr lang="en-US" b="1" dirty="0">
            <a:solidFill>
              <a:schemeClr val="tx1"/>
            </a:solidFill>
          </a:endParaRPr>
        </a:p>
      </dgm:t>
    </dgm:pt>
    <dgm:pt modelId="{F1251C98-C43A-4F46-AB4E-3AF927C68D53}" type="parTrans" cxnId="{1E35DE5A-BBFA-4E76-AB56-38810C2A863B}">
      <dgm:prSet/>
      <dgm:spPr/>
      <dgm:t>
        <a:bodyPr/>
        <a:lstStyle/>
        <a:p>
          <a:endParaRPr lang="en-US"/>
        </a:p>
      </dgm:t>
    </dgm:pt>
    <dgm:pt modelId="{69F8DF5C-C22B-4B6D-96E1-FE6E2BB10F02}" type="sibTrans" cxnId="{1E35DE5A-BBFA-4E76-AB56-38810C2A863B}">
      <dgm:prSet/>
      <dgm:spPr/>
      <dgm:t>
        <a:bodyPr/>
        <a:lstStyle/>
        <a:p>
          <a:endParaRPr lang="en-US"/>
        </a:p>
      </dgm:t>
    </dgm:pt>
    <dgm:pt modelId="{88E75C55-603E-4E50-8DD5-33AAB28375BA}" type="pres">
      <dgm:prSet presAssocID="{6CF0DFD3-3AE0-492E-A3AD-ABD77C45C5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AC46CF-8027-42B6-A198-7D440D4FF3B6}" type="pres">
      <dgm:prSet presAssocID="{6F118CA0-3E05-4AE8-95B0-0511DFDC3906}" presName="centerShape" presStyleLbl="node0" presStyleIdx="0" presStyleCnt="1" custLinFactNeighborX="15701" custLinFactNeighborY="440"/>
      <dgm:spPr/>
      <dgm:t>
        <a:bodyPr/>
        <a:lstStyle/>
        <a:p>
          <a:endParaRPr lang="en-US"/>
        </a:p>
      </dgm:t>
    </dgm:pt>
    <dgm:pt modelId="{8D0B59C2-B159-44D6-8DF7-0B4C4201758E}" type="pres">
      <dgm:prSet presAssocID="{F1251C98-C43A-4F46-AB4E-3AF927C68D53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D3E019F7-2C0D-4657-99B6-92CE3B0E11AA}" type="pres">
      <dgm:prSet presAssocID="{6488AADD-9C45-497B-96AD-7BAB5385A7F9}" presName="node" presStyleLbl="node1" presStyleIdx="0" presStyleCnt="1" custRadScaleRad="108790" custRadScaleInc="-12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35DE5A-BBFA-4E76-AB56-38810C2A863B}" srcId="{6F118CA0-3E05-4AE8-95B0-0511DFDC3906}" destId="{6488AADD-9C45-497B-96AD-7BAB5385A7F9}" srcOrd="0" destOrd="0" parTransId="{F1251C98-C43A-4F46-AB4E-3AF927C68D53}" sibTransId="{69F8DF5C-C22B-4B6D-96E1-FE6E2BB10F02}"/>
    <dgm:cxn modelId="{6BC2EBF7-6401-427C-BA1F-32291E71810F}" type="presOf" srcId="{6F118CA0-3E05-4AE8-95B0-0511DFDC3906}" destId="{75AC46CF-8027-42B6-A198-7D440D4FF3B6}" srcOrd="0" destOrd="0" presId="urn:microsoft.com/office/officeart/2005/8/layout/radial4"/>
    <dgm:cxn modelId="{D7F72A08-5D85-477E-BD6A-C6EDEDDCB8FB}" type="presOf" srcId="{F1251C98-C43A-4F46-AB4E-3AF927C68D53}" destId="{8D0B59C2-B159-44D6-8DF7-0B4C4201758E}" srcOrd="0" destOrd="0" presId="urn:microsoft.com/office/officeart/2005/8/layout/radial4"/>
    <dgm:cxn modelId="{672C6DF5-9B4A-4139-A5DA-81F083F89243}" srcId="{6CF0DFD3-3AE0-492E-A3AD-ABD77C45C5B7}" destId="{6F118CA0-3E05-4AE8-95B0-0511DFDC3906}" srcOrd="0" destOrd="0" parTransId="{BE265954-719D-4A8B-AACD-1E6211A54EB2}" sibTransId="{16A5DFD1-1AC3-4E6D-A05C-879562F7A821}"/>
    <dgm:cxn modelId="{5CF7E3A2-A23F-4A1E-94F9-4A908C5923B4}" type="presOf" srcId="{6488AADD-9C45-497B-96AD-7BAB5385A7F9}" destId="{D3E019F7-2C0D-4657-99B6-92CE3B0E11AA}" srcOrd="0" destOrd="0" presId="urn:microsoft.com/office/officeart/2005/8/layout/radial4"/>
    <dgm:cxn modelId="{1A21E2B3-2F50-4693-8E52-65B12CF3EB11}" type="presOf" srcId="{6CF0DFD3-3AE0-492E-A3AD-ABD77C45C5B7}" destId="{88E75C55-603E-4E50-8DD5-33AAB28375BA}" srcOrd="0" destOrd="0" presId="urn:microsoft.com/office/officeart/2005/8/layout/radial4"/>
    <dgm:cxn modelId="{54151AB3-3ACF-4EFA-BAD3-DE5A8647C1C4}" type="presParOf" srcId="{88E75C55-603E-4E50-8DD5-33AAB28375BA}" destId="{75AC46CF-8027-42B6-A198-7D440D4FF3B6}" srcOrd="0" destOrd="0" presId="urn:microsoft.com/office/officeart/2005/8/layout/radial4"/>
    <dgm:cxn modelId="{922CD34D-0530-41FC-934A-16175080378C}" type="presParOf" srcId="{88E75C55-603E-4E50-8DD5-33AAB28375BA}" destId="{8D0B59C2-B159-44D6-8DF7-0B4C4201758E}" srcOrd="1" destOrd="0" presId="urn:microsoft.com/office/officeart/2005/8/layout/radial4"/>
    <dgm:cxn modelId="{97100BB5-DE9F-413E-AE95-DD261B3B866F}" type="presParOf" srcId="{88E75C55-603E-4E50-8DD5-33AAB28375BA}" destId="{D3E019F7-2C0D-4657-99B6-92CE3B0E11AA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F0DFD3-3AE0-492E-A3AD-ABD77C45C5B7}" type="doc">
      <dgm:prSet loTypeId="urn:microsoft.com/office/officeart/2005/8/layout/radial4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118CA0-3E05-4AE8-95B0-0511DFDC3906}">
      <dgm:prSet phldrT="[ข้อความ]"/>
      <dgm:spPr/>
      <dgm:t>
        <a:bodyPr/>
        <a:lstStyle/>
        <a:p>
          <a:r>
            <a:rPr lang="th-TH" b="1" dirty="0" smtClean="0"/>
            <a:t>บุตร</a:t>
          </a:r>
          <a:endParaRPr lang="en-US" b="1" dirty="0"/>
        </a:p>
      </dgm:t>
    </dgm:pt>
    <dgm:pt modelId="{BE265954-719D-4A8B-AACD-1E6211A54EB2}" type="parTrans" cxnId="{672C6DF5-9B4A-4139-A5DA-81F083F89243}">
      <dgm:prSet/>
      <dgm:spPr/>
      <dgm:t>
        <a:bodyPr/>
        <a:lstStyle/>
        <a:p>
          <a:endParaRPr lang="en-US"/>
        </a:p>
      </dgm:t>
    </dgm:pt>
    <dgm:pt modelId="{16A5DFD1-1AC3-4E6D-A05C-879562F7A821}" type="sibTrans" cxnId="{672C6DF5-9B4A-4139-A5DA-81F083F89243}">
      <dgm:prSet/>
      <dgm:spPr/>
      <dgm:t>
        <a:bodyPr/>
        <a:lstStyle/>
        <a:p>
          <a:endParaRPr lang="en-US"/>
        </a:p>
      </dgm:t>
    </dgm:pt>
    <dgm:pt modelId="{6488AADD-9C45-497B-96AD-7BAB5385A7F9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ผู้มีสิทธิ (หญิง)</a:t>
          </a:r>
          <a:endParaRPr lang="en-US" b="1" dirty="0">
            <a:solidFill>
              <a:schemeClr val="tx1"/>
            </a:solidFill>
          </a:endParaRPr>
        </a:p>
      </dgm:t>
    </dgm:pt>
    <dgm:pt modelId="{F1251C98-C43A-4F46-AB4E-3AF927C68D53}" type="parTrans" cxnId="{1E35DE5A-BBFA-4E76-AB56-38810C2A863B}">
      <dgm:prSet/>
      <dgm:spPr/>
      <dgm:t>
        <a:bodyPr/>
        <a:lstStyle/>
        <a:p>
          <a:endParaRPr lang="en-US"/>
        </a:p>
      </dgm:t>
    </dgm:pt>
    <dgm:pt modelId="{69F8DF5C-C22B-4B6D-96E1-FE6E2BB10F02}" type="sibTrans" cxnId="{1E35DE5A-BBFA-4E76-AB56-38810C2A863B}">
      <dgm:prSet/>
      <dgm:spPr/>
      <dgm:t>
        <a:bodyPr/>
        <a:lstStyle/>
        <a:p>
          <a:endParaRPr lang="en-US"/>
        </a:p>
      </dgm:t>
    </dgm:pt>
    <dgm:pt modelId="{88E75C55-603E-4E50-8DD5-33AAB28375BA}" type="pres">
      <dgm:prSet presAssocID="{6CF0DFD3-3AE0-492E-A3AD-ABD77C45C5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AC46CF-8027-42B6-A198-7D440D4FF3B6}" type="pres">
      <dgm:prSet presAssocID="{6F118CA0-3E05-4AE8-95B0-0511DFDC3906}" presName="centerShape" presStyleLbl="node0" presStyleIdx="0" presStyleCnt="1" custLinFactNeighborX="15701" custLinFactNeighborY="440"/>
      <dgm:spPr/>
      <dgm:t>
        <a:bodyPr/>
        <a:lstStyle/>
        <a:p>
          <a:endParaRPr lang="en-US"/>
        </a:p>
      </dgm:t>
    </dgm:pt>
    <dgm:pt modelId="{8D0B59C2-B159-44D6-8DF7-0B4C4201758E}" type="pres">
      <dgm:prSet presAssocID="{F1251C98-C43A-4F46-AB4E-3AF927C68D53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D3E019F7-2C0D-4657-99B6-92CE3B0E11AA}" type="pres">
      <dgm:prSet presAssocID="{6488AADD-9C45-497B-96AD-7BAB5385A7F9}" presName="node" presStyleLbl="node1" presStyleIdx="0" presStyleCnt="1" custRadScaleRad="108790" custRadScaleInc="-12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C6DF5-9B4A-4139-A5DA-81F083F89243}" srcId="{6CF0DFD3-3AE0-492E-A3AD-ABD77C45C5B7}" destId="{6F118CA0-3E05-4AE8-95B0-0511DFDC3906}" srcOrd="0" destOrd="0" parTransId="{BE265954-719D-4A8B-AACD-1E6211A54EB2}" sibTransId="{16A5DFD1-1AC3-4E6D-A05C-879562F7A821}"/>
    <dgm:cxn modelId="{2FBBFEDF-4048-443D-9271-E09E8EAF4212}" type="presOf" srcId="{6F118CA0-3E05-4AE8-95B0-0511DFDC3906}" destId="{75AC46CF-8027-42B6-A198-7D440D4FF3B6}" srcOrd="0" destOrd="0" presId="urn:microsoft.com/office/officeart/2005/8/layout/radial4"/>
    <dgm:cxn modelId="{9C4CE538-2DBF-4A84-AEA8-FC8D0074991C}" type="presOf" srcId="{F1251C98-C43A-4F46-AB4E-3AF927C68D53}" destId="{8D0B59C2-B159-44D6-8DF7-0B4C4201758E}" srcOrd="0" destOrd="0" presId="urn:microsoft.com/office/officeart/2005/8/layout/radial4"/>
    <dgm:cxn modelId="{F99C8A1B-7D48-40C0-93BE-C7BBBBD9FEF5}" type="presOf" srcId="{6CF0DFD3-3AE0-492E-A3AD-ABD77C45C5B7}" destId="{88E75C55-603E-4E50-8DD5-33AAB28375BA}" srcOrd="0" destOrd="0" presId="urn:microsoft.com/office/officeart/2005/8/layout/radial4"/>
    <dgm:cxn modelId="{1E35DE5A-BBFA-4E76-AB56-38810C2A863B}" srcId="{6F118CA0-3E05-4AE8-95B0-0511DFDC3906}" destId="{6488AADD-9C45-497B-96AD-7BAB5385A7F9}" srcOrd="0" destOrd="0" parTransId="{F1251C98-C43A-4F46-AB4E-3AF927C68D53}" sibTransId="{69F8DF5C-C22B-4B6D-96E1-FE6E2BB10F02}"/>
    <dgm:cxn modelId="{B1A2A3C3-DFA4-4222-8170-AF7456342865}" type="presOf" srcId="{6488AADD-9C45-497B-96AD-7BAB5385A7F9}" destId="{D3E019F7-2C0D-4657-99B6-92CE3B0E11AA}" srcOrd="0" destOrd="0" presId="urn:microsoft.com/office/officeart/2005/8/layout/radial4"/>
    <dgm:cxn modelId="{48C5A084-8365-4787-B0BF-CE277E895EDA}" type="presParOf" srcId="{88E75C55-603E-4E50-8DD5-33AAB28375BA}" destId="{75AC46CF-8027-42B6-A198-7D440D4FF3B6}" srcOrd="0" destOrd="0" presId="urn:microsoft.com/office/officeart/2005/8/layout/radial4"/>
    <dgm:cxn modelId="{29EA8C49-E535-4CD5-AD74-45EC235C0F62}" type="presParOf" srcId="{88E75C55-603E-4E50-8DD5-33AAB28375BA}" destId="{8D0B59C2-B159-44D6-8DF7-0B4C4201758E}" srcOrd="1" destOrd="0" presId="urn:microsoft.com/office/officeart/2005/8/layout/radial4"/>
    <dgm:cxn modelId="{60919375-18DB-47F2-BD70-166ED2AEDB1A}" type="presParOf" srcId="{88E75C55-603E-4E50-8DD5-33AAB28375BA}" destId="{D3E019F7-2C0D-4657-99B6-92CE3B0E11AA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F0DFD3-3AE0-492E-A3AD-ABD77C45C5B7}" type="doc">
      <dgm:prSet loTypeId="urn:microsoft.com/office/officeart/2005/8/layout/radial4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118CA0-3E05-4AE8-95B0-0511DFDC3906}">
      <dgm:prSet phldrT="[ข้อความ]"/>
      <dgm:spPr/>
      <dgm:t>
        <a:bodyPr/>
        <a:lstStyle/>
        <a:p>
          <a:r>
            <a:rPr lang="th-TH" b="1" dirty="0" smtClean="0"/>
            <a:t>บุตร</a:t>
          </a:r>
          <a:endParaRPr lang="en-US" b="1" dirty="0"/>
        </a:p>
      </dgm:t>
    </dgm:pt>
    <dgm:pt modelId="{BE265954-719D-4A8B-AACD-1E6211A54EB2}" type="parTrans" cxnId="{672C6DF5-9B4A-4139-A5DA-81F083F89243}">
      <dgm:prSet/>
      <dgm:spPr/>
      <dgm:t>
        <a:bodyPr/>
        <a:lstStyle/>
        <a:p>
          <a:endParaRPr lang="en-US"/>
        </a:p>
      </dgm:t>
    </dgm:pt>
    <dgm:pt modelId="{16A5DFD1-1AC3-4E6D-A05C-879562F7A821}" type="sibTrans" cxnId="{672C6DF5-9B4A-4139-A5DA-81F083F89243}">
      <dgm:prSet/>
      <dgm:spPr/>
      <dgm:t>
        <a:bodyPr/>
        <a:lstStyle/>
        <a:p>
          <a:endParaRPr lang="en-US"/>
        </a:p>
      </dgm:t>
    </dgm:pt>
    <dgm:pt modelId="{6488AADD-9C45-497B-96AD-7BAB5385A7F9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ผู้มีสิทธิ (ชาย)</a:t>
          </a:r>
          <a:endParaRPr lang="en-US" b="1" dirty="0">
            <a:solidFill>
              <a:schemeClr val="tx1"/>
            </a:solidFill>
          </a:endParaRPr>
        </a:p>
      </dgm:t>
    </dgm:pt>
    <dgm:pt modelId="{F1251C98-C43A-4F46-AB4E-3AF927C68D53}" type="parTrans" cxnId="{1E35DE5A-BBFA-4E76-AB56-38810C2A863B}">
      <dgm:prSet/>
      <dgm:spPr/>
      <dgm:t>
        <a:bodyPr/>
        <a:lstStyle/>
        <a:p>
          <a:endParaRPr lang="en-US"/>
        </a:p>
      </dgm:t>
    </dgm:pt>
    <dgm:pt modelId="{69F8DF5C-C22B-4B6D-96E1-FE6E2BB10F02}" type="sibTrans" cxnId="{1E35DE5A-BBFA-4E76-AB56-38810C2A863B}">
      <dgm:prSet/>
      <dgm:spPr/>
      <dgm:t>
        <a:bodyPr/>
        <a:lstStyle/>
        <a:p>
          <a:endParaRPr lang="en-US"/>
        </a:p>
      </dgm:t>
    </dgm:pt>
    <dgm:pt modelId="{88E75C55-603E-4E50-8DD5-33AAB28375BA}" type="pres">
      <dgm:prSet presAssocID="{6CF0DFD3-3AE0-492E-A3AD-ABD77C45C5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AC46CF-8027-42B6-A198-7D440D4FF3B6}" type="pres">
      <dgm:prSet presAssocID="{6F118CA0-3E05-4AE8-95B0-0511DFDC3906}" presName="centerShape" presStyleLbl="node0" presStyleIdx="0" presStyleCnt="1" custLinFactNeighborX="15701" custLinFactNeighborY="440"/>
      <dgm:spPr/>
      <dgm:t>
        <a:bodyPr/>
        <a:lstStyle/>
        <a:p>
          <a:endParaRPr lang="en-US"/>
        </a:p>
      </dgm:t>
    </dgm:pt>
    <dgm:pt modelId="{8D0B59C2-B159-44D6-8DF7-0B4C4201758E}" type="pres">
      <dgm:prSet presAssocID="{F1251C98-C43A-4F46-AB4E-3AF927C68D53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D3E019F7-2C0D-4657-99B6-92CE3B0E11AA}" type="pres">
      <dgm:prSet presAssocID="{6488AADD-9C45-497B-96AD-7BAB5385A7F9}" presName="node" presStyleLbl="node1" presStyleIdx="0" presStyleCnt="1" custRadScaleRad="108790" custRadScaleInc="-12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35DE5A-BBFA-4E76-AB56-38810C2A863B}" srcId="{6F118CA0-3E05-4AE8-95B0-0511DFDC3906}" destId="{6488AADD-9C45-497B-96AD-7BAB5385A7F9}" srcOrd="0" destOrd="0" parTransId="{F1251C98-C43A-4F46-AB4E-3AF927C68D53}" sibTransId="{69F8DF5C-C22B-4B6D-96E1-FE6E2BB10F02}"/>
    <dgm:cxn modelId="{A4CFE4F8-7AE3-45EE-9884-A906A32BFFEF}" type="presOf" srcId="{6F118CA0-3E05-4AE8-95B0-0511DFDC3906}" destId="{75AC46CF-8027-42B6-A198-7D440D4FF3B6}" srcOrd="0" destOrd="0" presId="urn:microsoft.com/office/officeart/2005/8/layout/radial4"/>
    <dgm:cxn modelId="{F0F65961-3633-4C0F-A7C9-818E22082F61}" type="presOf" srcId="{6488AADD-9C45-497B-96AD-7BAB5385A7F9}" destId="{D3E019F7-2C0D-4657-99B6-92CE3B0E11AA}" srcOrd="0" destOrd="0" presId="urn:microsoft.com/office/officeart/2005/8/layout/radial4"/>
    <dgm:cxn modelId="{A9CC2028-2A74-490C-8FE6-A580428D5BEF}" type="presOf" srcId="{6CF0DFD3-3AE0-492E-A3AD-ABD77C45C5B7}" destId="{88E75C55-603E-4E50-8DD5-33AAB28375BA}" srcOrd="0" destOrd="0" presId="urn:microsoft.com/office/officeart/2005/8/layout/radial4"/>
    <dgm:cxn modelId="{672C6DF5-9B4A-4139-A5DA-81F083F89243}" srcId="{6CF0DFD3-3AE0-492E-A3AD-ABD77C45C5B7}" destId="{6F118CA0-3E05-4AE8-95B0-0511DFDC3906}" srcOrd="0" destOrd="0" parTransId="{BE265954-719D-4A8B-AACD-1E6211A54EB2}" sibTransId="{16A5DFD1-1AC3-4E6D-A05C-879562F7A821}"/>
    <dgm:cxn modelId="{DA9060F2-67B1-425B-A505-42142AEA489F}" type="presOf" srcId="{F1251C98-C43A-4F46-AB4E-3AF927C68D53}" destId="{8D0B59C2-B159-44D6-8DF7-0B4C4201758E}" srcOrd="0" destOrd="0" presId="urn:microsoft.com/office/officeart/2005/8/layout/radial4"/>
    <dgm:cxn modelId="{3C17ADD2-C52D-4307-B984-310A19F51241}" type="presParOf" srcId="{88E75C55-603E-4E50-8DD5-33AAB28375BA}" destId="{75AC46CF-8027-42B6-A198-7D440D4FF3B6}" srcOrd="0" destOrd="0" presId="urn:microsoft.com/office/officeart/2005/8/layout/radial4"/>
    <dgm:cxn modelId="{C252FBCD-13B1-4BD4-A3B7-7E68FE9D42F9}" type="presParOf" srcId="{88E75C55-603E-4E50-8DD5-33AAB28375BA}" destId="{8D0B59C2-B159-44D6-8DF7-0B4C4201758E}" srcOrd="1" destOrd="0" presId="urn:microsoft.com/office/officeart/2005/8/layout/radial4"/>
    <dgm:cxn modelId="{1F2E3CBD-BE8D-4D38-90BF-F0F8C954D9CE}" type="presParOf" srcId="{88E75C55-603E-4E50-8DD5-33AAB28375BA}" destId="{D3E019F7-2C0D-4657-99B6-92CE3B0E11AA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475346"/>
          <a:ext cx="501885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125270" y="0"/>
          <a:ext cx="4517376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791" tIns="0" rIns="13279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ค่าเล่าเรียน</a:t>
          </a:r>
          <a:endParaRPr lang="th-TH" sz="3200" b="1" kern="1200" dirty="0"/>
        </a:p>
      </dsp:txBody>
      <dsp:txXfrm>
        <a:off x="125270" y="0"/>
        <a:ext cx="4517376" cy="885600"/>
      </dsp:txXfrm>
    </dsp:sp>
    <dsp:sp modelId="{51228DB3-E7D4-486B-A0C1-9A59D129891F}">
      <dsp:nvSpPr>
        <dsp:cNvPr id="0" name=""/>
        <dsp:cNvSpPr/>
      </dsp:nvSpPr>
      <dsp:spPr>
        <a:xfrm>
          <a:off x="0" y="1836146"/>
          <a:ext cx="501885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125270" y="1369063"/>
          <a:ext cx="4569125" cy="88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791" tIns="0" rIns="13279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ค่ารักษาพยาบาล</a:t>
          </a:r>
          <a:endParaRPr lang="th-TH" sz="3200" b="1" kern="1200" dirty="0"/>
        </a:p>
      </dsp:txBody>
      <dsp:txXfrm>
        <a:off x="125270" y="1369063"/>
        <a:ext cx="4569125" cy="885600"/>
      </dsp:txXfrm>
    </dsp:sp>
    <dsp:sp modelId="{2DB5D132-AB90-49A4-A479-F0988A86E33E}">
      <dsp:nvSpPr>
        <dsp:cNvPr id="0" name=""/>
        <dsp:cNvSpPr/>
      </dsp:nvSpPr>
      <dsp:spPr>
        <a:xfrm>
          <a:off x="0" y="3170275"/>
          <a:ext cx="501885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101993" y="2713072"/>
          <a:ext cx="4569160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791" tIns="0" rIns="1327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/>
            <a:t>เงินเพิ่มพิเศษ 1,000 บาท (พื้นที่พิเศษ)</a:t>
          </a:r>
          <a:endParaRPr lang="th-TH" sz="2800" b="1" kern="1200" dirty="0"/>
        </a:p>
      </dsp:txBody>
      <dsp:txXfrm>
        <a:off x="101993" y="2713072"/>
        <a:ext cx="4569160" cy="885600"/>
      </dsp:txXfrm>
    </dsp:sp>
    <dsp:sp modelId="{56015E43-931D-4CAD-85C0-E9EB84437182}">
      <dsp:nvSpPr>
        <dsp:cNvPr id="0" name=""/>
        <dsp:cNvSpPr/>
      </dsp:nvSpPr>
      <dsp:spPr>
        <a:xfrm>
          <a:off x="0" y="4557747"/>
          <a:ext cx="501885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5797B-20EE-4298-BA50-C968CEE241D4}">
      <dsp:nvSpPr>
        <dsp:cNvPr id="0" name=""/>
        <dsp:cNvSpPr/>
      </dsp:nvSpPr>
      <dsp:spPr>
        <a:xfrm>
          <a:off x="101993" y="4114947"/>
          <a:ext cx="4538455" cy="88560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791" tIns="0" rIns="13279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ค่าเช่าบ้าน</a:t>
          </a:r>
          <a:endParaRPr lang="th-TH" sz="3200" b="1" kern="1200" dirty="0"/>
        </a:p>
      </dsp:txBody>
      <dsp:txXfrm>
        <a:off x="101993" y="4114947"/>
        <a:ext cx="4538455" cy="8856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D11A8A-7109-44C1-92A7-424F59941007}">
      <dsp:nvSpPr>
        <dsp:cNvPr id="0" name=""/>
        <dsp:cNvSpPr/>
      </dsp:nvSpPr>
      <dsp:spPr>
        <a:xfrm>
          <a:off x="0" y="1512807"/>
          <a:ext cx="4245457" cy="39556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495" tIns="978916" rIns="329495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600" b="1" kern="1200" dirty="0" smtClean="0"/>
            <a:t>อายุ (ครบ 20 ปีบริบูรณ์)</a:t>
          </a:r>
          <a:endParaRPr lang="en-US" sz="3600" b="1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600" b="1" kern="1200" dirty="0" smtClean="0"/>
            <a:t>จดทะเบียนสมรส</a:t>
          </a:r>
          <a:endParaRPr lang="en-US" sz="3600" b="1" kern="1200" dirty="0"/>
        </a:p>
      </dsp:txBody>
      <dsp:txXfrm>
        <a:off x="0" y="1512807"/>
        <a:ext cx="4245457" cy="3955632"/>
      </dsp:txXfrm>
    </dsp:sp>
    <dsp:sp modelId="{04B1AC9F-7C98-49A4-B0AB-E94625A383A4}">
      <dsp:nvSpPr>
        <dsp:cNvPr id="0" name=""/>
        <dsp:cNvSpPr/>
      </dsp:nvSpPr>
      <dsp:spPr>
        <a:xfrm>
          <a:off x="212272" y="497554"/>
          <a:ext cx="2971819" cy="138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2328" tIns="0" rIns="112328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700" b="1" kern="1200" smtClean="0"/>
            <a:t>การบรรลุนิติภาวะ</a:t>
          </a:r>
          <a:endParaRPr lang="en-US" sz="4700" b="1" kern="1200" dirty="0"/>
        </a:p>
      </dsp:txBody>
      <dsp:txXfrm>
        <a:off x="212272" y="497554"/>
        <a:ext cx="2971819" cy="13874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4BC525-360F-48E7-BF04-8DB10028939C}">
      <dsp:nvSpPr>
        <dsp:cNvPr id="0" name=""/>
        <dsp:cNvSpPr/>
      </dsp:nvSpPr>
      <dsp:spPr>
        <a:xfrm>
          <a:off x="869631" y="0"/>
          <a:ext cx="7800985" cy="7800985"/>
        </a:xfrm>
        <a:prstGeom prst="diamond">
          <a:avLst/>
        </a:prstGeom>
        <a:solidFill>
          <a:srgbClr val="FFC00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984A7-3E0D-41B1-A0CD-5222EDF93348}">
      <dsp:nvSpPr>
        <dsp:cNvPr id="0" name=""/>
        <dsp:cNvSpPr/>
      </dsp:nvSpPr>
      <dsp:spPr>
        <a:xfrm>
          <a:off x="362145" y="741093"/>
          <a:ext cx="4264966" cy="3042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เรียงลำดับ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การเกิด</a:t>
          </a:r>
          <a:endParaRPr lang="th-TH" sz="4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2145" y="741093"/>
        <a:ext cx="4264966" cy="3042384"/>
      </dsp:txXfrm>
    </dsp:sp>
    <dsp:sp modelId="{7721750D-1962-4B4D-84BF-346A006A4D8F}">
      <dsp:nvSpPr>
        <dsp:cNvPr id="0" name=""/>
        <dsp:cNvSpPr/>
      </dsp:nvSpPr>
      <dsp:spPr>
        <a:xfrm>
          <a:off x="4700716" y="741093"/>
          <a:ext cx="4264966" cy="3042384"/>
        </a:xfrm>
        <a:prstGeom prst="roundRect">
          <a:avLst/>
        </a:prstGeom>
        <a:solidFill>
          <a:schemeClr val="accent5">
            <a:hueOff val="-7107708"/>
            <a:satOff val="4040"/>
            <a:lumOff val="-3333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แทนที่เฉพาะตาย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ก่อนบรรลุนิติภาวะ</a:t>
          </a:r>
          <a:endParaRPr lang="th-TH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0716" y="741093"/>
        <a:ext cx="4264966" cy="3042384"/>
      </dsp:txXfrm>
    </dsp:sp>
    <dsp:sp modelId="{B52760E9-AC64-405D-9C61-A2078B4118C8}">
      <dsp:nvSpPr>
        <dsp:cNvPr id="0" name=""/>
        <dsp:cNvSpPr/>
      </dsp:nvSpPr>
      <dsp:spPr>
        <a:xfrm>
          <a:off x="362145" y="4017507"/>
          <a:ext cx="4264966" cy="3042384"/>
        </a:xfrm>
        <a:prstGeom prst="roundRect">
          <a:avLst/>
        </a:prstGeom>
        <a:solidFill>
          <a:schemeClr val="accent5">
            <a:hueOff val="-14215417"/>
            <a:satOff val="8079"/>
            <a:lumOff val="-666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ไม่รวม</a:t>
          </a:r>
          <a:r>
            <a:rPr lang="th-TH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บุตร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บุญธรรม</a:t>
          </a:r>
          <a:endParaRPr lang="th-TH" sz="4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2145" y="4017507"/>
        <a:ext cx="4264966" cy="3042384"/>
      </dsp:txXfrm>
    </dsp:sp>
    <dsp:sp modelId="{9CE1E549-329F-4DED-9A8F-1F7269B5FA73}">
      <dsp:nvSpPr>
        <dsp:cNvPr id="0" name=""/>
        <dsp:cNvSpPr/>
      </dsp:nvSpPr>
      <dsp:spPr>
        <a:xfrm>
          <a:off x="4700716" y="4017507"/>
          <a:ext cx="4264966" cy="3042384"/>
        </a:xfrm>
        <a:prstGeom prst="roundRect">
          <a:avLst/>
        </a:prstGeom>
        <a:solidFill>
          <a:schemeClr val="accent5">
            <a:hueOff val="-21323124"/>
            <a:satOff val="12119"/>
            <a:lumOff val="-1000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บุตรไร้/เสมือนไร้ความสามารถ</a:t>
          </a:r>
          <a:endParaRPr lang="th-TH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0716" y="4017507"/>
        <a:ext cx="4264966" cy="304238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77BB08-C5FF-49A2-9AC9-427DF683B12B}">
      <dsp:nvSpPr>
        <dsp:cNvPr id="0" name=""/>
        <dsp:cNvSpPr/>
      </dsp:nvSpPr>
      <dsp:spPr>
        <a:xfrm>
          <a:off x="133" y="16721"/>
          <a:ext cx="9653524" cy="13052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</a:rPr>
            <a:t>ผู้มีสิทธิมีหน้าที่รายงาน และ</a:t>
          </a:r>
          <a:r>
            <a:rPr lang="th-TH" sz="3200" b="1" kern="1200" dirty="0" smtClean="0">
              <a:solidFill>
                <a:srgbClr val="FF0000"/>
              </a:solidFill>
            </a:rPr>
            <a:t>รับรอง</a:t>
          </a:r>
          <a:r>
            <a:rPr lang="th-TH" sz="3200" b="1" kern="1200" dirty="0" smtClean="0">
              <a:solidFill>
                <a:schemeClr val="tx1"/>
              </a:solidFill>
            </a:rPr>
            <a:t>ข้อมูลของตนเอง และบุคคลในครอบครัว</a:t>
          </a:r>
          <a:r>
            <a:rPr lang="th-TH" sz="3200" b="1" u="none" kern="1200" dirty="0" smtClean="0">
              <a:solidFill>
                <a:srgbClr val="FF0000"/>
              </a:solidFill>
            </a:rPr>
            <a:t>ภายใน 1 เดือน</a:t>
          </a:r>
          <a:r>
            <a:rPr lang="th-TH" sz="3200" b="1" kern="1200" dirty="0" smtClean="0">
              <a:solidFill>
                <a:schemeClr val="tx1"/>
              </a:solidFill>
            </a:rPr>
            <a:t>นับจากมีการเปลี่ยนแปลง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33" y="16721"/>
        <a:ext cx="9653524" cy="1305241"/>
      </dsp:txXfrm>
    </dsp:sp>
    <dsp:sp modelId="{B3B52E1E-325F-4229-9D6B-7C556327B858}">
      <dsp:nvSpPr>
        <dsp:cNvPr id="0" name=""/>
        <dsp:cNvSpPr/>
      </dsp:nvSpPr>
      <dsp:spPr>
        <a:xfrm>
          <a:off x="133" y="1539503"/>
          <a:ext cx="9653524" cy="1305241"/>
        </a:xfrm>
        <a:prstGeom prst="rect">
          <a:avLst/>
        </a:prstGeom>
        <a:solidFill>
          <a:schemeClr val="accent5">
            <a:hueOff val="-7107708"/>
            <a:satOff val="4040"/>
            <a:lumOff val="-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</a:rPr>
            <a:t>ผู้มีสิทธิกรอก</a:t>
          </a:r>
          <a:r>
            <a:rPr lang="th-TH" sz="3200" b="1" kern="1200" dirty="0" smtClean="0">
              <a:solidFill>
                <a:srgbClr val="FF0000"/>
              </a:solidFill>
            </a:rPr>
            <a:t>แบบ 7127 </a:t>
          </a:r>
          <a:r>
            <a:rPr lang="th-TH" sz="3200" b="1" kern="1200" dirty="0" smtClean="0">
              <a:solidFill>
                <a:schemeClr val="tx1"/>
              </a:solidFill>
            </a:rPr>
            <a:t>พร้อมแนบเอกสารประกอบ เช่น                        สำเนาบัตรประชาชน สำเนาทะเบียนสมรส สำเนาสูติบัตร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33" y="1539503"/>
        <a:ext cx="9653524" cy="1305241"/>
      </dsp:txXfrm>
    </dsp:sp>
    <dsp:sp modelId="{C8666853-D495-42C5-8F7B-E7CAB7A721BE}">
      <dsp:nvSpPr>
        <dsp:cNvPr id="0" name=""/>
        <dsp:cNvSpPr/>
      </dsp:nvSpPr>
      <dsp:spPr>
        <a:xfrm>
          <a:off x="133" y="3062285"/>
          <a:ext cx="9653524" cy="1305241"/>
        </a:xfrm>
        <a:prstGeom prst="rect">
          <a:avLst/>
        </a:prstGeom>
        <a:solidFill>
          <a:schemeClr val="accent5">
            <a:hueOff val="-14215417"/>
            <a:satOff val="8079"/>
            <a:lumOff val="-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</a:rPr>
            <a:t>ข้อมูลที่ต้องรายงาน ประกอบด้วย </a:t>
          </a:r>
          <a:r>
            <a:rPr lang="th-TH" sz="3200" b="1" kern="1200" dirty="0" smtClean="0">
              <a:solidFill>
                <a:srgbClr val="FF0000"/>
              </a:solidFill>
            </a:rPr>
            <a:t>ข้อมูลตัวบุคคล</a:t>
          </a:r>
          <a:r>
            <a:rPr lang="th-TH" sz="3200" b="1" kern="1200" dirty="0" smtClean="0">
              <a:solidFill>
                <a:schemeClr val="tx1"/>
              </a:solidFill>
            </a:rPr>
            <a:t>ของ                              ผู้มีสิทธิ และบุคคลในครอบครัว และ</a:t>
          </a:r>
          <a:r>
            <a:rPr lang="th-TH" sz="3200" b="1" kern="1200" dirty="0" smtClean="0">
              <a:solidFill>
                <a:srgbClr val="FF0000"/>
              </a:solidFill>
            </a:rPr>
            <a:t>ข้อมูลสถานะทางราชการ</a:t>
          </a:r>
          <a:endParaRPr lang="en-US" sz="3200" b="1" kern="1200" dirty="0">
            <a:solidFill>
              <a:srgbClr val="FF0000"/>
            </a:solidFill>
          </a:endParaRPr>
        </a:p>
      </dsp:txBody>
      <dsp:txXfrm>
        <a:off x="133" y="3062285"/>
        <a:ext cx="9653524" cy="1305241"/>
      </dsp:txXfrm>
    </dsp:sp>
    <dsp:sp modelId="{BF2E46ED-A5D2-4232-A4A3-64CC3C90BFBD}">
      <dsp:nvSpPr>
        <dsp:cNvPr id="0" name=""/>
        <dsp:cNvSpPr/>
      </dsp:nvSpPr>
      <dsp:spPr>
        <a:xfrm>
          <a:off x="133" y="4585067"/>
          <a:ext cx="9653524" cy="1305241"/>
        </a:xfrm>
        <a:prstGeom prst="rect">
          <a:avLst/>
        </a:prstGeom>
        <a:solidFill>
          <a:schemeClr val="accent5">
            <a:hueOff val="-21323124"/>
            <a:satOff val="12119"/>
            <a:lumOff val="-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</a:rPr>
            <a:t>ข้อมูลที่อยู่ในฐานข้อมูลบุคลากรภาครัฐก่อนวันที่ 29 กันยายน 2553               ถือว่าผู้มีสิทธิรับรองความถูกต้องแล้ว</a:t>
          </a:r>
          <a:endParaRPr lang="en-US" sz="3200" b="1" kern="1200" dirty="0">
            <a:solidFill>
              <a:srgbClr val="FF0000"/>
            </a:solidFill>
          </a:endParaRPr>
        </a:p>
      </dsp:txBody>
      <dsp:txXfrm>
        <a:off x="133" y="4585067"/>
        <a:ext cx="9653524" cy="130524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C94685-C4BA-4035-BBCD-A0E10C1571C8}">
      <dsp:nvSpPr>
        <dsp:cNvPr id="0" name=""/>
        <dsp:cNvSpPr/>
      </dsp:nvSpPr>
      <dsp:spPr>
        <a:xfrm>
          <a:off x="3214188" y="0"/>
          <a:ext cx="6597032" cy="5822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สิทธิหลัก – สิทธิรอง             (หลัก-หลัก, หลัก-รอง, รอง-รอง)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กค.</a:t>
          </a: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กำหนดหลักเกณฑ์ และวิธีการในการเลือกสิทธิ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4188" y="0"/>
        <a:ext cx="6597032" cy="5822644"/>
      </dsp:txXfrm>
    </dsp:sp>
    <dsp:sp modelId="{A24B779B-102F-4705-9838-03B366D4108F}">
      <dsp:nvSpPr>
        <dsp:cNvPr id="0" name=""/>
        <dsp:cNvSpPr/>
      </dsp:nvSpPr>
      <dsp:spPr>
        <a:xfrm>
          <a:off x="4783" y="0"/>
          <a:ext cx="3209405" cy="582264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มาตรา </a:t>
          </a:r>
          <a:r>
            <a:rPr lang="th-TH" sz="4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en-US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th-TH" sz="36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สิทธิซ้ำซ้อน</a:t>
          </a:r>
          <a:endParaRPr lang="en-US" sz="3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83" y="0"/>
        <a:ext cx="3209405" cy="582264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C39A4F-8EDB-45F1-A63E-73DADA2E7691}">
      <dsp:nvSpPr>
        <dsp:cNvPr id="0" name=""/>
        <dsp:cNvSpPr/>
      </dsp:nvSpPr>
      <dsp:spPr>
        <a:xfrm>
          <a:off x="0" y="480430"/>
          <a:ext cx="10059413" cy="54552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0722" tIns="1020572" rIns="780722" bIns="348488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900" b="1" kern="1200" dirty="0" smtClean="0">
              <a:effectLst/>
            </a:rPr>
            <a:t>ผู้มีสิทธิ</a:t>
          </a:r>
          <a:r>
            <a:rPr lang="th-TH" sz="4900" b="1" kern="1200" dirty="0" smtClean="0">
              <a:solidFill>
                <a:srgbClr val="FF0000"/>
              </a:solidFill>
              <a:effectLst/>
            </a:rPr>
            <a:t>เลือกว่าจะใช้สิทธิ</a:t>
          </a:r>
          <a:r>
            <a:rPr lang="th-TH" sz="4900" b="1" kern="1200" dirty="0" smtClean="0">
              <a:effectLst/>
            </a:rPr>
            <a:t>จากหน่วยงานใด</a:t>
          </a:r>
          <a:endParaRPr lang="en-US" sz="4900" b="1" kern="1200" dirty="0">
            <a:solidFill>
              <a:srgbClr val="FF0000"/>
            </a:solidFill>
            <a:effectLst/>
          </a:endParaRP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900" b="1" kern="1200" dirty="0" smtClean="0">
              <a:effectLst/>
            </a:rPr>
            <a:t>เลือกสิทธิจากหน่วยงานอื่นแล้ว ให้</a:t>
          </a:r>
          <a:r>
            <a:rPr lang="th-TH" sz="4900" b="1" u="sng" kern="1200" dirty="0" smtClean="0">
              <a:solidFill>
                <a:srgbClr val="FF0000"/>
              </a:solidFill>
              <a:effectLst/>
            </a:rPr>
            <a:t>หมดสิทธิ</a:t>
          </a:r>
          <a:r>
            <a:rPr lang="th-TH" sz="4900" b="1" kern="1200" dirty="0" smtClean="0">
              <a:effectLst/>
            </a:rPr>
            <a:t>ตาม </a:t>
          </a:r>
          <a:r>
            <a:rPr lang="th-TH" sz="4900" b="1" kern="1200" dirty="0" err="1" smtClean="0">
              <a:effectLst/>
            </a:rPr>
            <a:t>พรฎ.</a:t>
          </a:r>
          <a:r>
            <a:rPr lang="th-TH" sz="4900" b="1" kern="1200" dirty="0" smtClean="0">
              <a:effectLst/>
            </a:rPr>
            <a:t> นี้</a:t>
          </a:r>
          <a:endParaRPr lang="en-US" sz="4900" b="1" kern="1200" dirty="0">
            <a:effectLst/>
          </a:endParaRP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900" b="1" kern="1200" dirty="0" smtClean="0">
              <a:effectLst/>
            </a:rPr>
            <a:t>การเลือก การเปลี่ยนแปลงสิทธิเป็นไปตามหลักเกณฑ์ วิธีการ ที่ </a:t>
          </a:r>
          <a:r>
            <a:rPr lang="th-TH" sz="4900" b="1" kern="1200" dirty="0" err="1" smtClean="0">
              <a:effectLst/>
            </a:rPr>
            <a:t>กค.</a:t>
          </a:r>
          <a:r>
            <a:rPr lang="th-TH" sz="4900" b="1" kern="1200" dirty="0" smtClean="0">
              <a:effectLst/>
            </a:rPr>
            <a:t> กำหนด (ว 377)</a:t>
          </a:r>
          <a:endParaRPr lang="en-US" sz="4900" b="1" kern="1200" dirty="0">
            <a:effectLst/>
          </a:endParaRPr>
        </a:p>
      </dsp:txBody>
      <dsp:txXfrm>
        <a:off x="0" y="480430"/>
        <a:ext cx="10059413" cy="5455231"/>
      </dsp:txXfrm>
    </dsp:sp>
    <dsp:sp modelId="{74DC27BB-82B8-497E-8849-139DE4EA7F94}">
      <dsp:nvSpPr>
        <dsp:cNvPr id="0" name=""/>
        <dsp:cNvSpPr/>
      </dsp:nvSpPr>
      <dsp:spPr>
        <a:xfrm>
          <a:off x="243372" y="0"/>
          <a:ext cx="7041589" cy="135455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155" tIns="0" rIns="266155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สิทธิหลัก – หลัก </a:t>
          </a:r>
          <a:r>
            <a:rPr lang="th-TH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(เจ้าของสิทธิ – เจ้าของสิทธิ)</a:t>
          </a:r>
          <a:endParaRPr lang="en-US" sz="4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372" y="0"/>
        <a:ext cx="7041589" cy="135455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C39A4F-8EDB-45F1-A63E-73DADA2E7691}">
      <dsp:nvSpPr>
        <dsp:cNvPr id="0" name=""/>
        <dsp:cNvSpPr/>
      </dsp:nvSpPr>
      <dsp:spPr>
        <a:xfrm>
          <a:off x="0" y="591017"/>
          <a:ext cx="10059413" cy="4987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0722" tIns="1083056" rIns="780722" bIns="369824" numCol="1" spcCol="1270" anchor="t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5200" b="1" kern="1200" dirty="0" smtClean="0">
              <a:effectLst/>
            </a:rPr>
            <a:t>ต้องใช้สิทธิในฐานะเจ้าของสิทธิ (</a:t>
          </a:r>
          <a:r>
            <a:rPr lang="th-TH" sz="5200" b="1" kern="1200" dirty="0" smtClean="0">
              <a:solidFill>
                <a:srgbClr val="FF0000"/>
              </a:solidFill>
              <a:effectLst/>
            </a:rPr>
            <a:t>ใช้สิทธิหลัก</a:t>
          </a:r>
          <a:r>
            <a:rPr lang="th-TH" sz="5200" b="1" kern="1200" dirty="0" smtClean="0">
              <a:effectLst/>
            </a:rPr>
            <a:t>)</a:t>
          </a:r>
          <a:endParaRPr lang="en-US" sz="5200" b="1" kern="1200" dirty="0">
            <a:solidFill>
              <a:srgbClr val="FF0000"/>
            </a:solidFill>
            <a:effectLst/>
          </a:endParaRPr>
        </a:p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5200" b="1" kern="1200" dirty="0" smtClean="0">
              <a:solidFill>
                <a:srgbClr val="FF0000"/>
              </a:solidFill>
              <a:effectLst/>
            </a:rPr>
            <a:t>เลือก</a:t>
          </a:r>
          <a:r>
            <a:rPr lang="th-TH" sz="5200" b="1" kern="1200" dirty="0" smtClean="0">
              <a:effectLst/>
            </a:rPr>
            <a:t>สิทธิ</a:t>
          </a:r>
          <a:r>
            <a:rPr lang="th-TH" sz="5200" b="1" kern="1200" dirty="0" smtClean="0">
              <a:solidFill>
                <a:srgbClr val="FF0000"/>
              </a:solidFill>
              <a:effectLst/>
            </a:rPr>
            <a:t>ไม่ได้</a:t>
          </a:r>
          <a:endParaRPr lang="en-US" sz="5200" b="1" kern="1200" dirty="0">
            <a:solidFill>
              <a:srgbClr val="FF0000"/>
            </a:solidFill>
            <a:effectLst/>
          </a:endParaRPr>
        </a:p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5200" b="1" kern="1200" dirty="0" smtClean="0">
              <a:effectLst/>
            </a:rPr>
            <a:t>หากค่ารักษาที่ได้รับต่ำกว่า </a:t>
          </a:r>
          <a:r>
            <a:rPr lang="th-TH" sz="5200" b="1" kern="1200" dirty="0" err="1" smtClean="0">
              <a:effectLst/>
            </a:rPr>
            <a:t>พรฎ.</a:t>
          </a:r>
          <a:r>
            <a:rPr lang="th-TH" sz="5200" b="1" kern="1200" dirty="0" smtClean="0">
              <a:effectLst/>
            </a:rPr>
            <a:t> นี้ สามารถเบิกส่วนที่ขาดอยู่จากสิทธิได้</a:t>
          </a:r>
          <a:endParaRPr lang="en-US" sz="5200" b="1" kern="1200" dirty="0">
            <a:effectLst/>
          </a:endParaRPr>
        </a:p>
      </dsp:txBody>
      <dsp:txXfrm>
        <a:off x="0" y="591017"/>
        <a:ext cx="10059413" cy="4987640"/>
      </dsp:txXfrm>
    </dsp:sp>
    <dsp:sp modelId="{74DC27BB-82B8-497E-8849-139DE4EA7F94}">
      <dsp:nvSpPr>
        <dsp:cNvPr id="0" name=""/>
        <dsp:cNvSpPr/>
      </dsp:nvSpPr>
      <dsp:spPr>
        <a:xfrm>
          <a:off x="243372" y="0"/>
          <a:ext cx="7041589" cy="137605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155" tIns="0" rIns="266155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สิทธิหลัก – รอง </a:t>
          </a:r>
          <a:r>
            <a:rPr lang="th-TH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(เจ้าของสิทธิ – ผู้อาศัยสิทธิ)</a:t>
          </a:r>
          <a:endParaRPr lang="en-US" sz="4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372" y="0"/>
        <a:ext cx="7041589" cy="1376057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C39A4F-8EDB-45F1-A63E-73DADA2E7691}">
      <dsp:nvSpPr>
        <dsp:cNvPr id="0" name=""/>
        <dsp:cNvSpPr/>
      </dsp:nvSpPr>
      <dsp:spPr>
        <a:xfrm>
          <a:off x="0" y="2115018"/>
          <a:ext cx="10059413" cy="1939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0722" tIns="895604" rIns="780722" bIns="305816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300" b="1" kern="1200" dirty="0" smtClean="0">
              <a:effectLst/>
            </a:rPr>
            <a:t>ใช้สิทธิตาม </a:t>
          </a:r>
          <a:r>
            <a:rPr lang="th-TH" sz="4300" b="1" kern="1200" dirty="0" err="1" smtClean="0">
              <a:effectLst/>
            </a:rPr>
            <a:t>พรฎ.</a:t>
          </a:r>
          <a:r>
            <a:rPr lang="th-TH" sz="4300" b="1" kern="1200" dirty="0" smtClean="0">
              <a:effectLst/>
            </a:rPr>
            <a:t> นี้ได้ (</a:t>
          </a:r>
          <a:r>
            <a:rPr lang="th-TH" sz="4300" b="1" kern="1200" dirty="0" smtClean="0">
              <a:solidFill>
                <a:srgbClr val="FF0000"/>
              </a:solidFill>
              <a:effectLst/>
            </a:rPr>
            <a:t>ไม่ต้องเลือก</a:t>
          </a:r>
          <a:r>
            <a:rPr lang="th-TH" sz="4300" b="1" kern="1200" dirty="0" smtClean="0">
              <a:effectLst/>
            </a:rPr>
            <a:t>)</a:t>
          </a:r>
          <a:endParaRPr lang="en-US" sz="4300" b="1" kern="1200" dirty="0">
            <a:solidFill>
              <a:srgbClr val="FF0000"/>
            </a:solidFill>
            <a:effectLst/>
          </a:endParaRPr>
        </a:p>
      </dsp:txBody>
      <dsp:txXfrm>
        <a:off x="0" y="2115018"/>
        <a:ext cx="10059413" cy="1939637"/>
      </dsp:txXfrm>
    </dsp:sp>
    <dsp:sp modelId="{74DC27BB-82B8-497E-8849-139DE4EA7F94}">
      <dsp:nvSpPr>
        <dsp:cNvPr id="0" name=""/>
        <dsp:cNvSpPr/>
      </dsp:nvSpPr>
      <dsp:spPr>
        <a:xfrm>
          <a:off x="243372" y="1084359"/>
          <a:ext cx="7041589" cy="137605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155" tIns="0" rIns="266155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สิทธิรอง – รอง </a:t>
          </a:r>
          <a:r>
            <a:rPr lang="th-TH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(ผู้อาศัยสิทธิ – ผู้อาศัยสิทธิ)</a:t>
          </a:r>
          <a:endParaRPr lang="en-US" sz="4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372" y="1084359"/>
        <a:ext cx="7041589" cy="1376057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77BB08-C5FF-49A2-9AC9-427DF683B12B}">
      <dsp:nvSpPr>
        <dsp:cNvPr id="0" name=""/>
        <dsp:cNvSpPr/>
      </dsp:nvSpPr>
      <dsp:spPr>
        <a:xfrm>
          <a:off x="133" y="438657"/>
          <a:ext cx="9653524" cy="13052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 smtClean="0">
              <a:solidFill>
                <a:schemeClr val="tx1"/>
              </a:solidFill>
            </a:rPr>
            <a:t>ผู้มีสิทธิมีหน้าที่แจ้งการเลือกสิทธิ หรือเปลี่ยนแปลงสิทธิ</a:t>
          </a:r>
          <a:r>
            <a:rPr lang="th-TH" sz="3300" b="1" u="none" kern="1200" dirty="0" smtClean="0">
              <a:solidFill>
                <a:schemeClr val="bg1"/>
              </a:solidFill>
            </a:rPr>
            <a:t>ภายใน 1 เดือน                            </a:t>
          </a:r>
          <a:r>
            <a:rPr lang="th-TH" sz="3300" b="1" kern="1200" dirty="0" smtClean="0">
              <a:solidFill>
                <a:schemeClr val="tx1"/>
              </a:solidFill>
            </a:rPr>
            <a:t>นับจากมีการเปลี่ยนแปลง หากไม่แจ้งถือว่าประสงค์ใช้สิทธิราชการ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133" y="438657"/>
        <a:ext cx="9653524" cy="1305241"/>
      </dsp:txXfrm>
    </dsp:sp>
    <dsp:sp modelId="{B3B52E1E-325F-4229-9D6B-7C556327B858}">
      <dsp:nvSpPr>
        <dsp:cNvPr id="0" name=""/>
        <dsp:cNvSpPr/>
      </dsp:nvSpPr>
      <dsp:spPr>
        <a:xfrm>
          <a:off x="133" y="1961439"/>
          <a:ext cx="9653524" cy="1305241"/>
        </a:xfrm>
        <a:prstGeom prst="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 smtClean="0">
              <a:solidFill>
                <a:schemeClr val="tx1"/>
              </a:solidFill>
            </a:rPr>
            <a:t>ผู้มีสิทธิสามารถแจ้งเปลี่ยนแปลงสิทธิได้ปีละ 1 ครั้ง (</a:t>
          </a:r>
          <a:r>
            <a:rPr lang="th-TH" sz="3300" b="1" kern="1200" dirty="0" smtClean="0">
              <a:solidFill>
                <a:schemeClr val="bg1"/>
              </a:solidFill>
            </a:rPr>
            <a:t>ภายในเดือนตุลาคมของทุกปี</a:t>
          </a:r>
          <a:r>
            <a:rPr lang="th-TH" sz="3300" b="1" kern="1200" dirty="0" smtClean="0">
              <a:solidFill>
                <a:schemeClr val="tx1"/>
              </a:solidFill>
            </a:rPr>
            <a:t>)             หากไม่แจ้งถือว่าไม่ประสงค์เปลี่ยนแปลง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133" y="1961439"/>
        <a:ext cx="9653524" cy="1305241"/>
      </dsp:txXfrm>
    </dsp:sp>
    <dsp:sp modelId="{BF2E46ED-A5D2-4232-A4A3-64CC3C90BFBD}">
      <dsp:nvSpPr>
        <dsp:cNvPr id="0" name=""/>
        <dsp:cNvSpPr/>
      </dsp:nvSpPr>
      <dsp:spPr>
        <a:xfrm>
          <a:off x="133" y="3484221"/>
          <a:ext cx="9653524" cy="1984150"/>
        </a:xfrm>
        <a:prstGeom prst="rect">
          <a:avLst/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 smtClean="0">
              <a:solidFill>
                <a:schemeClr val="tx1"/>
              </a:solidFill>
            </a:rPr>
            <a:t>ข้อมูลผู้มีสิทธิ 2 สิทธิที่อยู่ในฐานข้อมูลบุคลากรภาครัฐ</a:t>
          </a:r>
          <a:r>
            <a:rPr lang="th-TH" sz="3300" b="1" kern="1200" dirty="0" smtClean="0">
              <a:solidFill>
                <a:schemeClr val="bg1"/>
              </a:solidFill>
            </a:rPr>
            <a:t>ก่อนวันที่ 29 กันยายน 2553 </a:t>
          </a:r>
          <a:r>
            <a:rPr lang="th-TH" sz="3300" b="1" kern="1200" dirty="0" smtClean="0">
              <a:solidFill>
                <a:schemeClr val="tx1"/>
              </a:solidFill>
            </a:rPr>
            <a:t>กรมบัญชีกลางจะปรับให้ใช้สิทธิราชการ จนกว่าจะมีการแจ้งเปลี่ยนแปลง                         (ภายในธันวาคม 2553) หากไม่แจ้งถือว่าไม่ประสงค์เปลี่ยนแปลง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133" y="3484221"/>
        <a:ext cx="9653524" cy="198415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B65627-5ABB-4C32-85B2-FE2968F1F94D}">
      <dsp:nvSpPr>
        <dsp:cNvPr id="0" name=""/>
        <dsp:cNvSpPr/>
      </dsp:nvSpPr>
      <dsp:spPr>
        <a:xfrm>
          <a:off x="-191127" y="138966"/>
          <a:ext cx="5247119" cy="5247119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ค่าอุปกรณ์อวัยวะเทียม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484278" y="638692"/>
        <a:ext cx="1436711" cy="905752"/>
      </dsp:txXfrm>
    </dsp:sp>
    <dsp:sp modelId="{7CBBF263-449F-4232-A07B-B61B8AA35B4B}">
      <dsp:nvSpPr>
        <dsp:cNvPr id="0" name=""/>
        <dsp:cNvSpPr/>
      </dsp:nvSpPr>
      <dsp:spPr>
        <a:xfrm>
          <a:off x="158575" y="286156"/>
          <a:ext cx="5247119" cy="5247119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</a:rPr>
            <a:t>ค่าบริการ ตรวจวิเคราะห์โรค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750353" y="2160127"/>
        <a:ext cx="1524163" cy="968218"/>
      </dsp:txXfrm>
    </dsp:sp>
    <dsp:sp modelId="{CDE3C487-D2CE-487F-8E76-75768647CE79}">
      <dsp:nvSpPr>
        <dsp:cNvPr id="0" name=""/>
        <dsp:cNvSpPr/>
      </dsp:nvSpPr>
      <dsp:spPr>
        <a:xfrm>
          <a:off x="48805" y="505748"/>
          <a:ext cx="5247119" cy="5247119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ค่าห้องและอาหาร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421954" y="3629033"/>
        <a:ext cx="1374245" cy="999451"/>
      </dsp:txXfrm>
    </dsp:sp>
    <dsp:sp modelId="{6046F4F2-8606-4425-944D-C63DC2FE17A2}">
      <dsp:nvSpPr>
        <dsp:cNvPr id="0" name=""/>
        <dsp:cNvSpPr/>
      </dsp:nvSpPr>
      <dsp:spPr>
        <a:xfrm>
          <a:off x="-280608" y="615570"/>
          <a:ext cx="5247119" cy="5247119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</a:rPr>
            <a:t>ค่าเสริมสร้างสุขภาพ ป้องกันโรค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640212" y="4738307"/>
        <a:ext cx="1405478" cy="999451"/>
      </dsp:txXfrm>
    </dsp:sp>
    <dsp:sp modelId="{74484C7A-A603-482C-9639-E93E4E7E6FD4}">
      <dsp:nvSpPr>
        <dsp:cNvPr id="0" name=""/>
        <dsp:cNvSpPr/>
      </dsp:nvSpPr>
      <dsp:spPr>
        <a:xfrm>
          <a:off x="-610704" y="642435"/>
          <a:ext cx="5247119" cy="5247119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ค่าฟื้นฟูสมรรถภาพ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-110979" y="3765721"/>
        <a:ext cx="1374245" cy="999451"/>
      </dsp:txXfrm>
    </dsp:sp>
    <dsp:sp modelId="{4548484B-87F5-4D85-A54F-CD11D3152282}">
      <dsp:nvSpPr>
        <dsp:cNvPr id="0" name=""/>
        <dsp:cNvSpPr/>
      </dsp:nvSpPr>
      <dsp:spPr>
        <a:xfrm>
          <a:off x="-694606" y="306777"/>
          <a:ext cx="5247119" cy="5247119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700" b="1" kern="1200" dirty="0" smtClean="0">
              <a:solidFill>
                <a:schemeClr val="tx1"/>
              </a:solidFill>
            </a:rPr>
            <a:t>ค่าใช้จ่ายอื่น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-563428" y="2180748"/>
        <a:ext cx="1524163" cy="968218"/>
      </dsp:txXfrm>
    </dsp:sp>
    <dsp:sp modelId="{737FDEBF-A4DB-48C0-B14B-B08CD203A8FC}">
      <dsp:nvSpPr>
        <dsp:cNvPr id="0" name=""/>
        <dsp:cNvSpPr/>
      </dsp:nvSpPr>
      <dsp:spPr>
        <a:xfrm>
          <a:off x="-526750" y="-151952"/>
          <a:ext cx="5247119" cy="5157656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tx1"/>
              </a:solidFill>
            </a:rPr>
            <a:t>ค่ายา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610125" y="339253"/>
        <a:ext cx="1436711" cy="89030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C408A-8BF4-4E59-9C11-C2697ACD7517}">
      <dsp:nvSpPr>
        <dsp:cNvPr id="0" name=""/>
        <dsp:cNvSpPr/>
      </dsp:nvSpPr>
      <dsp:spPr>
        <a:xfrm>
          <a:off x="742287" y="0"/>
          <a:ext cx="8412590" cy="497878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6BFCE6-A121-44B5-9ED1-E2A4B445AD81}">
      <dsp:nvSpPr>
        <dsp:cNvPr id="0" name=""/>
        <dsp:cNvSpPr/>
      </dsp:nvSpPr>
      <dsp:spPr>
        <a:xfrm>
          <a:off x="0" y="1493634"/>
          <a:ext cx="2969149" cy="199151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ยามะเร็งที่มีค่าใช้จ่ายสูง 6 ชนิด</a:t>
          </a:r>
          <a:endParaRPr lang="en-US" sz="3600" b="1" kern="1200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0" y="1493634"/>
        <a:ext cx="2969149" cy="1991512"/>
      </dsp:txXfrm>
    </dsp:sp>
    <dsp:sp modelId="{ACBD9566-DBDE-4CED-A6D5-8EBDD169C556}">
      <dsp:nvSpPr>
        <dsp:cNvPr id="0" name=""/>
        <dsp:cNvSpPr/>
      </dsp:nvSpPr>
      <dsp:spPr>
        <a:xfrm>
          <a:off x="3464007" y="1493634"/>
          <a:ext cx="2969149" cy="1991512"/>
        </a:xfrm>
        <a:prstGeom prst="roundRect">
          <a:avLst/>
        </a:prstGeom>
        <a:gradFill rotWithShape="0">
          <a:gsLst>
            <a:gs pos="0">
              <a:schemeClr val="accent2">
                <a:hueOff val="953895"/>
                <a:satOff val="-21764"/>
                <a:lumOff val="8039"/>
                <a:alphaOff val="0"/>
                <a:shade val="60000"/>
              </a:schemeClr>
            </a:gs>
            <a:gs pos="33000">
              <a:schemeClr val="accent2">
                <a:hueOff val="953895"/>
                <a:satOff val="-21764"/>
                <a:lumOff val="8039"/>
                <a:alphaOff val="0"/>
                <a:tint val="86500"/>
              </a:schemeClr>
            </a:gs>
            <a:gs pos="46750">
              <a:schemeClr val="accent2">
                <a:hueOff val="953895"/>
                <a:satOff val="-21764"/>
                <a:lumOff val="8039"/>
                <a:alphaOff val="0"/>
                <a:tint val="71000"/>
                <a:satMod val="112000"/>
              </a:schemeClr>
            </a:gs>
            <a:gs pos="53000">
              <a:schemeClr val="accent2">
                <a:hueOff val="953895"/>
                <a:satOff val="-21764"/>
                <a:lumOff val="8039"/>
                <a:alphaOff val="0"/>
                <a:tint val="71000"/>
                <a:satMod val="112000"/>
              </a:schemeClr>
            </a:gs>
            <a:gs pos="68000">
              <a:schemeClr val="accent2">
                <a:hueOff val="953895"/>
                <a:satOff val="-21764"/>
                <a:lumOff val="8039"/>
                <a:alphaOff val="0"/>
                <a:tint val="86000"/>
              </a:schemeClr>
            </a:gs>
            <a:gs pos="100000">
              <a:schemeClr val="accent2">
                <a:hueOff val="953895"/>
                <a:satOff val="-21764"/>
                <a:lumOff val="803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ขออนุมัติ         การเบิกยา</a:t>
          </a:r>
          <a:endParaRPr lang="en-US" sz="4000" b="1" kern="1200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464007" y="1493634"/>
        <a:ext cx="2969149" cy="1991512"/>
      </dsp:txXfrm>
    </dsp:sp>
    <dsp:sp modelId="{8840F936-4F75-4566-B1B9-3C5E58BE0598}">
      <dsp:nvSpPr>
        <dsp:cNvPr id="0" name=""/>
        <dsp:cNvSpPr/>
      </dsp:nvSpPr>
      <dsp:spPr>
        <a:xfrm>
          <a:off x="6928015" y="1493634"/>
          <a:ext cx="2969149" cy="1991512"/>
        </a:xfrm>
        <a:prstGeom prst="roundRect">
          <a:avLst/>
        </a:prstGeom>
        <a:gradFill rotWithShape="0">
          <a:gsLst>
            <a:gs pos="0">
              <a:schemeClr val="accent2">
                <a:hueOff val="1907790"/>
                <a:satOff val="-43528"/>
                <a:lumOff val="16079"/>
                <a:alphaOff val="0"/>
                <a:shade val="60000"/>
              </a:schemeClr>
            </a:gs>
            <a:gs pos="33000">
              <a:schemeClr val="accent2">
                <a:hueOff val="1907790"/>
                <a:satOff val="-43528"/>
                <a:lumOff val="16079"/>
                <a:alphaOff val="0"/>
                <a:tint val="86500"/>
              </a:schemeClr>
            </a:gs>
            <a:gs pos="46750">
              <a:schemeClr val="accent2">
                <a:hueOff val="1907790"/>
                <a:satOff val="-43528"/>
                <a:lumOff val="16079"/>
                <a:alphaOff val="0"/>
                <a:tint val="71000"/>
                <a:satMod val="112000"/>
              </a:schemeClr>
            </a:gs>
            <a:gs pos="53000">
              <a:schemeClr val="accent2">
                <a:hueOff val="1907790"/>
                <a:satOff val="-43528"/>
                <a:lumOff val="16079"/>
                <a:alphaOff val="0"/>
                <a:tint val="71000"/>
                <a:satMod val="112000"/>
              </a:schemeClr>
            </a:gs>
            <a:gs pos="68000">
              <a:schemeClr val="accent2">
                <a:hueOff val="1907790"/>
                <a:satOff val="-43528"/>
                <a:lumOff val="16079"/>
                <a:alphaOff val="0"/>
                <a:tint val="86000"/>
              </a:schemeClr>
            </a:gs>
            <a:gs pos="100000">
              <a:schemeClr val="accent2">
                <a:hueOff val="1907790"/>
                <a:satOff val="-43528"/>
                <a:lumOff val="1607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baseline="0" dirty="0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เบิกจ่ายตรง</a:t>
          </a:r>
          <a:endParaRPr lang="en-US" sz="4400" b="1" kern="1200" baseline="0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sp:txBody>
      <dsp:txXfrm>
        <a:off x="6928015" y="1493634"/>
        <a:ext cx="2969149" cy="19915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2151146"/>
          <a:ext cx="5018855" cy="25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125270" y="538233"/>
          <a:ext cx="4517376" cy="2952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791" tIns="0" rIns="132791" bIns="0" numCol="1" spcCol="1270" anchor="t" anchorCtr="0">
          <a:noAutofit/>
        </a:bodyPr>
        <a:lstStyle/>
        <a:p>
          <a:pPr lvl="0" algn="thaiDi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มาตรา 4 การรักษาพยาบาล ...    และให้หมายความรวมถึงการตรวจสุขภาพ การสร้างเสริมสุขภาพ และการป้องกันโรค...</a:t>
          </a:r>
          <a:endParaRPr lang="th-TH" sz="3200" b="1" kern="1200" dirty="0"/>
        </a:p>
      </dsp:txBody>
      <dsp:txXfrm>
        <a:off x="125270" y="538233"/>
        <a:ext cx="4517376" cy="295200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CA519-5E71-426A-9E2A-F7F5AE5076ED}">
      <dsp:nvSpPr>
        <dsp:cNvPr id="0" name=""/>
        <dsp:cNvSpPr/>
      </dsp:nvSpPr>
      <dsp:spPr>
        <a:xfrm>
          <a:off x="2667580" y="0"/>
          <a:ext cx="6450359" cy="1472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6300" b="1" kern="1200" dirty="0" smtClean="0">
              <a:latin typeface="Angsana New" pitchFamily="18" charset="-34"/>
            </a:rPr>
            <a:t>ห้ามเบิกใบเสร็จรับเงิน</a:t>
          </a:r>
          <a:endParaRPr lang="en-US" sz="6300" kern="1200" dirty="0"/>
        </a:p>
      </dsp:txBody>
      <dsp:txXfrm>
        <a:off x="2667580" y="0"/>
        <a:ext cx="6450359" cy="1472053"/>
      </dsp:txXfrm>
    </dsp:sp>
    <dsp:sp modelId="{8F271B1E-D051-4D56-8DEB-FF5E38A9548A}">
      <dsp:nvSpPr>
        <dsp:cNvPr id="0" name=""/>
        <dsp:cNvSpPr/>
      </dsp:nvSpPr>
      <dsp:spPr>
        <a:xfrm>
          <a:off x="0" y="0"/>
          <a:ext cx="2667580" cy="147205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cap="none" spc="0" dirty="0" smtClean="0">
              <a:ln w="50800"/>
              <a:solidFill>
                <a:schemeClr val="tx1"/>
              </a:solidFill>
              <a:effectLst/>
            </a:rPr>
            <a:t>เงื่อนไข</a:t>
          </a:r>
          <a:endParaRPr lang="en-US" sz="6500" b="1" kern="1200" cap="none" spc="0" dirty="0">
            <a:ln w="50800"/>
            <a:solidFill>
              <a:schemeClr val="tx1"/>
            </a:solidFill>
            <a:effectLst/>
          </a:endParaRPr>
        </a:p>
      </dsp:txBody>
      <dsp:txXfrm>
        <a:off x="0" y="0"/>
        <a:ext cx="2667580" cy="1472053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AE7B23-0318-4620-B8C1-5990A2975770}">
      <dsp:nvSpPr>
        <dsp:cNvPr id="0" name=""/>
        <dsp:cNvSpPr/>
      </dsp:nvSpPr>
      <dsp:spPr>
        <a:xfrm rot="5400000">
          <a:off x="5940716" y="-3196588"/>
          <a:ext cx="788070" cy="744925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i="1" kern="1200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มะเร็งเม็ดเลือดขาวชนิดเรื้อรัง และมะเร็งลำไส้ชนิด </a:t>
          </a:r>
          <a:r>
            <a:rPr lang="en-US" sz="2400" b="1" i="1" kern="1200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gastrointestinal stromal tumor (GIST)</a:t>
          </a:r>
          <a:endParaRPr lang="en-US" sz="2400" b="1" i="1" kern="1200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sp:txBody>
      <dsp:txXfrm rot="5400000">
        <a:off x="5940716" y="-3196588"/>
        <a:ext cx="788070" cy="7449250"/>
      </dsp:txXfrm>
    </dsp:sp>
    <dsp:sp modelId="{E6FF245E-D45A-42B7-B8FD-CE3737066FC7}">
      <dsp:nvSpPr>
        <dsp:cNvPr id="0" name=""/>
        <dsp:cNvSpPr/>
      </dsp:nvSpPr>
      <dsp:spPr>
        <a:xfrm>
          <a:off x="831" y="1691"/>
          <a:ext cx="2608463" cy="985088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Imatinib</a:t>
          </a:r>
          <a:endParaRPr lang="en-US" sz="3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831" y="1691"/>
        <a:ext cx="2608463" cy="985088"/>
      </dsp:txXfrm>
    </dsp:sp>
    <dsp:sp modelId="{598735F2-C9B6-41A0-8D41-7A327FEBB5D9}">
      <dsp:nvSpPr>
        <dsp:cNvPr id="0" name=""/>
        <dsp:cNvSpPr/>
      </dsp:nvSpPr>
      <dsp:spPr>
        <a:xfrm rot="5400000">
          <a:off x="5939884" y="-2196045"/>
          <a:ext cx="788070" cy="744925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b="1" i="1" kern="1200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มะเร็งต่อมน้ำเหลือง</a:t>
          </a:r>
          <a:endParaRPr lang="en-US" sz="2600" b="1" i="1" kern="1200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sp:txBody>
      <dsp:txXfrm rot="5400000">
        <a:off x="5939884" y="-2196045"/>
        <a:ext cx="788070" cy="7449250"/>
      </dsp:txXfrm>
    </dsp:sp>
    <dsp:sp modelId="{CECF1270-2FA4-4258-A659-D154CA7E0982}">
      <dsp:nvSpPr>
        <dsp:cNvPr id="0" name=""/>
        <dsp:cNvSpPr/>
      </dsp:nvSpPr>
      <dsp:spPr>
        <a:xfrm>
          <a:off x="831" y="1036035"/>
          <a:ext cx="2608463" cy="985088"/>
        </a:xfrm>
        <a:prstGeom prst="roundRect">
          <a:avLst/>
        </a:prstGeom>
        <a:solidFill>
          <a:schemeClr val="accent2">
            <a:shade val="80000"/>
            <a:hueOff val="-47604"/>
            <a:satOff val="-8568"/>
            <a:lumOff val="691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Rituximab</a:t>
          </a:r>
          <a:endParaRPr lang="en-US" sz="3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831" y="1036035"/>
        <a:ext cx="2608463" cy="985088"/>
      </dsp:txXfrm>
    </dsp:sp>
    <dsp:sp modelId="{6752EC28-A804-44AD-BBCA-8B8002ACF266}">
      <dsp:nvSpPr>
        <dsp:cNvPr id="0" name=""/>
        <dsp:cNvSpPr/>
      </dsp:nvSpPr>
      <dsp:spPr>
        <a:xfrm rot="5400000">
          <a:off x="5940716" y="-1127902"/>
          <a:ext cx="788070" cy="744925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b="1" i="1" kern="1200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มะเร็งเต้านมระยะแพร่กระจาย</a:t>
          </a:r>
          <a:endParaRPr lang="en-US" sz="2600" b="1" i="1" kern="1200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sp:txBody>
      <dsp:txXfrm rot="5400000">
        <a:off x="5940716" y="-1127902"/>
        <a:ext cx="788070" cy="7449250"/>
      </dsp:txXfrm>
    </dsp:sp>
    <dsp:sp modelId="{03BDCD54-2F1C-4C39-9173-B9590EFD2F88}">
      <dsp:nvSpPr>
        <dsp:cNvPr id="0" name=""/>
        <dsp:cNvSpPr/>
      </dsp:nvSpPr>
      <dsp:spPr>
        <a:xfrm>
          <a:off x="831" y="2070378"/>
          <a:ext cx="2608463" cy="985088"/>
        </a:xfrm>
        <a:prstGeom prst="roundRect">
          <a:avLst/>
        </a:prstGeom>
        <a:solidFill>
          <a:schemeClr val="accent2">
            <a:shade val="80000"/>
            <a:hueOff val="-95208"/>
            <a:satOff val="-17136"/>
            <a:lumOff val="1383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Trastuzumab</a:t>
          </a:r>
          <a:endParaRPr lang="en-US" sz="3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831" y="2070378"/>
        <a:ext cx="2608463" cy="985088"/>
      </dsp:txXfrm>
    </dsp:sp>
    <dsp:sp modelId="{7D4A4D85-B03E-4105-86B8-69A9CFB21714}">
      <dsp:nvSpPr>
        <dsp:cNvPr id="0" name=""/>
        <dsp:cNvSpPr/>
      </dsp:nvSpPr>
      <dsp:spPr>
        <a:xfrm rot="5400000">
          <a:off x="5940716" y="-93559"/>
          <a:ext cx="788070" cy="744925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b="1" i="1" kern="1200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มะเร็งลำไส้ใหญ่ระยะแพร่กระจาย</a:t>
          </a:r>
          <a:endParaRPr lang="en-US" sz="2600" b="1" i="1" kern="1200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sp:txBody>
      <dsp:txXfrm rot="5400000">
        <a:off x="5940716" y="-93559"/>
        <a:ext cx="788070" cy="7449250"/>
      </dsp:txXfrm>
    </dsp:sp>
    <dsp:sp modelId="{D9764D66-9DC6-4CFD-BC77-263DE1EEC273}">
      <dsp:nvSpPr>
        <dsp:cNvPr id="0" name=""/>
        <dsp:cNvSpPr/>
      </dsp:nvSpPr>
      <dsp:spPr>
        <a:xfrm>
          <a:off x="831" y="3104721"/>
          <a:ext cx="2608463" cy="985088"/>
        </a:xfrm>
        <a:prstGeom prst="roundRect">
          <a:avLst/>
        </a:prstGeom>
        <a:solidFill>
          <a:schemeClr val="accent2">
            <a:shade val="80000"/>
            <a:hueOff val="-142811"/>
            <a:satOff val="-25704"/>
            <a:lumOff val="2075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Bivacizumab</a:t>
          </a:r>
          <a:endParaRPr lang="en-US" sz="3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831" y="3104721"/>
        <a:ext cx="2608463" cy="985088"/>
      </dsp:txXfrm>
    </dsp:sp>
    <dsp:sp modelId="{FB99A444-75DC-4215-B5BF-91536316C761}">
      <dsp:nvSpPr>
        <dsp:cNvPr id="0" name=""/>
        <dsp:cNvSpPr/>
      </dsp:nvSpPr>
      <dsp:spPr>
        <a:xfrm rot="5400000">
          <a:off x="5940716" y="940783"/>
          <a:ext cx="788070" cy="744925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b="1" i="1" kern="1200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มะเร็งปอดระยะแพร่กระจายที่ไม่ตอบสนองต่อยา          กลุ่ม </a:t>
          </a:r>
          <a:r>
            <a:rPr lang="en-US" sz="2600" b="1" i="1" kern="1200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Platinum </a:t>
          </a:r>
          <a:r>
            <a:rPr lang="th-TH" sz="2600" b="1" i="1" kern="1200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และ </a:t>
          </a:r>
          <a:r>
            <a:rPr lang="en-US" sz="2600" b="1" i="1" kern="1200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Docetaxel </a:t>
          </a:r>
          <a:r>
            <a:rPr lang="th-TH" sz="2600" b="1" i="1" kern="1200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แล้ว</a:t>
          </a:r>
          <a:endParaRPr lang="en-US" sz="2600" b="1" i="1" kern="1200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sp:txBody>
      <dsp:txXfrm rot="5400000">
        <a:off x="5940716" y="940783"/>
        <a:ext cx="788070" cy="7449250"/>
      </dsp:txXfrm>
    </dsp:sp>
    <dsp:sp modelId="{24F0A989-7DD2-49BF-A252-2B21628BA6F6}">
      <dsp:nvSpPr>
        <dsp:cNvPr id="0" name=""/>
        <dsp:cNvSpPr/>
      </dsp:nvSpPr>
      <dsp:spPr>
        <a:xfrm>
          <a:off x="831" y="4139064"/>
          <a:ext cx="2608463" cy="985088"/>
        </a:xfrm>
        <a:prstGeom prst="roundRect">
          <a:avLst/>
        </a:prstGeom>
        <a:solidFill>
          <a:schemeClr val="accent2">
            <a:shade val="80000"/>
            <a:hueOff val="-190415"/>
            <a:satOff val="-34272"/>
            <a:lumOff val="276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Erlotinib</a:t>
          </a:r>
          <a:endParaRPr lang="en-US" sz="3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831" y="4139064"/>
        <a:ext cx="2608463" cy="985088"/>
      </dsp:txXfrm>
    </dsp:sp>
    <dsp:sp modelId="{FEF618AB-CE29-415A-8E00-79A8104FDEEA}">
      <dsp:nvSpPr>
        <dsp:cNvPr id="0" name=""/>
        <dsp:cNvSpPr/>
      </dsp:nvSpPr>
      <dsp:spPr>
        <a:xfrm rot="5400000">
          <a:off x="5940716" y="1975126"/>
          <a:ext cx="788070" cy="744925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b="1" i="1" kern="1200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มะเร็งปอดระยะแพร่กระจายที่ไม่ตอบสนองต่อยา           กลุ่ม </a:t>
          </a:r>
          <a:r>
            <a:rPr lang="en-US" sz="2600" b="1" i="1" kern="1200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Platinum </a:t>
          </a:r>
          <a:r>
            <a:rPr lang="th-TH" sz="2600" b="1" i="1" kern="1200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และ </a:t>
          </a:r>
          <a:r>
            <a:rPr lang="en-US" sz="2600" b="1" i="1" kern="1200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Docetaxel </a:t>
          </a:r>
          <a:r>
            <a:rPr lang="th-TH" sz="2600" b="1" i="1" kern="1200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แล้ว</a:t>
          </a:r>
          <a:endParaRPr lang="en-US" sz="2600" b="1" i="1" kern="1200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sp:txBody>
      <dsp:txXfrm rot="5400000">
        <a:off x="5940716" y="1975126"/>
        <a:ext cx="788070" cy="7449250"/>
      </dsp:txXfrm>
    </dsp:sp>
    <dsp:sp modelId="{6C56029D-6322-4D6C-9489-250C154A7633}">
      <dsp:nvSpPr>
        <dsp:cNvPr id="0" name=""/>
        <dsp:cNvSpPr/>
      </dsp:nvSpPr>
      <dsp:spPr>
        <a:xfrm>
          <a:off x="831" y="5173407"/>
          <a:ext cx="2608463" cy="985088"/>
        </a:xfrm>
        <a:prstGeom prst="roundRect">
          <a:avLst/>
        </a:prstGeom>
        <a:solidFill>
          <a:schemeClr val="accent2">
            <a:shade val="80000"/>
            <a:hueOff val="-238019"/>
            <a:satOff val="-42840"/>
            <a:lumOff val="345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Gefitinib</a:t>
          </a:r>
          <a:endParaRPr lang="en-US" sz="3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831" y="5173407"/>
        <a:ext cx="2608463" cy="985088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C408A-8BF4-4E59-9C11-C2697ACD7517}">
      <dsp:nvSpPr>
        <dsp:cNvPr id="0" name=""/>
        <dsp:cNvSpPr/>
      </dsp:nvSpPr>
      <dsp:spPr>
        <a:xfrm>
          <a:off x="742287" y="0"/>
          <a:ext cx="8412590" cy="497878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6BFCE6-A121-44B5-9ED1-E2A4B445AD81}">
      <dsp:nvSpPr>
        <dsp:cNvPr id="0" name=""/>
        <dsp:cNvSpPr/>
      </dsp:nvSpPr>
      <dsp:spPr>
        <a:xfrm>
          <a:off x="30928" y="1493634"/>
          <a:ext cx="2969149" cy="199151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err="1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Rituximab</a:t>
          </a:r>
          <a:endParaRPr lang="th-TH" sz="2400" b="0" kern="1200" cap="none" spc="0" dirty="0" smtClean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err="1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Etanercept</a:t>
          </a:r>
          <a:endParaRPr lang="en-US" sz="2400" b="0" kern="1200" cap="none" spc="0" dirty="0" smtClean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err="1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Infliximab</a:t>
          </a:r>
          <a:r>
            <a:rPr lang="th-TH" sz="2400" b="0" kern="1200" cap="none" spc="0" dirty="0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en-US" sz="24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0928" y="1493634"/>
        <a:ext cx="2969149" cy="1991512"/>
      </dsp:txXfrm>
    </dsp:sp>
    <dsp:sp modelId="{ACBD9566-DBDE-4CED-A6D5-8EBDD169C556}">
      <dsp:nvSpPr>
        <dsp:cNvPr id="0" name=""/>
        <dsp:cNvSpPr/>
      </dsp:nvSpPr>
      <dsp:spPr>
        <a:xfrm>
          <a:off x="3464007" y="1493634"/>
          <a:ext cx="2969149" cy="1991512"/>
        </a:xfrm>
        <a:prstGeom prst="roundRect">
          <a:avLst/>
        </a:prstGeom>
        <a:gradFill rotWithShape="0">
          <a:gsLst>
            <a:gs pos="0">
              <a:schemeClr val="accent2">
                <a:hueOff val="953895"/>
                <a:satOff val="-21764"/>
                <a:lumOff val="8039"/>
                <a:alphaOff val="0"/>
                <a:shade val="60000"/>
              </a:schemeClr>
            </a:gs>
            <a:gs pos="33000">
              <a:schemeClr val="accent2">
                <a:hueOff val="953895"/>
                <a:satOff val="-21764"/>
                <a:lumOff val="8039"/>
                <a:alphaOff val="0"/>
                <a:tint val="86500"/>
              </a:schemeClr>
            </a:gs>
            <a:gs pos="46750">
              <a:schemeClr val="accent2">
                <a:hueOff val="953895"/>
                <a:satOff val="-21764"/>
                <a:lumOff val="8039"/>
                <a:alphaOff val="0"/>
                <a:tint val="71000"/>
                <a:satMod val="112000"/>
              </a:schemeClr>
            </a:gs>
            <a:gs pos="53000">
              <a:schemeClr val="accent2">
                <a:hueOff val="953895"/>
                <a:satOff val="-21764"/>
                <a:lumOff val="8039"/>
                <a:alphaOff val="0"/>
                <a:tint val="71000"/>
                <a:satMod val="112000"/>
              </a:schemeClr>
            </a:gs>
            <a:gs pos="68000">
              <a:schemeClr val="accent2">
                <a:hueOff val="953895"/>
                <a:satOff val="-21764"/>
                <a:lumOff val="8039"/>
                <a:alphaOff val="0"/>
                <a:tint val="86000"/>
              </a:schemeClr>
            </a:gs>
            <a:gs pos="100000">
              <a:schemeClr val="accent2">
                <a:hueOff val="953895"/>
                <a:satOff val="-21764"/>
                <a:lumOff val="803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300" kern="1200" dirty="0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เบิกจ่ายตรง</a:t>
          </a:r>
          <a:endParaRPr lang="en-US" sz="6300" kern="1200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464007" y="1493634"/>
        <a:ext cx="2969149" cy="1991512"/>
      </dsp:txXfrm>
    </dsp:sp>
    <dsp:sp modelId="{8840F936-4F75-4566-B1B9-3C5E58BE0598}">
      <dsp:nvSpPr>
        <dsp:cNvPr id="0" name=""/>
        <dsp:cNvSpPr/>
      </dsp:nvSpPr>
      <dsp:spPr>
        <a:xfrm>
          <a:off x="6897086" y="1493634"/>
          <a:ext cx="2969149" cy="1991512"/>
        </a:xfrm>
        <a:prstGeom prst="roundRect">
          <a:avLst/>
        </a:prstGeom>
        <a:gradFill rotWithShape="0">
          <a:gsLst>
            <a:gs pos="0">
              <a:schemeClr val="accent2">
                <a:hueOff val="1907790"/>
                <a:satOff val="-43528"/>
                <a:lumOff val="16079"/>
                <a:alphaOff val="0"/>
                <a:shade val="60000"/>
              </a:schemeClr>
            </a:gs>
            <a:gs pos="33000">
              <a:schemeClr val="accent2">
                <a:hueOff val="1907790"/>
                <a:satOff val="-43528"/>
                <a:lumOff val="16079"/>
                <a:alphaOff val="0"/>
                <a:tint val="86500"/>
              </a:schemeClr>
            </a:gs>
            <a:gs pos="46750">
              <a:schemeClr val="accent2">
                <a:hueOff val="1907790"/>
                <a:satOff val="-43528"/>
                <a:lumOff val="16079"/>
                <a:alphaOff val="0"/>
                <a:tint val="71000"/>
                <a:satMod val="112000"/>
              </a:schemeClr>
            </a:gs>
            <a:gs pos="53000">
              <a:schemeClr val="accent2">
                <a:hueOff val="1907790"/>
                <a:satOff val="-43528"/>
                <a:lumOff val="16079"/>
                <a:alphaOff val="0"/>
                <a:tint val="71000"/>
                <a:satMod val="112000"/>
              </a:schemeClr>
            </a:gs>
            <a:gs pos="68000">
              <a:schemeClr val="accent2">
                <a:hueOff val="1907790"/>
                <a:satOff val="-43528"/>
                <a:lumOff val="16079"/>
                <a:alphaOff val="0"/>
                <a:tint val="86000"/>
              </a:schemeClr>
            </a:gs>
            <a:gs pos="100000">
              <a:schemeClr val="accent2">
                <a:hueOff val="1907790"/>
                <a:satOff val="-43528"/>
                <a:lumOff val="1607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ห้ามเบิกยา              “</a:t>
          </a:r>
          <a:r>
            <a:rPr lang="th-TH" sz="3200" b="1" kern="1200" cap="none" spc="0" dirty="0" err="1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ชีว</a:t>
          </a:r>
          <a:r>
            <a:rPr lang="th-TH" sz="32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วัตถุอื่น”</a:t>
          </a:r>
          <a:endParaRPr lang="en-US" sz="3600" kern="1200" baseline="0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sp:txBody>
      <dsp:txXfrm>
        <a:off x="6897086" y="1493634"/>
        <a:ext cx="2969149" cy="1991512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CA519-5E71-426A-9E2A-F7F5AE5076ED}">
      <dsp:nvSpPr>
        <dsp:cNvPr id="0" name=""/>
        <dsp:cNvSpPr/>
      </dsp:nvSpPr>
      <dsp:spPr>
        <a:xfrm>
          <a:off x="2667580" y="0"/>
          <a:ext cx="6450359" cy="1472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6300" b="1" kern="1200" dirty="0" smtClean="0">
              <a:latin typeface="Angsana New" pitchFamily="18" charset="-34"/>
            </a:rPr>
            <a:t>ห้ามเบิกใบเสร็จรับเงิน</a:t>
          </a:r>
          <a:endParaRPr lang="en-US" sz="6300" kern="1200" dirty="0"/>
        </a:p>
      </dsp:txBody>
      <dsp:txXfrm>
        <a:off x="2667580" y="0"/>
        <a:ext cx="6450359" cy="1472053"/>
      </dsp:txXfrm>
    </dsp:sp>
    <dsp:sp modelId="{8F271B1E-D051-4D56-8DEB-FF5E38A9548A}">
      <dsp:nvSpPr>
        <dsp:cNvPr id="0" name=""/>
        <dsp:cNvSpPr/>
      </dsp:nvSpPr>
      <dsp:spPr>
        <a:xfrm>
          <a:off x="0" y="0"/>
          <a:ext cx="2667580" cy="147205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cap="none" spc="0" dirty="0" smtClean="0">
              <a:ln w="50800"/>
              <a:solidFill>
                <a:schemeClr val="tx1"/>
              </a:solidFill>
              <a:effectLst/>
            </a:rPr>
            <a:t>เงื่อนไข</a:t>
          </a:r>
          <a:endParaRPr lang="en-US" sz="6500" b="1" kern="1200" cap="none" spc="0" dirty="0">
            <a:ln w="50800"/>
            <a:solidFill>
              <a:schemeClr val="tx1"/>
            </a:solidFill>
            <a:effectLst/>
          </a:endParaRPr>
        </a:p>
      </dsp:txBody>
      <dsp:txXfrm>
        <a:off x="0" y="0"/>
        <a:ext cx="2667580" cy="1472053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C408A-8BF4-4E59-9C11-C2697ACD7517}">
      <dsp:nvSpPr>
        <dsp:cNvPr id="0" name=""/>
        <dsp:cNvSpPr/>
      </dsp:nvSpPr>
      <dsp:spPr>
        <a:xfrm>
          <a:off x="742287" y="0"/>
          <a:ext cx="8412590" cy="54978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6BFCE6-A121-44B5-9ED1-E2A4B445AD81}">
      <dsp:nvSpPr>
        <dsp:cNvPr id="0" name=""/>
        <dsp:cNvSpPr/>
      </dsp:nvSpPr>
      <dsp:spPr>
        <a:xfrm>
          <a:off x="196203" y="1681035"/>
          <a:ext cx="2969149" cy="21991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เบิกยาสมุนไพร          ได้ตามรายการที่กำหนด          ( </a:t>
          </a:r>
          <a:r>
            <a:rPr lang="en-US" sz="2800" b="1" kern="1200" dirty="0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4 </a:t>
          </a:r>
          <a:r>
            <a:rPr lang="th-TH" sz="2800" b="1" kern="1200" dirty="0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ประเภท)</a:t>
          </a:r>
          <a:endParaRPr lang="en-US" sz="2800" b="1" kern="1200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96203" y="1681035"/>
        <a:ext cx="2969149" cy="2199156"/>
      </dsp:txXfrm>
    </dsp:sp>
    <dsp:sp modelId="{ACBD9566-DBDE-4CED-A6D5-8EBDD169C556}">
      <dsp:nvSpPr>
        <dsp:cNvPr id="0" name=""/>
        <dsp:cNvSpPr/>
      </dsp:nvSpPr>
      <dsp:spPr>
        <a:xfrm>
          <a:off x="3464007" y="1649367"/>
          <a:ext cx="2969149" cy="2199156"/>
        </a:xfrm>
        <a:prstGeom prst="roundRect">
          <a:avLst/>
        </a:prstGeom>
        <a:gradFill rotWithShape="0">
          <a:gsLst>
            <a:gs pos="0">
              <a:schemeClr val="accent2">
                <a:hueOff val="953895"/>
                <a:satOff val="-21764"/>
                <a:lumOff val="8039"/>
                <a:alphaOff val="0"/>
                <a:shade val="60000"/>
              </a:schemeClr>
            </a:gs>
            <a:gs pos="33000">
              <a:schemeClr val="accent2">
                <a:hueOff val="953895"/>
                <a:satOff val="-21764"/>
                <a:lumOff val="8039"/>
                <a:alphaOff val="0"/>
                <a:tint val="86500"/>
              </a:schemeClr>
            </a:gs>
            <a:gs pos="46750">
              <a:schemeClr val="accent2">
                <a:hueOff val="953895"/>
                <a:satOff val="-21764"/>
                <a:lumOff val="8039"/>
                <a:alphaOff val="0"/>
                <a:tint val="71000"/>
                <a:satMod val="112000"/>
              </a:schemeClr>
            </a:gs>
            <a:gs pos="53000">
              <a:schemeClr val="accent2">
                <a:hueOff val="953895"/>
                <a:satOff val="-21764"/>
                <a:lumOff val="8039"/>
                <a:alphaOff val="0"/>
                <a:tint val="71000"/>
                <a:satMod val="112000"/>
              </a:schemeClr>
            </a:gs>
            <a:gs pos="68000">
              <a:schemeClr val="accent2">
                <a:hueOff val="953895"/>
                <a:satOff val="-21764"/>
                <a:lumOff val="8039"/>
                <a:alphaOff val="0"/>
                <a:tint val="86000"/>
              </a:schemeClr>
            </a:gs>
            <a:gs pos="100000">
              <a:schemeClr val="accent2">
                <a:hueOff val="953895"/>
                <a:satOff val="-21764"/>
                <a:lumOff val="803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1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นอกรายการเบิกไม่ได้</a:t>
          </a:r>
          <a:endParaRPr lang="en-US" sz="5100" kern="1200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464007" y="1649367"/>
        <a:ext cx="2969149" cy="2199156"/>
      </dsp:txXfrm>
    </dsp:sp>
    <dsp:sp modelId="{8840F936-4F75-4566-B1B9-3C5E58BE0598}">
      <dsp:nvSpPr>
        <dsp:cNvPr id="0" name=""/>
        <dsp:cNvSpPr/>
      </dsp:nvSpPr>
      <dsp:spPr>
        <a:xfrm>
          <a:off x="6731811" y="1649367"/>
          <a:ext cx="2969149" cy="2199156"/>
        </a:xfrm>
        <a:prstGeom prst="roundRect">
          <a:avLst/>
        </a:prstGeom>
        <a:gradFill rotWithShape="0">
          <a:gsLst>
            <a:gs pos="0">
              <a:schemeClr val="accent2">
                <a:hueOff val="1907790"/>
                <a:satOff val="-43528"/>
                <a:lumOff val="16079"/>
                <a:alphaOff val="0"/>
                <a:shade val="60000"/>
              </a:schemeClr>
            </a:gs>
            <a:gs pos="33000">
              <a:schemeClr val="accent2">
                <a:hueOff val="1907790"/>
                <a:satOff val="-43528"/>
                <a:lumOff val="16079"/>
                <a:alphaOff val="0"/>
                <a:tint val="86500"/>
              </a:schemeClr>
            </a:gs>
            <a:gs pos="46750">
              <a:schemeClr val="accent2">
                <a:hueOff val="1907790"/>
                <a:satOff val="-43528"/>
                <a:lumOff val="16079"/>
                <a:alphaOff val="0"/>
                <a:tint val="71000"/>
                <a:satMod val="112000"/>
              </a:schemeClr>
            </a:gs>
            <a:gs pos="53000">
              <a:schemeClr val="accent2">
                <a:hueOff val="1907790"/>
                <a:satOff val="-43528"/>
                <a:lumOff val="16079"/>
                <a:alphaOff val="0"/>
                <a:tint val="71000"/>
                <a:satMod val="112000"/>
              </a:schemeClr>
            </a:gs>
            <a:gs pos="68000">
              <a:schemeClr val="accent2">
                <a:hueOff val="1907790"/>
                <a:satOff val="-43528"/>
                <a:lumOff val="16079"/>
                <a:alphaOff val="0"/>
                <a:tint val="86000"/>
              </a:schemeClr>
            </a:gs>
            <a:gs pos="100000">
              <a:schemeClr val="accent2">
                <a:hueOff val="1907790"/>
                <a:satOff val="-43528"/>
                <a:lumOff val="1607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มีผล </a:t>
          </a:r>
          <a:endParaRPr lang="en-US" sz="3200" b="1" kern="1200" cap="none" spc="0" dirty="0" smtClean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 </a:t>
          </a:r>
          <a:r>
            <a:rPr lang="th-TH" sz="32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พฤษภาคม </a:t>
          </a:r>
          <a:r>
            <a:rPr lang="en-US" sz="32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2554</a:t>
          </a:r>
          <a:endParaRPr lang="en-US" sz="3600" kern="1200" baseline="0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sp:txBody>
      <dsp:txXfrm>
        <a:off x="6731811" y="1649367"/>
        <a:ext cx="2969149" cy="2199156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AE7B23-0318-4620-B8C1-5990A2975770}">
      <dsp:nvSpPr>
        <dsp:cNvPr id="0" name=""/>
        <dsp:cNvSpPr/>
      </dsp:nvSpPr>
      <dsp:spPr>
        <a:xfrm rot="5400000">
          <a:off x="5099661" y="-2551064"/>
          <a:ext cx="1344754" cy="678842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100 บาท/ครั้ง (รวมค่าเข็ม และค่าบริการทางการแพทย์)</a:t>
          </a:r>
          <a:endParaRPr lang="en-US" sz="28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มีหนังสือรับรองจากแพทย์ประกอบการเบิกจ่าย</a:t>
          </a:r>
          <a:endParaRPr lang="en-US" sz="28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</a:endParaRPr>
        </a:p>
      </dsp:txBody>
      <dsp:txXfrm rot="5400000">
        <a:off x="5099661" y="-2551064"/>
        <a:ext cx="1344754" cy="6788427"/>
      </dsp:txXfrm>
    </dsp:sp>
    <dsp:sp modelId="{E6FF245E-D45A-42B7-B8FD-CE3737066FC7}">
      <dsp:nvSpPr>
        <dsp:cNvPr id="0" name=""/>
        <dsp:cNvSpPr/>
      </dsp:nvSpPr>
      <dsp:spPr>
        <a:xfrm>
          <a:off x="757" y="2677"/>
          <a:ext cx="2377066" cy="16809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cap="none" spc="0" dirty="0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ค่าฝังเข็ม</a:t>
          </a:r>
          <a:endParaRPr lang="en-US" sz="4600" b="1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7" y="2677"/>
        <a:ext cx="2377066" cy="1680942"/>
      </dsp:txXfrm>
    </dsp:sp>
    <dsp:sp modelId="{598735F2-C9B6-41A0-8D41-7A327FEBB5D9}">
      <dsp:nvSpPr>
        <dsp:cNvPr id="0" name=""/>
        <dsp:cNvSpPr/>
      </dsp:nvSpPr>
      <dsp:spPr>
        <a:xfrm rot="5400000">
          <a:off x="4402747" y="-254291"/>
          <a:ext cx="2746727" cy="6781798"/>
        </a:xfrm>
        <a:prstGeom prst="round2SameRect">
          <a:avLst/>
        </a:prstGeom>
        <a:solidFill>
          <a:schemeClr val="accent3">
            <a:tint val="40000"/>
            <a:alpha val="90000"/>
            <a:hueOff val="-724003"/>
            <a:satOff val="-488"/>
            <a:lumOff val="-67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724003"/>
              <a:satOff val="-488"/>
              <a:lumOff val="-6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นวดเพื่อรักษา (ไม่รวมนวดลดอาการปวดเมื่อย)</a:t>
          </a:r>
          <a:endParaRPr lang="en-US" sz="28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j-lt"/>
            <a:cs typeface="Courier New" pitchFamily="49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นวด+ประคบ 250 บาท/ครั้ง</a:t>
          </a:r>
          <a:endParaRPr lang="en-US" sz="28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นวด 200 บาท/ครั้ง, ประคบ 100 บาท/ครั้ง</a:t>
          </a:r>
          <a:endParaRPr lang="en-US" sz="28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รวมค่านวด ค่าประคบ ลูกประคบ ค่าบริการทางการแพทย์</a:t>
          </a:r>
          <a:endParaRPr lang="en-US" sz="28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</a:endParaRPr>
        </a:p>
      </dsp:txBody>
      <dsp:txXfrm rot="5400000">
        <a:off x="4402747" y="-254291"/>
        <a:ext cx="2746727" cy="6781798"/>
      </dsp:txXfrm>
    </dsp:sp>
    <dsp:sp modelId="{CECF1270-2FA4-4258-A659-D154CA7E0982}">
      <dsp:nvSpPr>
        <dsp:cNvPr id="0" name=""/>
        <dsp:cNvSpPr/>
      </dsp:nvSpPr>
      <dsp:spPr>
        <a:xfrm>
          <a:off x="757" y="1781140"/>
          <a:ext cx="2374745" cy="2719781"/>
        </a:xfrm>
        <a:prstGeom prst="roundRect">
          <a:avLst/>
        </a:prstGeom>
        <a:solidFill>
          <a:schemeClr val="accent3">
            <a:hueOff val="-707096"/>
            <a:satOff val="3212"/>
            <a:lumOff val="-37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cap="none" spc="0" dirty="0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ค่านวด</a:t>
          </a:r>
          <a:endParaRPr lang="en-US" sz="4600" b="1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7" y="1781140"/>
        <a:ext cx="2374745" cy="2719781"/>
      </dsp:txXfrm>
    </dsp:sp>
    <dsp:sp modelId="{2019B0EE-093D-4117-9C52-65AF2C2D7D3B}">
      <dsp:nvSpPr>
        <dsp:cNvPr id="0" name=""/>
        <dsp:cNvSpPr/>
      </dsp:nvSpPr>
      <dsp:spPr>
        <a:xfrm rot="5400000">
          <a:off x="5100419" y="2043018"/>
          <a:ext cx="1344754" cy="6788427"/>
        </a:xfrm>
        <a:prstGeom prst="round2SameRect">
          <a:avLst/>
        </a:prstGeom>
        <a:solidFill>
          <a:schemeClr val="accent3">
            <a:tint val="40000"/>
            <a:alpha val="90000"/>
            <a:hueOff val="-1448007"/>
            <a:satOff val="-977"/>
            <a:lumOff val="-134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448007"/>
              <a:satOff val="-977"/>
              <a:lumOff val="-1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100 บาท/ครั้ง (รวมสมุนไพร และค่าบริการทางการแพทย์)</a:t>
          </a:r>
          <a:endParaRPr lang="en-US" sz="28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sp:txBody>
      <dsp:txXfrm rot="5400000">
        <a:off x="5100419" y="2043018"/>
        <a:ext cx="1344754" cy="6788427"/>
      </dsp:txXfrm>
    </dsp:sp>
    <dsp:sp modelId="{FE445CFA-D5B1-4F6F-8A47-776D8C64B630}">
      <dsp:nvSpPr>
        <dsp:cNvPr id="0" name=""/>
        <dsp:cNvSpPr/>
      </dsp:nvSpPr>
      <dsp:spPr>
        <a:xfrm>
          <a:off x="757" y="4598442"/>
          <a:ext cx="2377066" cy="1680942"/>
        </a:xfrm>
        <a:prstGeom prst="roundRect">
          <a:avLst/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cap="none" spc="0" dirty="0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อบสมุนไพร</a:t>
          </a:r>
          <a:endParaRPr lang="en-US" sz="4600" b="1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7" y="4598442"/>
        <a:ext cx="2377066" cy="1680942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8735F2-C9B6-41A0-8D41-7A327FEBB5D9}">
      <dsp:nvSpPr>
        <dsp:cNvPr id="0" name=""/>
        <dsp:cNvSpPr/>
      </dsp:nvSpPr>
      <dsp:spPr>
        <a:xfrm rot="5400000">
          <a:off x="4870241" y="-2439513"/>
          <a:ext cx="1803593" cy="678842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ขึ้นทะเบียนเป็นยากับ อย.</a:t>
          </a:r>
          <a:endParaRPr lang="en-US" sz="28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มีคุณสมบัติในการรักษาโรค</a:t>
          </a:r>
          <a:endParaRPr lang="en-US" sz="28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เฉพาะในบัญชียาหลักแห่งชาติ</a:t>
          </a:r>
          <a:endParaRPr lang="en-US" sz="28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b="1" kern="1200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sp:txBody>
      <dsp:txXfrm rot="5400000">
        <a:off x="4870241" y="-2439513"/>
        <a:ext cx="1803593" cy="6788427"/>
      </dsp:txXfrm>
    </dsp:sp>
    <dsp:sp modelId="{CECF1270-2FA4-4258-A659-D154CA7E0982}">
      <dsp:nvSpPr>
        <dsp:cNvPr id="0" name=""/>
        <dsp:cNvSpPr/>
      </dsp:nvSpPr>
      <dsp:spPr>
        <a:xfrm>
          <a:off x="757" y="2884"/>
          <a:ext cx="2377066" cy="19036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วิตามิน</a:t>
          </a:r>
          <a:endParaRPr lang="en-US" sz="5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7" y="2884"/>
        <a:ext cx="2377066" cy="1903632"/>
      </dsp:txXfrm>
    </dsp:sp>
    <dsp:sp modelId="{58D4C0B9-EC11-48CE-8809-2D64A373C033}">
      <dsp:nvSpPr>
        <dsp:cNvPr id="0" name=""/>
        <dsp:cNvSpPr/>
      </dsp:nvSpPr>
      <dsp:spPr>
        <a:xfrm rot="5400000">
          <a:off x="4928173" y="-440698"/>
          <a:ext cx="1687730" cy="6788427"/>
        </a:xfrm>
        <a:prstGeom prst="round2SameRect">
          <a:avLst/>
        </a:prstGeom>
        <a:solidFill>
          <a:schemeClr val="accent4">
            <a:tint val="40000"/>
            <a:alpha val="90000"/>
            <a:hueOff val="10329229"/>
            <a:satOff val="-5624"/>
            <a:lumOff val="73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0329229"/>
              <a:satOff val="-5624"/>
              <a:lumOff val="7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ขึ้นทะเบียนเป็นยากับ อย.</a:t>
          </a:r>
          <a:endParaRPr lang="en-US" sz="28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มีคุณสมบัติในการรักษาโรค</a:t>
          </a:r>
          <a:endParaRPr lang="en-US" sz="28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เฉพาะในบัญชียาหลักแห่งชาติ</a:t>
          </a:r>
          <a:endParaRPr lang="en-US" sz="28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sp:txBody>
      <dsp:txXfrm rot="5400000">
        <a:off x="4928173" y="-440698"/>
        <a:ext cx="1687730" cy="6788427"/>
      </dsp:txXfrm>
    </dsp:sp>
    <dsp:sp modelId="{35802492-BE23-4B30-A987-C1C5F995C406}">
      <dsp:nvSpPr>
        <dsp:cNvPr id="0" name=""/>
        <dsp:cNvSpPr/>
      </dsp:nvSpPr>
      <dsp:spPr>
        <a:xfrm>
          <a:off x="757" y="2001698"/>
          <a:ext cx="2377066" cy="1903632"/>
        </a:xfrm>
        <a:prstGeom prst="roundRect">
          <a:avLst/>
        </a:prstGeom>
        <a:solidFill>
          <a:schemeClr val="accent4">
            <a:hueOff val="10211518"/>
            <a:satOff val="-11993"/>
            <a:lumOff val="460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2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แร่ธาตุ</a:t>
          </a:r>
          <a:endParaRPr lang="en-US" sz="5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7" y="2001698"/>
        <a:ext cx="2377066" cy="1903632"/>
      </dsp:txXfrm>
    </dsp:sp>
    <dsp:sp modelId="{2F39D032-7A9E-4835-8449-2B27F9E58581}">
      <dsp:nvSpPr>
        <dsp:cNvPr id="0" name=""/>
        <dsp:cNvSpPr/>
      </dsp:nvSpPr>
      <dsp:spPr>
        <a:xfrm rot="5400000">
          <a:off x="5010585" y="1558115"/>
          <a:ext cx="1522906" cy="6788427"/>
        </a:xfrm>
        <a:prstGeom prst="round2SameRect">
          <a:avLst/>
        </a:prstGeom>
        <a:solidFill>
          <a:schemeClr val="accent4">
            <a:tint val="40000"/>
            <a:alpha val="90000"/>
            <a:hueOff val="20658457"/>
            <a:satOff val="-11248"/>
            <a:lumOff val="147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0658457"/>
              <a:satOff val="-11248"/>
              <a:lumOff val="1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 เบิกได้เฉพาะใช้ใน รพ.</a:t>
          </a:r>
          <a:endParaRPr lang="en-US" sz="32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rPr>
            <a:t>ยกเว้น ยาที่ใช้กับผู้ป่วยล้างไต</a:t>
          </a:r>
          <a:endParaRPr lang="en-US" sz="32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sp:txBody>
      <dsp:txXfrm rot="5400000">
        <a:off x="5010585" y="1558115"/>
        <a:ext cx="1522906" cy="6788427"/>
      </dsp:txXfrm>
    </dsp:sp>
    <dsp:sp modelId="{F42303AA-62D1-45A6-8BAF-62CBB0A14A1C}">
      <dsp:nvSpPr>
        <dsp:cNvPr id="0" name=""/>
        <dsp:cNvSpPr/>
      </dsp:nvSpPr>
      <dsp:spPr>
        <a:xfrm>
          <a:off x="757" y="4000512"/>
          <a:ext cx="2377066" cy="1903632"/>
        </a:xfrm>
        <a:prstGeom prst="roundRect">
          <a:avLst/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2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ยาอันตราย</a:t>
          </a:r>
          <a:endParaRPr lang="en-US" sz="5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7" y="4000512"/>
        <a:ext cx="2377066" cy="1903632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AE7B23-0318-4620-B8C1-5990A2975770}">
      <dsp:nvSpPr>
        <dsp:cNvPr id="0" name=""/>
        <dsp:cNvSpPr/>
      </dsp:nvSpPr>
      <dsp:spPr>
        <a:xfrm rot="5400000">
          <a:off x="5289227" y="-2787939"/>
          <a:ext cx="965621" cy="678842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 ที่ </a:t>
          </a:r>
          <a:r>
            <a:rPr lang="th-TH" sz="2800" b="1" kern="1200" cap="none" spc="0" baseline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kern="1200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kern="1200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 </a:t>
          </a:r>
          <a:r>
            <a:rPr lang="th-TH" sz="3200" b="1" kern="1200" cap="none" spc="0" baseline="0" dirty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77                                 </a:t>
          </a:r>
          <a:r>
            <a:rPr lang="th-TH" sz="2800" b="1" kern="1200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kern="1200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15</a:t>
          </a:r>
          <a:r>
            <a:rPr lang="th-TH" sz="2800" b="1" kern="1200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กุมภาพันธ์ </a:t>
          </a:r>
          <a:r>
            <a:rPr lang="th-TH" sz="2000" b="1" kern="1200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2548</a:t>
          </a:r>
          <a:endParaRPr lang="en-US" sz="28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sp:txBody>
      <dsp:txXfrm rot="5400000">
        <a:off x="5289227" y="-2787939"/>
        <a:ext cx="965621" cy="6788427"/>
      </dsp:txXfrm>
    </dsp:sp>
    <dsp:sp modelId="{E6FF245E-D45A-42B7-B8FD-CE3737066FC7}">
      <dsp:nvSpPr>
        <dsp:cNvPr id="0" name=""/>
        <dsp:cNvSpPr/>
      </dsp:nvSpPr>
      <dsp:spPr>
        <a:xfrm>
          <a:off x="757" y="2760"/>
          <a:ext cx="2377066" cy="12070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7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358 รายการ</a:t>
          </a:r>
          <a:endParaRPr lang="en-US" sz="4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7" y="2760"/>
        <a:ext cx="2377066" cy="1207027"/>
      </dsp:txXfrm>
    </dsp:sp>
    <dsp:sp modelId="{598735F2-C9B6-41A0-8D41-7A327FEBB5D9}">
      <dsp:nvSpPr>
        <dsp:cNvPr id="0" name=""/>
        <dsp:cNvSpPr/>
      </dsp:nvSpPr>
      <dsp:spPr>
        <a:xfrm rot="5400000">
          <a:off x="5289227" y="-1520560"/>
          <a:ext cx="965621" cy="6788427"/>
        </a:xfrm>
        <a:prstGeom prst="round2SameRect">
          <a:avLst/>
        </a:prstGeom>
        <a:solidFill>
          <a:schemeClr val="accent4">
            <a:tint val="40000"/>
            <a:alpha val="90000"/>
            <a:hueOff val="5164614"/>
            <a:satOff val="-2812"/>
            <a:lumOff val="36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164614"/>
              <a:satOff val="-2812"/>
              <a:lumOff val="3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กค. </a:t>
          </a:r>
          <a:r>
            <a:rPr lang="th-TH" sz="1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</a:t>
          </a:r>
          <a:r>
            <a:rPr lang="th-TH" sz="20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3200" b="1" kern="1200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ว. 165</a:t>
          </a:r>
          <a:r>
            <a:rPr lang="th-TH" sz="32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rPr>
            <a:t>                             </a:t>
          </a: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11</a:t>
          </a: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พฤษภาคม </a:t>
          </a:r>
          <a:r>
            <a:rPr lang="th-TH" sz="20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2550</a:t>
          </a:r>
          <a:endParaRPr lang="en-US" sz="28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j-lt"/>
            <a:cs typeface="Courier New" pitchFamily="49" charset="0"/>
          </a:endParaRPr>
        </a:p>
      </dsp:txBody>
      <dsp:txXfrm rot="5400000">
        <a:off x="5289227" y="-1520560"/>
        <a:ext cx="965621" cy="6788427"/>
      </dsp:txXfrm>
    </dsp:sp>
    <dsp:sp modelId="{CECF1270-2FA4-4258-A659-D154CA7E0982}">
      <dsp:nvSpPr>
        <dsp:cNvPr id="0" name=""/>
        <dsp:cNvSpPr/>
      </dsp:nvSpPr>
      <dsp:spPr>
        <a:xfrm>
          <a:off x="757" y="1270139"/>
          <a:ext cx="2377066" cy="1207027"/>
        </a:xfrm>
        <a:prstGeom prst="roundRect">
          <a:avLst/>
        </a:prstGeom>
        <a:solidFill>
          <a:schemeClr val="accent4">
            <a:hueOff val="5105759"/>
            <a:satOff val="-5996"/>
            <a:lumOff val="230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7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12 รายการ</a:t>
          </a:r>
          <a:endParaRPr lang="en-US" sz="4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7" y="1270139"/>
        <a:ext cx="2377066" cy="1207027"/>
      </dsp:txXfrm>
    </dsp:sp>
    <dsp:sp modelId="{2019B0EE-093D-4117-9C52-65AF2C2D7D3B}">
      <dsp:nvSpPr>
        <dsp:cNvPr id="0" name=""/>
        <dsp:cNvSpPr/>
      </dsp:nvSpPr>
      <dsp:spPr>
        <a:xfrm rot="5400000">
          <a:off x="5289985" y="-254389"/>
          <a:ext cx="965621" cy="6788427"/>
        </a:xfrm>
        <a:prstGeom prst="round2SameRect">
          <a:avLst/>
        </a:prstGeom>
        <a:solidFill>
          <a:schemeClr val="accent4">
            <a:tint val="40000"/>
            <a:alpha val="90000"/>
            <a:hueOff val="10329229"/>
            <a:satOff val="-5624"/>
            <a:lumOff val="73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0329229"/>
              <a:satOff val="-5624"/>
              <a:lumOff val="7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กค. </a:t>
          </a:r>
          <a:r>
            <a:rPr lang="th-TH" sz="1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 </a:t>
          </a:r>
          <a:r>
            <a:rPr lang="th-TH" sz="3200" b="1" kern="1200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370</a:t>
          </a:r>
          <a:r>
            <a:rPr lang="th-TH" sz="24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          </a:t>
          </a: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26</a:t>
          </a: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ตุลาคม </a:t>
          </a:r>
          <a:r>
            <a:rPr lang="th-TH" sz="20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2550</a:t>
          </a:r>
          <a:endParaRPr lang="en-US" sz="2800" b="1" kern="1200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sp:txBody>
      <dsp:txXfrm rot="5400000">
        <a:off x="5289985" y="-254389"/>
        <a:ext cx="965621" cy="6788427"/>
      </dsp:txXfrm>
    </dsp:sp>
    <dsp:sp modelId="{FE445CFA-D5B1-4F6F-8A47-776D8C64B630}">
      <dsp:nvSpPr>
        <dsp:cNvPr id="0" name=""/>
        <dsp:cNvSpPr/>
      </dsp:nvSpPr>
      <dsp:spPr>
        <a:xfrm>
          <a:off x="757" y="2537517"/>
          <a:ext cx="2377066" cy="1207027"/>
        </a:xfrm>
        <a:prstGeom prst="roundRect">
          <a:avLst/>
        </a:prstGeom>
        <a:solidFill>
          <a:schemeClr val="accent4">
            <a:hueOff val="10211518"/>
            <a:satOff val="-11993"/>
            <a:lumOff val="460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7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3 รายการ</a:t>
          </a:r>
          <a:endParaRPr lang="en-US" sz="4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7" y="2537517"/>
        <a:ext cx="2377066" cy="1207027"/>
      </dsp:txXfrm>
    </dsp:sp>
    <dsp:sp modelId="{169F9099-CFFC-48DF-AD67-6F360CB5EF16}">
      <dsp:nvSpPr>
        <dsp:cNvPr id="0" name=""/>
        <dsp:cNvSpPr/>
      </dsp:nvSpPr>
      <dsp:spPr>
        <a:xfrm rot="5400000">
          <a:off x="5289227" y="1014196"/>
          <a:ext cx="965621" cy="6788427"/>
        </a:xfrm>
        <a:prstGeom prst="round2SameRect">
          <a:avLst/>
        </a:prstGeom>
        <a:solidFill>
          <a:schemeClr val="accent4">
            <a:tint val="40000"/>
            <a:alpha val="90000"/>
            <a:hueOff val="15493843"/>
            <a:satOff val="-8436"/>
            <a:lumOff val="110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5493843"/>
              <a:satOff val="-8436"/>
              <a:lumOff val="11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กค. </a:t>
          </a:r>
          <a:r>
            <a:rPr lang="th-TH" sz="1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0422.2</a:t>
          </a:r>
          <a:r>
            <a:rPr lang="th-TH" sz="20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/ </a:t>
          </a:r>
          <a:r>
            <a:rPr lang="th-TH" sz="3600" b="1" kern="1200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</a:t>
          </a:r>
          <a:r>
            <a:rPr lang="th-TH" sz="3200" b="1" kern="1200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236</a:t>
          </a:r>
          <a:r>
            <a:rPr lang="th-TH" sz="3600" b="1" kern="1200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                   </a:t>
          </a: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</a:t>
          </a:r>
          <a:r>
            <a:rPr lang="th-TH" sz="20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7 </a:t>
          </a: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กรกฎาคม </a:t>
          </a:r>
          <a:r>
            <a:rPr lang="th-TH" sz="20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2551</a:t>
          </a: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endParaRPr lang="en-US" sz="3600" b="1" kern="1200" cap="none" spc="0" baseline="0" dirty="0">
            <a:ln w="1905"/>
            <a:effectLst>
              <a:glow rad="1397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sp:txBody>
      <dsp:txXfrm rot="5400000">
        <a:off x="5289227" y="1014196"/>
        <a:ext cx="965621" cy="6788427"/>
      </dsp:txXfrm>
    </dsp:sp>
    <dsp:sp modelId="{CE73FCE1-C53D-429C-8350-9570BAD5E648}">
      <dsp:nvSpPr>
        <dsp:cNvPr id="0" name=""/>
        <dsp:cNvSpPr/>
      </dsp:nvSpPr>
      <dsp:spPr>
        <a:xfrm>
          <a:off x="757" y="3804896"/>
          <a:ext cx="2377066" cy="1207027"/>
        </a:xfrm>
        <a:prstGeom prst="roundRect">
          <a:avLst/>
        </a:prstGeom>
        <a:solidFill>
          <a:schemeClr val="accent4">
            <a:hueOff val="15317278"/>
            <a:satOff val="-17989"/>
            <a:lumOff val="69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7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8 รายการ</a:t>
          </a:r>
          <a:endParaRPr lang="en-US" sz="4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7" y="3804896"/>
        <a:ext cx="2377066" cy="1207027"/>
      </dsp:txXfrm>
    </dsp:sp>
    <dsp:sp modelId="{E81C127C-E9F3-45DF-8E5B-22A31823FF5F}">
      <dsp:nvSpPr>
        <dsp:cNvPr id="0" name=""/>
        <dsp:cNvSpPr/>
      </dsp:nvSpPr>
      <dsp:spPr>
        <a:xfrm rot="5400000">
          <a:off x="5289227" y="2281574"/>
          <a:ext cx="965621" cy="6788427"/>
        </a:xfrm>
        <a:prstGeom prst="round2SameRect">
          <a:avLst/>
        </a:prstGeom>
        <a:solidFill>
          <a:schemeClr val="accent4">
            <a:tint val="40000"/>
            <a:alpha val="90000"/>
            <a:hueOff val="20658457"/>
            <a:satOff val="-11248"/>
            <a:lumOff val="147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0658457"/>
              <a:satOff val="-11248"/>
              <a:lumOff val="1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กค. </a:t>
          </a:r>
          <a:r>
            <a:rPr lang="th-TH" sz="1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0422.2</a:t>
          </a:r>
          <a:r>
            <a:rPr lang="th-TH" sz="20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/ </a:t>
          </a:r>
          <a:r>
            <a:rPr lang="th-TH" sz="3600" b="1" kern="1200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</a:t>
          </a:r>
          <a:r>
            <a:rPr lang="th-TH" sz="3200" b="1" kern="1200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249</a:t>
          </a:r>
          <a:r>
            <a:rPr lang="en-US" sz="3600" b="1" kern="1200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    </a:t>
          </a:r>
          <a:r>
            <a:rPr lang="th-TH" sz="3600" b="1" kern="1200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</a:t>
          </a: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15</a:t>
          </a:r>
          <a:r>
            <a:rPr lang="th-TH" sz="28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กรกฎาคม </a:t>
          </a:r>
          <a:r>
            <a:rPr lang="th-TH" sz="2000" b="1" kern="1200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2553</a:t>
          </a:r>
          <a:endParaRPr lang="en-US" sz="2800" b="1" kern="1200" cap="none" spc="0" baseline="0" dirty="0">
            <a:ln w="1905"/>
            <a:effectLst>
              <a:glow rad="1397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sp:txBody>
      <dsp:txXfrm rot="5400000">
        <a:off x="5289227" y="2281574"/>
        <a:ext cx="965621" cy="6788427"/>
      </dsp:txXfrm>
    </dsp:sp>
    <dsp:sp modelId="{B7A14AF2-6A16-4191-8248-CCCB073B9207}">
      <dsp:nvSpPr>
        <dsp:cNvPr id="0" name=""/>
        <dsp:cNvSpPr/>
      </dsp:nvSpPr>
      <dsp:spPr>
        <a:xfrm>
          <a:off x="757" y="5072275"/>
          <a:ext cx="2377066" cy="1207027"/>
        </a:xfrm>
        <a:prstGeom prst="roundRect">
          <a:avLst/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7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13 รายการ</a:t>
          </a:r>
          <a:endParaRPr lang="en-US" sz="4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7" y="5072275"/>
        <a:ext cx="2377066" cy="1207027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AE7B23-0318-4620-B8C1-5990A2975770}">
      <dsp:nvSpPr>
        <dsp:cNvPr id="0" name=""/>
        <dsp:cNvSpPr/>
      </dsp:nvSpPr>
      <dsp:spPr>
        <a:xfrm rot="5400000">
          <a:off x="5289227" y="-2787939"/>
          <a:ext cx="965621" cy="678842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 ที่ </a:t>
          </a:r>
          <a:r>
            <a:rPr lang="th-TH" sz="2800" b="1" kern="1200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 </a:t>
          </a:r>
          <a:r>
            <a:rPr lang="th-TH" sz="2400" b="1" kern="1200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177</a:t>
          </a:r>
          <a:r>
            <a:rPr lang="th-TH" sz="2400" b="1" kern="1200" cap="none" spc="0" baseline="0" dirty="0" smtClean="0">
              <a:ln w="1905"/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                                        </a:t>
          </a: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24</a:t>
          </a: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พฤศจิกายน </a:t>
          </a:r>
          <a:r>
            <a:rPr lang="th-TH" sz="20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2549</a:t>
          </a:r>
          <a:endParaRPr lang="en-US" sz="2800" b="1" kern="1200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sp:txBody>
      <dsp:txXfrm rot="5400000">
        <a:off x="5289227" y="-2787939"/>
        <a:ext cx="965621" cy="6788427"/>
      </dsp:txXfrm>
    </dsp:sp>
    <dsp:sp modelId="{E6FF245E-D45A-42B7-B8FD-CE3737066FC7}">
      <dsp:nvSpPr>
        <dsp:cNvPr id="0" name=""/>
        <dsp:cNvSpPr/>
      </dsp:nvSpPr>
      <dsp:spPr>
        <a:xfrm>
          <a:off x="757" y="2760"/>
          <a:ext cx="2377066" cy="12070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2,929 รายการ</a:t>
          </a:r>
          <a:endParaRPr lang="en-US" sz="4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7" y="2760"/>
        <a:ext cx="2377066" cy="1207027"/>
      </dsp:txXfrm>
    </dsp:sp>
    <dsp:sp modelId="{598735F2-C9B6-41A0-8D41-7A327FEBB5D9}">
      <dsp:nvSpPr>
        <dsp:cNvPr id="0" name=""/>
        <dsp:cNvSpPr/>
      </dsp:nvSpPr>
      <dsp:spPr>
        <a:xfrm rot="5400000">
          <a:off x="5289227" y="-1520560"/>
          <a:ext cx="965621" cy="678842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</a:t>
          </a:r>
          <a:r>
            <a:rPr lang="th-TH" sz="2800" b="1" kern="1200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</a:t>
          </a:r>
          <a:r>
            <a:rPr lang="th-TH" sz="20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2400" b="1" kern="1200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ว. 309</a:t>
          </a:r>
          <a:r>
            <a:rPr lang="th-TH" sz="2400" b="1" kern="1200" cap="none" spc="0" baseline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rPr>
            <a:t>                               </a:t>
          </a: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17</a:t>
          </a: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กันยายน </a:t>
          </a:r>
          <a:r>
            <a:rPr lang="th-TH" sz="20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2550</a:t>
          </a:r>
          <a:endParaRPr lang="en-US" sz="2800" b="1" kern="1200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j-lt"/>
            <a:cs typeface="Courier New" pitchFamily="49" charset="0"/>
          </a:endParaRPr>
        </a:p>
      </dsp:txBody>
      <dsp:txXfrm rot="5400000">
        <a:off x="5289227" y="-1520560"/>
        <a:ext cx="965621" cy="6788427"/>
      </dsp:txXfrm>
    </dsp:sp>
    <dsp:sp modelId="{CECF1270-2FA4-4258-A659-D154CA7E0982}">
      <dsp:nvSpPr>
        <dsp:cNvPr id="0" name=""/>
        <dsp:cNvSpPr/>
      </dsp:nvSpPr>
      <dsp:spPr>
        <a:xfrm>
          <a:off x="757" y="1270139"/>
          <a:ext cx="2377066" cy="12070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29 รายการ</a:t>
          </a:r>
          <a:endParaRPr lang="en-US" sz="4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7" y="1270139"/>
        <a:ext cx="2377066" cy="1207027"/>
      </dsp:txXfrm>
    </dsp:sp>
    <dsp:sp modelId="{2019B0EE-093D-4117-9C52-65AF2C2D7D3B}">
      <dsp:nvSpPr>
        <dsp:cNvPr id="0" name=""/>
        <dsp:cNvSpPr/>
      </dsp:nvSpPr>
      <dsp:spPr>
        <a:xfrm rot="5400000">
          <a:off x="5289985" y="-254389"/>
          <a:ext cx="965621" cy="678842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</a:t>
          </a:r>
          <a:r>
            <a:rPr lang="th-TH" sz="2800" b="1" kern="1200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 </a:t>
          </a:r>
          <a:r>
            <a:rPr lang="th-TH" sz="2400" b="1" kern="1200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414</a:t>
          </a:r>
          <a:r>
            <a:rPr lang="th-TH" sz="1800" b="1" kern="1200" cap="none" spc="0" baseline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          </a:t>
          </a: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26</a:t>
          </a: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พฤศจิกายน </a:t>
          </a:r>
          <a:r>
            <a:rPr lang="th-TH" sz="20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2550</a:t>
          </a:r>
          <a:endParaRPr lang="en-US" sz="2800" b="1" kern="1200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sp:txBody>
      <dsp:txXfrm rot="5400000">
        <a:off x="5289985" y="-254389"/>
        <a:ext cx="965621" cy="6788427"/>
      </dsp:txXfrm>
    </dsp:sp>
    <dsp:sp modelId="{FE445CFA-D5B1-4F6F-8A47-776D8C64B630}">
      <dsp:nvSpPr>
        <dsp:cNvPr id="0" name=""/>
        <dsp:cNvSpPr/>
      </dsp:nvSpPr>
      <dsp:spPr>
        <a:xfrm>
          <a:off x="757" y="2537517"/>
          <a:ext cx="2377066" cy="12070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1 รายการ</a:t>
          </a:r>
          <a:endParaRPr lang="en-US" sz="4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7" y="2537517"/>
        <a:ext cx="2377066" cy="1207027"/>
      </dsp:txXfrm>
    </dsp:sp>
    <dsp:sp modelId="{169F9099-CFFC-48DF-AD67-6F360CB5EF16}">
      <dsp:nvSpPr>
        <dsp:cNvPr id="0" name=""/>
        <dsp:cNvSpPr/>
      </dsp:nvSpPr>
      <dsp:spPr>
        <a:xfrm rot="5400000">
          <a:off x="5289227" y="1014196"/>
          <a:ext cx="965621" cy="678842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</a:t>
          </a:r>
          <a:r>
            <a:rPr lang="th-TH" sz="2800" b="1" kern="1200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0422.2</a:t>
          </a:r>
          <a:r>
            <a:rPr lang="th-TH" sz="20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/ </a:t>
          </a:r>
          <a:r>
            <a:rPr lang="th-TH" sz="2800" b="1" kern="1200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</a:t>
          </a:r>
          <a:r>
            <a:rPr lang="th-TH" sz="2400" b="1" kern="1200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297</a:t>
          </a:r>
          <a:r>
            <a:rPr lang="th-TH" sz="2800" b="1" kern="1200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                                   </a:t>
          </a: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</a:t>
          </a:r>
          <a:r>
            <a:rPr lang="th-TH" sz="20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5 </a:t>
          </a: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กันยายน </a:t>
          </a:r>
          <a:r>
            <a:rPr lang="th-TH" sz="20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2551</a:t>
          </a: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endParaRPr lang="en-US" sz="3600" b="1" kern="1200" cap="none" spc="0" baseline="0" dirty="0">
            <a:ln w="1905"/>
            <a:solidFill>
              <a:srgbClr val="C000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sp:txBody>
      <dsp:txXfrm rot="5400000">
        <a:off x="5289227" y="1014196"/>
        <a:ext cx="965621" cy="6788427"/>
      </dsp:txXfrm>
    </dsp:sp>
    <dsp:sp modelId="{CE73FCE1-C53D-429C-8350-9570BAD5E648}">
      <dsp:nvSpPr>
        <dsp:cNvPr id="0" name=""/>
        <dsp:cNvSpPr/>
      </dsp:nvSpPr>
      <dsp:spPr>
        <a:xfrm>
          <a:off x="757" y="3804896"/>
          <a:ext cx="2377066" cy="12070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28 รายการ</a:t>
          </a:r>
          <a:endParaRPr lang="en-US" sz="4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7" y="3804896"/>
        <a:ext cx="2377066" cy="1207027"/>
      </dsp:txXfrm>
    </dsp:sp>
    <dsp:sp modelId="{E81C127C-E9F3-45DF-8E5B-22A31823FF5F}">
      <dsp:nvSpPr>
        <dsp:cNvPr id="0" name=""/>
        <dsp:cNvSpPr/>
      </dsp:nvSpPr>
      <dsp:spPr>
        <a:xfrm rot="5400000">
          <a:off x="5289227" y="2281574"/>
          <a:ext cx="965621" cy="678842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</a:t>
          </a:r>
          <a:r>
            <a:rPr lang="th-TH" sz="2800" b="1" kern="1200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0422.2</a:t>
          </a:r>
          <a:r>
            <a:rPr lang="th-TH" sz="20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/ </a:t>
          </a:r>
          <a:r>
            <a:rPr lang="th-TH" sz="2800" b="1" kern="1200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</a:t>
          </a:r>
          <a:r>
            <a:rPr lang="th-TH" sz="2400" b="1" kern="1200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42</a:t>
          </a:r>
          <a:r>
            <a:rPr lang="en-US" sz="2800" b="1" kern="1200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    </a:t>
          </a:r>
          <a:r>
            <a:rPr lang="th-TH" sz="2800" b="1" kern="1200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</a:t>
          </a: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13</a:t>
          </a:r>
          <a:r>
            <a:rPr lang="th-TH" sz="28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กุมภาพันธ์ </a:t>
          </a:r>
          <a:r>
            <a:rPr lang="th-TH" sz="2000" b="1" kern="1200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2552</a:t>
          </a:r>
          <a:endParaRPr lang="en-US" sz="2800" b="1" kern="1200" cap="none" spc="0" baseline="0" dirty="0">
            <a:ln w="1905"/>
            <a:solidFill>
              <a:srgbClr val="C000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sp:txBody>
      <dsp:txXfrm rot="5400000">
        <a:off x="5289227" y="2281574"/>
        <a:ext cx="965621" cy="6788427"/>
      </dsp:txXfrm>
    </dsp:sp>
    <dsp:sp modelId="{B7A14AF2-6A16-4191-8248-CCCB073B9207}">
      <dsp:nvSpPr>
        <dsp:cNvPr id="0" name=""/>
        <dsp:cNvSpPr/>
      </dsp:nvSpPr>
      <dsp:spPr>
        <a:xfrm>
          <a:off x="757" y="5072275"/>
          <a:ext cx="2377066" cy="12070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4 รายการ</a:t>
          </a:r>
          <a:endParaRPr lang="en-US" sz="4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7" y="5072275"/>
        <a:ext cx="2377066" cy="12070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A910D5-D330-4BA7-9F61-8B62A4A75E0E}">
      <dsp:nvSpPr>
        <dsp:cNvPr id="0" name=""/>
        <dsp:cNvSpPr/>
      </dsp:nvSpPr>
      <dsp:spPr>
        <a:xfrm>
          <a:off x="2280" y="1820808"/>
          <a:ext cx="2057938" cy="2625439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700" b="1" kern="1200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ข้าราชการ</a:t>
          </a:r>
          <a:endParaRPr lang="th-TH" sz="2700" b="1" kern="1200" cap="none" spc="0" dirty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700" b="1" kern="1200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ลูกจ้างประจำ</a:t>
          </a:r>
          <a:endParaRPr lang="th-TH" sz="2700" b="1" kern="1200" cap="none" spc="0" dirty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700" b="1" kern="1200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ผู้รับเบี้ยหวัดบำนาญ</a:t>
          </a:r>
          <a:endParaRPr lang="th-TH" sz="2700" b="1" kern="1200" cap="none" spc="0" dirty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280" y="1820808"/>
        <a:ext cx="2057938" cy="2062844"/>
      </dsp:txXfrm>
    </dsp:sp>
    <dsp:sp modelId="{777EA20F-F7FD-4D94-9690-F26E1CDB8D4B}">
      <dsp:nvSpPr>
        <dsp:cNvPr id="0" name=""/>
        <dsp:cNvSpPr/>
      </dsp:nvSpPr>
      <dsp:spPr>
        <a:xfrm>
          <a:off x="1180366" y="2763175"/>
          <a:ext cx="2164999" cy="2164999"/>
        </a:xfrm>
        <a:prstGeom prst="leftCircularArrow">
          <a:avLst>
            <a:gd name="adj1" fmla="val 2675"/>
            <a:gd name="adj2" fmla="val 325496"/>
            <a:gd name="adj3" fmla="val 2113857"/>
            <a:gd name="adj4" fmla="val 9037339"/>
            <a:gd name="adj5" fmla="val 312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FB444-FF72-41B6-AB5C-0783FEB54C0E}">
      <dsp:nvSpPr>
        <dsp:cNvPr id="0" name=""/>
        <dsp:cNvSpPr/>
      </dsp:nvSpPr>
      <dsp:spPr>
        <a:xfrm>
          <a:off x="459600" y="3618490"/>
          <a:ext cx="1829278" cy="727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</a:rPr>
            <a:t>เฉพาะผู้มีสิทธิ</a:t>
          </a:r>
          <a:endParaRPr lang="th-TH" sz="3000" b="1" kern="1200" dirty="0">
            <a:solidFill>
              <a:schemeClr val="tx1"/>
            </a:solidFill>
          </a:endParaRPr>
        </a:p>
      </dsp:txBody>
      <dsp:txXfrm>
        <a:off x="459600" y="3618490"/>
        <a:ext cx="1829278" cy="727443"/>
      </dsp:txXfrm>
    </dsp:sp>
    <dsp:sp modelId="{5999BFA0-3275-45B8-88DD-172F96144207}">
      <dsp:nvSpPr>
        <dsp:cNvPr id="0" name=""/>
        <dsp:cNvSpPr/>
      </dsp:nvSpPr>
      <dsp:spPr>
        <a:xfrm>
          <a:off x="2564645" y="1820808"/>
          <a:ext cx="2057938" cy="2625439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900" b="1" kern="1200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ตรวจได้ </a:t>
          </a:r>
          <a:r>
            <a:rPr lang="th-TH" sz="2800" b="1" kern="1200" cap="none" spc="0" dirty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7</a:t>
          </a:r>
          <a:r>
            <a:rPr lang="th-TH" sz="1900" b="1" kern="1200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รายการ</a:t>
          </a:r>
          <a:endParaRPr lang="th-TH" sz="1900" b="1" kern="1200" cap="none" spc="0" dirty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564645" y="2383403"/>
        <a:ext cx="2057938" cy="2062844"/>
      </dsp:txXfrm>
    </dsp:sp>
    <dsp:sp modelId="{D7431FBF-E384-4D0B-8C49-9BC995E14C5F}">
      <dsp:nvSpPr>
        <dsp:cNvPr id="0" name=""/>
        <dsp:cNvSpPr/>
      </dsp:nvSpPr>
      <dsp:spPr>
        <a:xfrm>
          <a:off x="3725582" y="1272330"/>
          <a:ext cx="2427956" cy="2427956"/>
        </a:xfrm>
        <a:prstGeom prst="circularArrow">
          <a:avLst>
            <a:gd name="adj1" fmla="val 2385"/>
            <a:gd name="adj2" fmla="val 288299"/>
            <a:gd name="adj3" fmla="val 19524808"/>
            <a:gd name="adj4" fmla="val 12564128"/>
            <a:gd name="adj5" fmla="val 2783"/>
          </a:avLst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B94CB-786E-41E0-B974-6C22550EDA72}">
      <dsp:nvSpPr>
        <dsp:cNvPr id="0" name=""/>
        <dsp:cNvSpPr/>
      </dsp:nvSpPr>
      <dsp:spPr>
        <a:xfrm>
          <a:off x="3021964" y="1921122"/>
          <a:ext cx="1829278" cy="727443"/>
        </a:xfrm>
        <a:prstGeom prst="roundRect">
          <a:avLst>
            <a:gd name="adj" fmla="val 10000"/>
          </a:avLst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</a:rPr>
            <a:t>อายุต่ำกว่า 35 ปี</a:t>
          </a:r>
          <a:endParaRPr lang="th-TH" sz="3000" b="1" kern="1200" dirty="0">
            <a:solidFill>
              <a:schemeClr val="tx1"/>
            </a:solidFill>
          </a:endParaRPr>
        </a:p>
      </dsp:txBody>
      <dsp:txXfrm>
        <a:off x="3021964" y="1921122"/>
        <a:ext cx="1829278" cy="727443"/>
      </dsp:txXfrm>
    </dsp:sp>
    <dsp:sp modelId="{D5D8208C-5538-4E4A-B501-EF1730564DC9}">
      <dsp:nvSpPr>
        <dsp:cNvPr id="0" name=""/>
        <dsp:cNvSpPr/>
      </dsp:nvSpPr>
      <dsp:spPr>
        <a:xfrm>
          <a:off x="5127009" y="1820808"/>
          <a:ext cx="2057938" cy="2625439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71450" lvl="1" indent="-171450" algn="thaiDi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ตรวจได้ </a:t>
          </a:r>
          <a:r>
            <a:rPr lang="th-TH" sz="2400" b="1" kern="1200" cap="none" spc="0" dirty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16</a:t>
          </a:r>
          <a:r>
            <a:rPr lang="th-TH" sz="1800" b="1" kern="1200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รายการ</a:t>
          </a:r>
          <a:endParaRPr lang="th-TH" sz="1800" b="1" kern="1200" cap="none" spc="0" dirty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127009" y="1820808"/>
        <a:ext cx="2057938" cy="2062844"/>
      </dsp:txXfrm>
    </dsp:sp>
    <dsp:sp modelId="{EECDF1BD-7DDF-4309-AA6F-59274FE847F5}">
      <dsp:nvSpPr>
        <dsp:cNvPr id="0" name=""/>
        <dsp:cNvSpPr/>
      </dsp:nvSpPr>
      <dsp:spPr>
        <a:xfrm>
          <a:off x="6305095" y="2763175"/>
          <a:ext cx="2164999" cy="2164999"/>
        </a:xfrm>
        <a:prstGeom prst="leftCircularArrow">
          <a:avLst>
            <a:gd name="adj1" fmla="val 2675"/>
            <a:gd name="adj2" fmla="val 325496"/>
            <a:gd name="adj3" fmla="val 2113857"/>
            <a:gd name="adj4" fmla="val 9037339"/>
            <a:gd name="adj5" fmla="val 3121"/>
          </a:avLst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AF95D-05B0-4097-BCFF-3375744109C7}">
      <dsp:nvSpPr>
        <dsp:cNvPr id="0" name=""/>
        <dsp:cNvSpPr/>
      </dsp:nvSpPr>
      <dsp:spPr>
        <a:xfrm>
          <a:off x="5584329" y="3618490"/>
          <a:ext cx="1829278" cy="727443"/>
        </a:xfrm>
        <a:prstGeom prst="roundRect">
          <a:avLst>
            <a:gd name="adj" fmla="val 10000"/>
          </a:avLst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</a:rPr>
            <a:t>อายุมากกว่า 35 ปี</a:t>
          </a:r>
          <a:endParaRPr lang="th-TH" sz="3000" b="1" kern="1200" dirty="0">
            <a:solidFill>
              <a:schemeClr val="tx1"/>
            </a:solidFill>
          </a:endParaRPr>
        </a:p>
      </dsp:txBody>
      <dsp:txXfrm>
        <a:off x="5584329" y="3618490"/>
        <a:ext cx="1829278" cy="727443"/>
      </dsp:txXfrm>
    </dsp:sp>
    <dsp:sp modelId="{0FE7788A-BF0C-4BBB-AC88-20E7212D5A45}">
      <dsp:nvSpPr>
        <dsp:cNvPr id="0" name=""/>
        <dsp:cNvSpPr/>
      </dsp:nvSpPr>
      <dsp:spPr>
        <a:xfrm>
          <a:off x="7689373" y="1820808"/>
          <a:ext cx="2057938" cy="2625439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ตามปีงบประมาณ</a:t>
          </a:r>
          <a:endParaRPr lang="en-US" sz="2000" b="1" kern="1200" cap="none" spc="0" dirty="0" smtClean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7689373" y="2383403"/>
        <a:ext cx="2057938" cy="2062844"/>
      </dsp:txXfrm>
    </dsp:sp>
    <dsp:sp modelId="{D7C7236F-A358-4051-B788-DFDA6E54C7A1}">
      <dsp:nvSpPr>
        <dsp:cNvPr id="0" name=""/>
        <dsp:cNvSpPr/>
      </dsp:nvSpPr>
      <dsp:spPr>
        <a:xfrm>
          <a:off x="8146693" y="1921122"/>
          <a:ext cx="1829278" cy="727443"/>
        </a:xfrm>
        <a:prstGeom prst="roundRect">
          <a:avLst>
            <a:gd name="adj" fmla="val 10000"/>
          </a:avLst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</a:rPr>
            <a:t>ปีละ 1 ครั้ง</a:t>
          </a:r>
          <a:endParaRPr lang="th-TH" sz="3000" b="1" kern="1200" dirty="0">
            <a:solidFill>
              <a:schemeClr val="tx1"/>
            </a:solidFill>
          </a:endParaRPr>
        </a:p>
      </dsp:txBody>
      <dsp:txXfrm>
        <a:off x="8146693" y="1921122"/>
        <a:ext cx="1829278" cy="727443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0C71AB-1FCE-464F-B0FD-678BF1B4D42D}">
      <dsp:nvSpPr>
        <dsp:cNvPr id="0" name=""/>
        <dsp:cNvSpPr/>
      </dsp:nvSpPr>
      <dsp:spPr>
        <a:xfrm rot="10800000">
          <a:off x="0" y="0"/>
          <a:ext cx="5766362" cy="576636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DA7864-542B-4C5D-8784-739ACFB3338A}">
      <dsp:nvSpPr>
        <dsp:cNvPr id="0" name=""/>
        <dsp:cNvSpPr/>
      </dsp:nvSpPr>
      <dsp:spPr>
        <a:xfrm>
          <a:off x="3258678" y="577199"/>
          <a:ext cx="3748135" cy="20497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 smtClean="0"/>
            <a:t>หมวด 11 </a:t>
          </a:r>
          <a:r>
            <a:rPr lang="en-US" sz="4600" b="1" kern="1200" dirty="0" smtClean="0"/>
            <a:t>: </a:t>
          </a:r>
          <a:r>
            <a:rPr lang="th-TH" sz="4600" b="1" kern="1200" dirty="0" smtClean="0"/>
            <a:t>หัตถการในห้องผ่าตัด</a:t>
          </a:r>
          <a:endParaRPr lang="en-US" sz="4600" b="1" kern="1200" dirty="0"/>
        </a:p>
      </dsp:txBody>
      <dsp:txXfrm>
        <a:off x="3258678" y="577199"/>
        <a:ext cx="3748135" cy="2049761"/>
      </dsp:txXfrm>
    </dsp:sp>
    <dsp:sp modelId="{61B886F1-EBAD-4B7D-BA92-BAB7A7AEABE6}">
      <dsp:nvSpPr>
        <dsp:cNvPr id="0" name=""/>
        <dsp:cNvSpPr/>
      </dsp:nvSpPr>
      <dsp:spPr>
        <a:xfrm>
          <a:off x="3258678" y="2883181"/>
          <a:ext cx="3748135" cy="20497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 smtClean="0"/>
            <a:t>หมวด 14 </a:t>
          </a:r>
          <a:r>
            <a:rPr lang="en-US" sz="4600" b="1" kern="1200" dirty="0" smtClean="0"/>
            <a:t>: </a:t>
          </a:r>
          <a:r>
            <a:rPr lang="th-TH" sz="4600" b="1" kern="1200" dirty="0" smtClean="0"/>
            <a:t>กายภาพ              เวชกรรมฟื้นฟู</a:t>
          </a:r>
          <a:endParaRPr lang="en-US" sz="4600" b="1" kern="1200" dirty="0"/>
        </a:p>
      </dsp:txBody>
      <dsp:txXfrm>
        <a:off x="3258678" y="2883181"/>
        <a:ext cx="3748135" cy="2049761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CA519-5E71-426A-9E2A-F7F5AE5076ED}">
      <dsp:nvSpPr>
        <dsp:cNvPr id="0" name=""/>
        <dsp:cNvSpPr/>
      </dsp:nvSpPr>
      <dsp:spPr>
        <a:xfrm>
          <a:off x="2667580" y="0"/>
          <a:ext cx="6450359" cy="18939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smtClean="0">
              <a:latin typeface="Angsana New" pitchFamily="18" charset="-34"/>
            </a:rPr>
            <a:t>หมวด </a:t>
          </a:r>
          <a:r>
            <a:rPr lang="en-US" sz="3200" b="1" kern="1200" dirty="0" smtClean="0">
              <a:latin typeface="Angsana New" pitchFamily="18" charset="-34"/>
            </a:rPr>
            <a:t>9 </a:t>
          </a:r>
          <a:r>
            <a:rPr lang="th-TH" sz="3200" b="1" kern="1200" dirty="0" smtClean="0">
              <a:latin typeface="Angsana New" pitchFamily="18" charset="-34"/>
            </a:rPr>
            <a:t>อื่นๆ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smtClean="0">
              <a:latin typeface="Angsana New" pitchFamily="18" charset="-34"/>
            </a:rPr>
            <a:t>หมวดวัสดุสิ้นเปลืองที่เป็นวัสดุทางการแพทย์</a:t>
          </a:r>
          <a:endParaRPr lang="en-US" sz="3200" b="1" kern="1200" dirty="0">
            <a:latin typeface="Angsana New" pitchFamily="18" charset="-34"/>
          </a:endParaRPr>
        </a:p>
      </dsp:txBody>
      <dsp:txXfrm>
        <a:off x="2667580" y="0"/>
        <a:ext cx="6450359" cy="1893983"/>
      </dsp:txXfrm>
    </dsp:sp>
    <dsp:sp modelId="{8F271B1E-D051-4D56-8DEB-FF5E38A9548A}">
      <dsp:nvSpPr>
        <dsp:cNvPr id="0" name=""/>
        <dsp:cNvSpPr/>
      </dsp:nvSpPr>
      <dsp:spPr>
        <a:xfrm>
          <a:off x="0" y="0"/>
          <a:ext cx="2667580" cy="189398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700" b="1" kern="1200" cap="none" spc="0" dirty="0" smtClean="0">
              <a:ln w="50800"/>
              <a:solidFill>
                <a:schemeClr val="tx1"/>
              </a:solidFill>
              <a:effectLst/>
            </a:rPr>
            <a:t>ยกเลิก </a:t>
          </a:r>
          <a:r>
            <a:rPr lang="en-US" sz="4700" b="1" kern="1200" cap="none" spc="0" dirty="0" smtClean="0">
              <a:ln w="50800"/>
              <a:solidFill>
                <a:schemeClr val="tx1"/>
              </a:solidFill>
              <a:effectLst/>
            </a:rPr>
            <a:t>        </a:t>
          </a:r>
          <a:r>
            <a:rPr lang="th-TH" sz="4700" b="1" kern="1200" cap="none" spc="0" dirty="0" smtClean="0">
              <a:ln w="50800"/>
              <a:solidFill>
                <a:schemeClr val="tx1"/>
              </a:solidFill>
              <a:effectLst/>
            </a:rPr>
            <a:t>ว. </a:t>
          </a:r>
          <a:r>
            <a:rPr lang="en-US" sz="4700" b="1" kern="1200" cap="none" spc="0" dirty="0" smtClean="0">
              <a:ln w="50800"/>
              <a:solidFill>
                <a:schemeClr val="tx1"/>
              </a:solidFill>
              <a:effectLst/>
            </a:rPr>
            <a:t>77</a:t>
          </a:r>
          <a:endParaRPr lang="en-US" sz="4700" b="1" kern="1200" cap="none" spc="0" dirty="0">
            <a:ln w="50800"/>
            <a:solidFill>
              <a:schemeClr val="tx1"/>
            </a:solidFill>
            <a:effectLst/>
          </a:endParaRPr>
        </a:p>
      </dsp:txBody>
      <dsp:txXfrm>
        <a:off x="0" y="0"/>
        <a:ext cx="2667580" cy="1893983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337D05-B564-4471-9BCC-3845E9294098}">
      <dsp:nvSpPr>
        <dsp:cNvPr id="0" name=""/>
        <dsp:cNvSpPr/>
      </dsp:nvSpPr>
      <dsp:spPr>
        <a:xfrm>
          <a:off x="1267" y="0"/>
          <a:ext cx="3295651" cy="66873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/>
            <a:t>ผู้ป่วยใน</a:t>
          </a:r>
          <a:endParaRPr lang="th-TH" sz="4400" b="1" kern="1200" dirty="0"/>
        </a:p>
      </dsp:txBody>
      <dsp:txXfrm>
        <a:off x="1267" y="0"/>
        <a:ext cx="3295651" cy="2006205"/>
      </dsp:txXfrm>
    </dsp:sp>
    <dsp:sp modelId="{F401BFAB-CE90-47B8-AAF7-DACFE6F30D56}">
      <dsp:nvSpPr>
        <dsp:cNvPr id="0" name=""/>
        <dsp:cNvSpPr/>
      </dsp:nvSpPr>
      <dsp:spPr>
        <a:xfrm>
          <a:off x="330832" y="2006205"/>
          <a:ext cx="2636521" cy="43467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02870" rIns="13716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1" kern="1200" smtClean="0">
              <a:solidFill>
                <a:schemeClr val="tx1"/>
              </a:solidFill>
            </a:rPr>
            <a:t>เบิกรวมใน </a:t>
          </a:r>
          <a:r>
            <a:rPr lang="en-US" sz="5400" b="1" kern="1200" smtClean="0">
              <a:solidFill>
                <a:schemeClr val="tx1"/>
              </a:solidFill>
            </a:rPr>
            <a:t>DRG</a:t>
          </a:r>
          <a:endParaRPr lang="th-TH" sz="5400" b="1" kern="1200" dirty="0">
            <a:solidFill>
              <a:schemeClr val="tx1"/>
            </a:solidFill>
          </a:endParaRPr>
        </a:p>
      </dsp:txBody>
      <dsp:txXfrm>
        <a:off x="330832" y="2006205"/>
        <a:ext cx="2636521" cy="4346777"/>
      </dsp:txXfrm>
    </dsp:sp>
    <dsp:sp modelId="{E3A289D2-35F9-4422-B361-02474CF4CE59}">
      <dsp:nvSpPr>
        <dsp:cNvPr id="0" name=""/>
        <dsp:cNvSpPr/>
      </dsp:nvSpPr>
      <dsp:spPr>
        <a:xfrm>
          <a:off x="3544093" y="0"/>
          <a:ext cx="3295651" cy="66873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/>
            <a:t>ผู้ป่วยนอก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(ในโรงพยาบาล)</a:t>
          </a:r>
          <a:endParaRPr lang="th-TH" sz="3200" b="1" kern="1200" dirty="0"/>
        </a:p>
      </dsp:txBody>
      <dsp:txXfrm>
        <a:off x="3544093" y="0"/>
        <a:ext cx="3295651" cy="2006205"/>
      </dsp:txXfrm>
    </dsp:sp>
    <dsp:sp modelId="{6CDDD7D8-9E61-4B2F-B1DC-0DB5B1C75C08}">
      <dsp:nvSpPr>
        <dsp:cNvPr id="0" name=""/>
        <dsp:cNvSpPr/>
      </dsp:nvSpPr>
      <dsp:spPr>
        <a:xfrm>
          <a:off x="3873658" y="2006205"/>
          <a:ext cx="2636521" cy="4346777"/>
        </a:xfrm>
        <a:prstGeom prst="roundRect">
          <a:avLst>
            <a:gd name="adj" fmla="val 10000"/>
          </a:avLst>
        </a:prstGeom>
        <a:solidFill>
          <a:schemeClr val="accent4">
            <a:hueOff val="6807679"/>
            <a:satOff val="-7995"/>
            <a:lumOff val="30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02870" rIns="13716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1" kern="1200" dirty="0" smtClean="0">
              <a:solidFill>
                <a:schemeClr val="tx1"/>
              </a:solidFill>
            </a:rPr>
            <a:t>เบิกได้เต็ม</a:t>
          </a:r>
          <a:endParaRPr lang="th-TH" sz="5400" b="1" kern="1200" dirty="0">
            <a:solidFill>
              <a:schemeClr val="tx1"/>
            </a:solidFill>
          </a:endParaRPr>
        </a:p>
      </dsp:txBody>
      <dsp:txXfrm>
        <a:off x="3873658" y="2006205"/>
        <a:ext cx="2636521" cy="4346777"/>
      </dsp:txXfrm>
    </dsp:sp>
    <dsp:sp modelId="{B96EDACD-EC15-4F2E-998E-138B569F5F94}">
      <dsp:nvSpPr>
        <dsp:cNvPr id="0" name=""/>
        <dsp:cNvSpPr/>
      </dsp:nvSpPr>
      <dsp:spPr>
        <a:xfrm>
          <a:off x="7086918" y="0"/>
          <a:ext cx="3295651" cy="66873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/>
            <a:t>ผู้ป่วยนอก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(กลับบ้าน)</a:t>
          </a:r>
          <a:endParaRPr lang="th-TH" sz="3200" b="1" kern="1200" dirty="0"/>
        </a:p>
      </dsp:txBody>
      <dsp:txXfrm>
        <a:off x="7086918" y="0"/>
        <a:ext cx="3295651" cy="2006205"/>
      </dsp:txXfrm>
    </dsp:sp>
    <dsp:sp modelId="{A38145C7-0372-498C-8481-91A6A49C7201}">
      <dsp:nvSpPr>
        <dsp:cNvPr id="0" name=""/>
        <dsp:cNvSpPr/>
      </dsp:nvSpPr>
      <dsp:spPr>
        <a:xfrm>
          <a:off x="7416483" y="2008164"/>
          <a:ext cx="2636521" cy="2016327"/>
        </a:xfrm>
        <a:prstGeom prst="roundRect">
          <a:avLst>
            <a:gd name="adj" fmla="val 10000"/>
          </a:avLst>
        </a:prstGeom>
        <a:solidFill>
          <a:schemeClr val="accent4">
            <a:hueOff val="13615358"/>
            <a:satOff val="-15991"/>
            <a:lumOff val="6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smtClean="0">
              <a:solidFill>
                <a:schemeClr val="tx1"/>
              </a:solidFill>
            </a:rPr>
            <a:t>ไม่กำหนดอัตรา (เบิกไม่ได้)</a:t>
          </a:r>
          <a:endParaRPr lang="th-TH" sz="3200" b="1" kern="1200" dirty="0">
            <a:solidFill>
              <a:schemeClr val="tx1"/>
            </a:solidFill>
          </a:endParaRPr>
        </a:p>
      </dsp:txBody>
      <dsp:txXfrm>
        <a:off x="7416483" y="2008164"/>
        <a:ext cx="2636521" cy="2016327"/>
      </dsp:txXfrm>
    </dsp:sp>
    <dsp:sp modelId="{D6CEF613-9338-419C-ADC0-EFEE7A050E6A}">
      <dsp:nvSpPr>
        <dsp:cNvPr id="0" name=""/>
        <dsp:cNvSpPr/>
      </dsp:nvSpPr>
      <dsp:spPr>
        <a:xfrm>
          <a:off x="7416483" y="4334695"/>
          <a:ext cx="2636521" cy="2016327"/>
        </a:xfrm>
        <a:prstGeom prst="roundRect">
          <a:avLst>
            <a:gd name="adj" fmla="val 10000"/>
          </a:avLst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smtClean="0">
              <a:solidFill>
                <a:schemeClr val="tx1"/>
              </a:solidFill>
            </a:rPr>
            <a:t>กำหนดอัตรา    (เบิกได้ไม่เกินอัตราที่กำหนด)</a:t>
          </a:r>
          <a:endParaRPr lang="th-TH" sz="3200" b="1" kern="1200" dirty="0">
            <a:solidFill>
              <a:schemeClr val="tx1"/>
            </a:solidFill>
          </a:endParaRPr>
        </a:p>
      </dsp:txBody>
      <dsp:txXfrm>
        <a:off x="7416483" y="4334695"/>
        <a:ext cx="2636521" cy="2016327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224F7B-7C71-44A5-948C-976D0462BBF1}">
      <dsp:nvSpPr>
        <dsp:cNvPr id="0" name=""/>
        <dsp:cNvSpPr/>
      </dsp:nvSpPr>
      <dsp:spPr>
        <a:xfrm>
          <a:off x="827643" y="3662"/>
          <a:ext cx="2739014" cy="13695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ผู้ป่วยนอก</a:t>
          </a:r>
          <a:endParaRPr lang="en-US" sz="6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827643" y="3662"/>
        <a:ext cx="2739014" cy="1369507"/>
      </dsp:txXfrm>
    </dsp:sp>
    <dsp:sp modelId="{0CAF647F-FBA6-4EA2-BBFA-AC5DABEC6929}">
      <dsp:nvSpPr>
        <dsp:cNvPr id="0" name=""/>
        <dsp:cNvSpPr/>
      </dsp:nvSpPr>
      <dsp:spPr>
        <a:xfrm>
          <a:off x="1101545" y="1373169"/>
          <a:ext cx="231654" cy="2133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3185"/>
              </a:lnTo>
              <a:lnTo>
                <a:pt x="231654" y="21331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67105-7C88-4A88-904B-84FFD93954C8}">
      <dsp:nvSpPr>
        <dsp:cNvPr id="0" name=""/>
        <dsp:cNvSpPr/>
      </dsp:nvSpPr>
      <dsp:spPr>
        <a:xfrm>
          <a:off x="1333200" y="2821601"/>
          <a:ext cx="2527409" cy="1369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เตียงสังเกตอาการ (100 บาท/วัน)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3200" y="2821601"/>
        <a:ext cx="2527409" cy="1369507"/>
      </dsp:txXfrm>
    </dsp:sp>
    <dsp:sp modelId="{BB094219-9287-4DDD-A6CA-05F5D9F03316}">
      <dsp:nvSpPr>
        <dsp:cNvPr id="0" name=""/>
        <dsp:cNvSpPr/>
      </dsp:nvSpPr>
      <dsp:spPr>
        <a:xfrm>
          <a:off x="5587859" y="3662"/>
          <a:ext cx="2739014" cy="13695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ผู้ป่วยใน</a:t>
          </a:r>
          <a:endParaRPr lang="en-US" sz="6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587859" y="3662"/>
        <a:ext cx="2739014" cy="1369507"/>
      </dsp:txXfrm>
    </dsp:sp>
    <dsp:sp modelId="{54B0D934-4E9C-4C51-A5FD-9CC558CE6ADE}">
      <dsp:nvSpPr>
        <dsp:cNvPr id="0" name=""/>
        <dsp:cNvSpPr/>
      </dsp:nvSpPr>
      <dsp:spPr>
        <a:xfrm>
          <a:off x="5861761" y="1373169"/>
          <a:ext cx="274312" cy="1037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798"/>
              </a:lnTo>
              <a:lnTo>
                <a:pt x="274312" y="103779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789B2-FA46-4A2D-9A02-165A98AC6102}">
      <dsp:nvSpPr>
        <dsp:cNvPr id="0" name=""/>
        <dsp:cNvSpPr/>
      </dsp:nvSpPr>
      <dsp:spPr>
        <a:xfrm>
          <a:off x="6136073" y="1726214"/>
          <a:ext cx="2696768" cy="1369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เตียงสามัญ       (300 บาท/วัน)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36073" y="1726214"/>
        <a:ext cx="2696768" cy="1369507"/>
      </dsp:txXfrm>
    </dsp:sp>
    <dsp:sp modelId="{1B13C481-6EC7-4DE5-AF96-F6CC82935D54}">
      <dsp:nvSpPr>
        <dsp:cNvPr id="0" name=""/>
        <dsp:cNvSpPr/>
      </dsp:nvSpPr>
      <dsp:spPr>
        <a:xfrm>
          <a:off x="5861761" y="1373169"/>
          <a:ext cx="273895" cy="2739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9014"/>
              </a:lnTo>
              <a:lnTo>
                <a:pt x="273895" y="2739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7DCC2-EB94-4EA3-951F-6AAACCE89242}">
      <dsp:nvSpPr>
        <dsp:cNvPr id="0" name=""/>
        <dsp:cNvSpPr/>
      </dsp:nvSpPr>
      <dsp:spPr>
        <a:xfrm>
          <a:off x="6135657" y="3427430"/>
          <a:ext cx="2696768" cy="1369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ห้องพิเศษ       (600 บาท/วัน)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35657" y="3427430"/>
        <a:ext cx="2696768" cy="1369507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224F7B-7C71-44A5-948C-976D0462BBF1}">
      <dsp:nvSpPr>
        <dsp:cNvPr id="0" name=""/>
        <dsp:cNvSpPr/>
      </dsp:nvSpPr>
      <dsp:spPr>
        <a:xfrm>
          <a:off x="0" y="74494"/>
          <a:ext cx="3897650" cy="19488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เหมา</a:t>
          </a:r>
          <a:endParaRPr lang="en-US" sz="6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74494"/>
        <a:ext cx="3897650" cy="1948825"/>
      </dsp:txXfrm>
    </dsp:sp>
    <dsp:sp modelId="{0CAF647F-FBA6-4EA2-BBFA-AC5DABEC6929}">
      <dsp:nvSpPr>
        <dsp:cNvPr id="0" name=""/>
        <dsp:cNvSpPr/>
      </dsp:nvSpPr>
      <dsp:spPr>
        <a:xfrm>
          <a:off x="0" y="2023319"/>
          <a:ext cx="389765" cy="1802868"/>
        </a:xfrm>
        <a:custGeom>
          <a:avLst/>
          <a:gdLst/>
          <a:ahLst/>
          <a:cxnLst/>
          <a:rect l="0" t="0" r="0" b="0"/>
          <a:pathLst>
            <a:path>
              <a:moveTo>
                <a:pt x="389765" y="0"/>
              </a:moveTo>
              <a:lnTo>
                <a:pt x="0" y="18028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67105-7C88-4A88-904B-84FFD93954C8}">
      <dsp:nvSpPr>
        <dsp:cNvPr id="0" name=""/>
        <dsp:cNvSpPr/>
      </dsp:nvSpPr>
      <dsp:spPr>
        <a:xfrm>
          <a:off x="0" y="2851774"/>
          <a:ext cx="3596533" cy="194882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effectLst/>
            </a:rPr>
            <a:t>ค่ารักษาพยาบาล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effectLst/>
            </a:rPr>
            <a:t>500 บาทต่อครั้ง            </a:t>
          </a:r>
          <a:r>
            <a:rPr lang="th-TH" sz="2400" b="1" kern="1200" dirty="0" smtClean="0">
              <a:solidFill>
                <a:schemeClr val="tx1"/>
              </a:solidFill>
              <a:effectLst/>
            </a:rPr>
            <a:t>(รวมค่าแพทย์ พยาบาล ค่าบริการ)</a:t>
          </a:r>
          <a:endParaRPr lang="en-US" sz="3200" b="1" kern="1200" dirty="0">
            <a:solidFill>
              <a:schemeClr val="tx1"/>
            </a:solidFill>
            <a:effectLst/>
          </a:endParaRPr>
        </a:p>
      </dsp:txBody>
      <dsp:txXfrm>
        <a:off x="0" y="2851774"/>
        <a:ext cx="3596533" cy="1948825"/>
      </dsp:txXfrm>
    </dsp:sp>
    <dsp:sp modelId="{BB094219-9287-4DDD-A6CA-05F5D9F03316}">
      <dsp:nvSpPr>
        <dsp:cNvPr id="0" name=""/>
        <dsp:cNvSpPr/>
      </dsp:nvSpPr>
      <dsp:spPr>
        <a:xfrm>
          <a:off x="5593892" y="11664"/>
          <a:ext cx="3897650" cy="19488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ตามระยะทาง</a:t>
          </a:r>
          <a:endParaRPr lang="en-US" sz="6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593892" y="11664"/>
        <a:ext cx="3897650" cy="1948825"/>
      </dsp:txXfrm>
    </dsp:sp>
    <dsp:sp modelId="{1B13C481-6EC7-4DE5-AF96-F6CC82935D54}">
      <dsp:nvSpPr>
        <dsp:cNvPr id="0" name=""/>
        <dsp:cNvSpPr/>
      </dsp:nvSpPr>
      <dsp:spPr>
        <a:xfrm>
          <a:off x="5654010" y="1960489"/>
          <a:ext cx="329647" cy="1657826"/>
        </a:xfrm>
        <a:custGeom>
          <a:avLst/>
          <a:gdLst/>
          <a:ahLst/>
          <a:cxnLst/>
          <a:rect l="0" t="0" r="0" b="0"/>
          <a:pathLst>
            <a:path>
              <a:moveTo>
                <a:pt x="329647" y="0"/>
              </a:moveTo>
              <a:lnTo>
                <a:pt x="0" y="16578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7DCC2-EB94-4EA3-951F-6AAACCE89242}">
      <dsp:nvSpPr>
        <dsp:cNvPr id="0" name=""/>
        <dsp:cNvSpPr/>
      </dsp:nvSpPr>
      <dsp:spPr>
        <a:xfrm>
          <a:off x="5654010" y="2643903"/>
          <a:ext cx="3837532" cy="1948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effectLst/>
            </a:rPr>
            <a:t>อัตราจ่ายตามระยะทาง (กม.)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effectLst/>
            </a:rPr>
            <a:t>(กม. ละ 4 บาท)</a:t>
          </a:r>
          <a:endParaRPr lang="en-US" sz="3200" b="1" kern="1200" dirty="0">
            <a:solidFill>
              <a:schemeClr val="tx1"/>
            </a:solidFill>
            <a:effectLst/>
          </a:endParaRPr>
        </a:p>
      </dsp:txBody>
      <dsp:txXfrm>
        <a:off x="5654010" y="2643903"/>
        <a:ext cx="3837532" cy="1948825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DB8FEC-8874-4400-9BE0-62C6FEB5EFFB}">
      <dsp:nvSpPr>
        <dsp:cNvPr id="0" name=""/>
        <dsp:cNvSpPr/>
      </dsp:nvSpPr>
      <dsp:spPr>
        <a:xfrm>
          <a:off x="162251" y="0"/>
          <a:ext cx="4647772" cy="64508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tint val="4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tint val="4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รพ.รัฐ</a:t>
          </a:r>
          <a:endParaRPr lang="en-US" sz="6500" kern="1200" dirty="0"/>
        </a:p>
      </dsp:txBody>
      <dsp:txXfrm>
        <a:off x="162251" y="0"/>
        <a:ext cx="4647772" cy="1935242"/>
      </dsp:txXfrm>
    </dsp:sp>
    <dsp:sp modelId="{14406DC9-E95F-4499-98CB-0D9C755541D6}">
      <dsp:nvSpPr>
        <dsp:cNvPr id="0" name=""/>
        <dsp:cNvSpPr/>
      </dsp:nvSpPr>
      <dsp:spPr>
        <a:xfrm>
          <a:off x="5001187" y="0"/>
          <a:ext cx="4647772" cy="64508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tint val="4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tint val="4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รพ.เอกชน</a:t>
          </a:r>
          <a:endParaRPr lang="en-US" sz="65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5001187" y="0"/>
        <a:ext cx="4647772" cy="1935242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7C10A8-B966-4586-9F37-30767D7A0A3C}">
      <dsp:nvSpPr>
        <dsp:cNvPr id="0" name=""/>
        <dsp:cNvSpPr/>
      </dsp:nvSpPr>
      <dsp:spPr>
        <a:xfrm rot="5400000">
          <a:off x="2513246" y="-776147"/>
          <a:ext cx="1041605" cy="285557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smtClean="0">
              <a:solidFill>
                <a:schemeClr val="tx1"/>
              </a:solidFill>
              <a:effectLst/>
            </a:rPr>
            <a:t>จ่ายตรง</a:t>
          </a:r>
          <a:endParaRPr lang="en-US" sz="2800" b="1" kern="1200" dirty="0">
            <a:solidFill>
              <a:schemeClr val="tx1"/>
            </a:solidFill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smtClean="0">
              <a:solidFill>
                <a:schemeClr val="tx1"/>
              </a:solidFill>
              <a:effectLst/>
            </a:rPr>
            <a:t>ใบเสร็จ</a:t>
          </a:r>
          <a:endParaRPr lang="en-US" sz="2800" b="1" kern="1200" dirty="0">
            <a:solidFill>
              <a:schemeClr val="tx1"/>
            </a:solidFill>
            <a:effectLst/>
          </a:endParaRPr>
        </a:p>
      </dsp:txBody>
      <dsp:txXfrm rot="5400000">
        <a:off x="2513246" y="-776147"/>
        <a:ext cx="1041605" cy="2855575"/>
      </dsp:txXfrm>
    </dsp:sp>
    <dsp:sp modelId="{3FEC0FC2-16DC-4F62-861F-E890FA15B4CC}">
      <dsp:nvSpPr>
        <dsp:cNvPr id="0" name=""/>
        <dsp:cNvSpPr/>
      </dsp:nvSpPr>
      <dsp:spPr>
        <a:xfrm>
          <a:off x="0" y="0"/>
          <a:ext cx="1606261" cy="13020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tx1"/>
              </a:solidFill>
            </a:rPr>
            <a:t>ผู้ป่วยนอก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0"/>
        <a:ext cx="1606261" cy="1302007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7C10A8-B966-4586-9F37-30767D7A0A3C}">
      <dsp:nvSpPr>
        <dsp:cNvPr id="0" name=""/>
        <dsp:cNvSpPr/>
      </dsp:nvSpPr>
      <dsp:spPr>
        <a:xfrm rot="5400000">
          <a:off x="2513246" y="-776147"/>
          <a:ext cx="1041605" cy="285557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chemeClr val="tx1"/>
              </a:solidFill>
              <a:effectLst/>
            </a:rPr>
            <a:t>จ่ายตรง</a:t>
          </a:r>
          <a:endParaRPr lang="en-US" sz="2800" b="1" kern="1200" dirty="0">
            <a:solidFill>
              <a:schemeClr val="tx1"/>
            </a:solidFill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chemeClr val="tx1"/>
              </a:solidFill>
              <a:effectLst/>
            </a:rPr>
            <a:t>หนังสือส่งตัว</a:t>
          </a:r>
          <a:endParaRPr lang="en-US" sz="2800" b="1" kern="1200" dirty="0">
            <a:solidFill>
              <a:schemeClr val="tx1"/>
            </a:solidFill>
            <a:effectLst/>
          </a:endParaRPr>
        </a:p>
      </dsp:txBody>
      <dsp:txXfrm rot="5400000">
        <a:off x="2513246" y="-776147"/>
        <a:ext cx="1041605" cy="2855575"/>
      </dsp:txXfrm>
    </dsp:sp>
    <dsp:sp modelId="{3FEC0FC2-16DC-4F62-861F-E890FA15B4CC}">
      <dsp:nvSpPr>
        <dsp:cNvPr id="0" name=""/>
        <dsp:cNvSpPr/>
      </dsp:nvSpPr>
      <dsp:spPr>
        <a:xfrm>
          <a:off x="16219" y="0"/>
          <a:ext cx="1606261" cy="13020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200" b="1" kern="1200" dirty="0" smtClean="0">
              <a:solidFill>
                <a:schemeClr val="tx1"/>
              </a:solidFill>
            </a:rPr>
            <a:t>ผู้ป่วยใน</a:t>
          </a:r>
          <a:endParaRPr lang="en-US" sz="4200" b="1" kern="1200" dirty="0">
            <a:solidFill>
              <a:schemeClr val="tx1"/>
            </a:solidFill>
          </a:endParaRPr>
        </a:p>
      </dsp:txBody>
      <dsp:txXfrm>
        <a:off x="16219" y="0"/>
        <a:ext cx="1606261" cy="1302007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7C10A8-B966-4586-9F37-30767D7A0A3C}">
      <dsp:nvSpPr>
        <dsp:cNvPr id="0" name=""/>
        <dsp:cNvSpPr/>
      </dsp:nvSpPr>
      <dsp:spPr>
        <a:xfrm rot="5400000">
          <a:off x="2513246" y="-776147"/>
          <a:ext cx="1041605" cy="285557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smtClean="0">
              <a:effectLst/>
            </a:rPr>
            <a:t>จ่ายตรง (เฉพาะล้างไต และฉายรังสี)</a:t>
          </a:r>
          <a:endParaRPr lang="en-US" sz="2400" b="1" kern="1200" dirty="0">
            <a:effectLst/>
          </a:endParaRPr>
        </a:p>
      </dsp:txBody>
      <dsp:txXfrm rot="5400000">
        <a:off x="2513246" y="-776147"/>
        <a:ext cx="1041605" cy="2855575"/>
      </dsp:txXfrm>
    </dsp:sp>
    <dsp:sp modelId="{3FEC0FC2-16DC-4F62-861F-E890FA15B4CC}">
      <dsp:nvSpPr>
        <dsp:cNvPr id="0" name=""/>
        <dsp:cNvSpPr/>
      </dsp:nvSpPr>
      <dsp:spPr>
        <a:xfrm>
          <a:off x="0" y="0"/>
          <a:ext cx="1606261" cy="130200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smtClean="0">
              <a:solidFill>
                <a:schemeClr val="tx1"/>
              </a:solidFill>
            </a:rPr>
            <a:t>ผู้ป่วยนอก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0"/>
        <a:ext cx="1606261" cy="1302007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7C10A8-B966-4586-9F37-30767D7A0A3C}">
      <dsp:nvSpPr>
        <dsp:cNvPr id="0" name=""/>
        <dsp:cNvSpPr/>
      </dsp:nvSpPr>
      <dsp:spPr>
        <a:xfrm rot="5400000">
          <a:off x="2513246" y="-776147"/>
          <a:ext cx="1041605" cy="285557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smtClean="0">
              <a:effectLst/>
            </a:rPr>
            <a:t>จ่ายตรง </a:t>
          </a:r>
          <a:r>
            <a:rPr lang="th-TH" sz="2400" b="1" kern="1200" smtClean="0">
              <a:effectLst/>
            </a:rPr>
            <a:t>(</a:t>
          </a:r>
          <a:r>
            <a:rPr lang="en-US" sz="2000" b="1" kern="1200" smtClean="0">
              <a:effectLst/>
            </a:rPr>
            <a:t>DRGs</a:t>
          </a:r>
          <a:r>
            <a:rPr lang="th-TH" sz="2000" b="1" kern="1200" smtClean="0">
              <a:effectLst/>
            </a:rPr>
            <a:t>)</a:t>
          </a:r>
          <a:endParaRPr lang="en-US" sz="2400" b="1" kern="1200" dirty="0"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effectLst/>
            </a:rPr>
            <a:t>ใบเสร็จ</a:t>
          </a:r>
          <a:r>
            <a:rPr lang="th-TH" sz="2400" b="1" kern="1200" dirty="0" smtClean="0">
              <a:effectLst/>
            </a:rPr>
            <a:t> (</a:t>
          </a:r>
          <a:r>
            <a:rPr lang="th-TH" sz="2000" b="1" kern="1200" dirty="0" smtClean="0">
              <a:solidFill>
                <a:srgbClr val="FF0000"/>
              </a:solidFill>
              <a:effectLst/>
            </a:rPr>
            <a:t>กรณีถึงชีวิต</a:t>
          </a:r>
          <a:r>
            <a:rPr lang="th-TH" sz="2400" b="1" kern="1200" dirty="0" smtClean="0">
              <a:effectLst/>
            </a:rPr>
            <a:t>)</a:t>
          </a:r>
          <a:endParaRPr lang="en-US" sz="2400" b="1" kern="1200" dirty="0">
            <a:effectLst/>
          </a:endParaRPr>
        </a:p>
      </dsp:txBody>
      <dsp:txXfrm rot="5400000">
        <a:off x="2513246" y="-776147"/>
        <a:ext cx="1041605" cy="2855575"/>
      </dsp:txXfrm>
    </dsp:sp>
    <dsp:sp modelId="{3FEC0FC2-16DC-4F62-861F-E890FA15B4CC}">
      <dsp:nvSpPr>
        <dsp:cNvPr id="0" name=""/>
        <dsp:cNvSpPr/>
      </dsp:nvSpPr>
      <dsp:spPr>
        <a:xfrm>
          <a:off x="0" y="0"/>
          <a:ext cx="1606261" cy="130200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smtClean="0">
              <a:solidFill>
                <a:schemeClr val="tx1"/>
              </a:solidFill>
            </a:rPr>
            <a:t>ผู้ป่วยใน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0"/>
        <a:ext cx="1606261" cy="130200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82DA2-273C-46B2-8374-48916A89C646}">
      <dsp:nvSpPr>
        <dsp:cNvPr id="0" name=""/>
        <dsp:cNvSpPr/>
      </dsp:nvSpPr>
      <dsp:spPr>
        <a:xfrm rot="16200000">
          <a:off x="475828" y="-475828"/>
          <a:ext cx="3712990" cy="4664647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ผู้มีสิทธิ และ      บุคคลในครอบครัว</a:t>
          </a:r>
          <a:endParaRPr lang="en-US" sz="4800" b="0" kern="1200" cap="none" spc="0" dirty="0">
            <a:ln w="18415" cmpd="sng">
              <a:solidFill>
                <a:schemeClr val="tx1"/>
              </a:solidFill>
              <a:prstDash val="solid"/>
            </a:ln>
            <a:noFill/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6200000">
        <a:off x="939952" y="-939952"/>
        <a:ext cx="2784742" cy="4664647"/>
      </dsp:txXfrm>
    </dsp:sp>
    <dsp:sp modelId="{1B45D147-05AE-4782-B091-E163A61853B4}">
      <dsp:nvSpPr>
        <dsp:cNvPr id="0" name=""/>
        <dsp:cNvSpPr/>
      </dsp:nvSpPr>
      <dsp:spPr>
        <a:xfrm>
          <a:off x="4664647" y="0"/>
          <a:ext cx="4664647" cy="3712990"/>
        </a:xfrm>
        <a:prstGeom prst="round1Rect">
          <a:avLst/>
        </a:prstGeom>
        <a:solidFill>
          <a:schemeClr val="accent4">
            <a:hueOff val="6807679"/>
            <a:satOff val="-7995"/>
            <a:lumOff val="30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การรายงานข้อมูล               และการเลือกสิทธิ</a:t>
          </a:r>
          <a:endParaRPr lang="en-US" sz="4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64647" y="0"/>
        <a:ext cx="4664647" cy="2784742"/>
      </dsp:txXfrm>
    </dsp:sp>
    <dsp:sp modelId="{3C9805DA-3271-4EAB-8D47-50667EC7292A}">
      <dsp:nvSpPr>
        <dsp:cNvPr id="0" name=""/>
        <dsp:cNvSpPr/>
      </dsp:nvSpPr>
      <dsp:spPr>
        <a:xfrm rot="10800000">
          <a:off x="0" y="3712990"/>
          <a:ext cx="4664647" cy="3712990"/>
        </a:xfrm>
        <a:prstGeom prst="round1Rect">
          <a:avLst/>
        </a:prstGeom>
        <a:solidFill>
          <a:schemeClr val="accent4">
            <a:hueOff val="13615358"/>
            <a:satOff val="-15991"/>
            <a:lumOff val="6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รายการและอัตรา</a:t>
          </a:r>
          <a:endParaRPr lang="en-US" sz="4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0" y="4641238"/>
        <a:ext cx="4664647" cy="2784742"/>
      </dsp:txXfrm>
    </dsp:sp>
    <dsp:sp modelId="{F7193A28-CDDC-4CF9-AB92-3746F92D7CA3}">
      <dsp:nvSpPr>
        <dsp:cNvPr id="0" name=""/>
        <dsp:cNvSpPr/>
      </dsp:nvSpPr>
      <dsp:spPr>
        <a:xfrm rot="5400000">
          <a:off x="5140476" y="3237162"/>
          <a:ext cx="3712990" cy="4664647"/>
        </a:xfrm>
        <a:prstGeom prst="round1Rect">
          <a:avLst/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ประเภทสถานพยาบาล</a:t>
          </a:r>
          <a:endParaRPr lang="en-US" sz="4800" b="0" kern="1200" cap="none" spc="0" dirty="0">
            <a:ln w="18415" cmpd="sng">
              <a:solidFill>
                <a:schemeClr val="tx1"/>
              </a:solidFill>
              <a:prstDash val="solid"/>
            </a:ln>
            <a:noFill/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5400000">
        <a:off x="5604599" y="3701285"/>
        <a:ext cx="2784742" cy="4664647"/>
      </dsp:txXfrm>
    </dsp:sp>
    <dsp:sp modelId="{BB97DEE5-983A-4AD8-8CA7-CA93D34BF0DF}">
      <dsp:nvSpPr>
        <dsp:cNvPr id="0" name=""/>
        <dsp:cNvSpPr/>
      </dsp:nvSpPr>
      <dsp:spPr>
        <a:xfrm>
          <a:off x="1865859" y="2784742"/>
          <a:ext cx="5597577" cy="1856495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หลักเกณฑ์การเบิกจ่าย       ค่ารักษาพยาบาล</a:t>
          </a:r>
          <a:endParaRPr lang="en-US" sz="4800" b="0" kern="1200" cap="none" spc="0" dirty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865859" y="2784742"/>
        <a:ext cx="5597577" cy="1856495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C408A-8BF4-4E59-9C11-C2697ACD7517}">
      <dsp:nvSpPr>
        <dsp:cNvPr id="0" name=""/>
        <dsp:cNvSpPr/>
      </dsp:nvSpPr>
      <dsp:spPr>
        <a:xfrm>
          <a:off x="661158" y="0"/>
          <a:ext cx="7493129" cy="497878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BFCE6-A121-44B5-9ED1-E2A4B445AD81}">
      <dsp:nvSpPr>
        <dsp:cNvPr id="0" name=""/>
        <dsp:cNvSpPr/>
      </dsp:nvSpPr>
      <dsp:spPr>
        <a:xfrm>
          <a:off x="4010" y="1493634"/>
          <a:ext cx="3337534" cy="19915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cap="none" spc="0" dirty="0" smtClean="0">
              <a:ln w="50800"/>
              <a:solidFill>
                <a:schemeClr val="bg1"/>
              </a:solidFill>
              <a:effectLst/>
            </a:rPr>
            <a:t>ค่าห้องและค่าอาหาร 600</a:t>
          </a:r>
          <a:r>
            <a:rPr lang="th-TH" sz="2800" b="1" kern="1200" cap="none" spc="0" dirty="0" smtClean="0">
              <a:ln w="50800"/>
              <a:solidFill>
                <a:schemeClr val="bg1"/>
              </a:solidFill>
              <a:effectLst/>
            </a:rPr>
            <a:t> </a:t>
          </a:r>
          <a:r>
            <a:rPr lang="th-TH" sz="2400" b="1" kern="1200" cap="none" spc="0" dirty="0" smtClean="0">
              <a:ln w="50800"/>
              <a:solidFill>
                <a:schemeClr val="bg1"/>
              </a:solidFill>
              <a:effectLst/>
            </a:rPr>
            <a:t>บาท/วัน               (เกิน 13 วัน </a:t>
          </a:r>
          <a:r>
            <a:rPr lang="th-TH" sz="2400" b="1" kern="1200" cap="none" spc="0" dirty="0" err="1" smtClean="0">
              <a:ln w="50800"/>
              <a:solidFill>
                <a:schemeClr val="bg1"/>
              </a:solidFill>
              <a:effectLst/>
            </a:rPr>
            <a:t>คกก.</a:t>
          </a:r>
          <a:r>
            <a:rPr lang="th-TH" sz="2400" b="1" kern="1200" cap="none" spc="0" dirty="0" smtClean="0">
              <a:ln w="50800"/>
              <a:solidFill>
                <a:schemeClr val="bg1"/>
              </a:solidFill>
              <a:effectLst/>
            </a:rPr>
            <a:t> แพทย์รับรอง)</a:t>
          </a:r>
          <a:endParaRPr lang="en-US" sz="2400" b="1" kern="1200" cap="none" spc="0" dirty="0">
            <a:ln w="50800"/>
            <a:solidFill>
              <a:schemeClr val="bg1"/>
            </a:solidFill>
            <a:effectLst/>
          </a:endParaRPr>
        </a:p>
      </dsp:txBody>
      <dsp:txXfrm>
        <a:off x="4010" y="1493634"/>
        <a:ext cx="3337534" cy="1991512"/>
      </dsp:txXfrm>
    </dsp:sp>
    <dsp:sp modelId="{ACBD9566-DBDE-4CED-A6D5-8EBDD169C556}">
      <dsp:nvSpPr>
        <dsp:cNvPr id="0" name=""/>
        <dsp:cNvSpPr/>
      </dsp:nvSpPr>
      <dsp:spPr>
        <a:xfrm>
          <a:off x="3474550" y="1493634"/>
          <a:ext cx="2601939" cy="1991512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100" b="1" kern="1200" cap="none" spc="0" smtClean="0">
              <a:ln w="50800"/>
              <a:solidFill>
                <a:schemeClr val="tx1"/>
              </a:solidFill>
              <a:effectLst/>
            </a:rPr>
            <a:t>ค่าอุปกรณ์             และอวัยวะเทียม</a:t>
          </a:r>
          <a:endParaRPr lang="en-US" sz="4100" b="1" kern="1200" cap="none" spc="0" dirty="0">
            <a:ln w="50800"/>
            <a:solidFill>
              <a:schemeClr val="tx1"/>
            </a:solidFill>
            <a:effectLst/>
          </a:endParaRPr>
        </a:p>
      </dsp:txBody>
      <dsp:txXfrm>
        <a:off x="3474550" y="1493634"/>
        <a:ext cx="2601939" cy="1991512"/>
      </dsp:txXfrm>
    </dsp:sp>
    <dsp:sp modelId="{8840F936-4F75-4566-B1B9-3C5E58BE0598}">
      <dsp:nvSpPr>
        <dsp:cNvPr id="0" name=""/>
        <dsp:cNvSpPr/>
      </dsp:nvSpPr>
      <dsp:spPr>
        <a:xfrm>
          <a:off x="6209497" y="1493634"/>
          <a:ext cx="2601939" cy="1991512"/>
        </a:xfrm>
        <a:prstGeom prst="roundRect">
          <a:avLst/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cap="none" spc="0" dirty="0" smtClean="0">
              <a:ln w="50800"/>
              <a:solidFill>
                <a:schemeClr val="tx1"/>
              </a:solidFill>
              <a:effectLst/>
            </a:rPr>
            <a:t>ค่ารักษาพยาบาล      </a:t>
          </a:r>
          <a:r>
            <a:rPr lang="th-TH" sz="2000" b="1" kern="1200" cap="none" spc="0" dirty="0" smtClean="0">
              <a:ln w="50800"/>
              <a:solidFill>
                <a:schemeClr val="tx1"/>
              </a:solidFill>
              <a:effectLst/>
            </a:rPr>
            <a:t>(</a:t>
          </a:r>
          <a:r>
            <a:rPr lang="th-TH" sz="2000" b="1" u="sng" kern="1200" cap="none" spc="0" dirty="0" smtClean="0">
              <a:ln w="50800"/>
              <a:solidFill>
                <a:schemeClr val="tx1"/>
              </a:solidFill>
              <a:effectLst/>
            </a:rPr>
            <a:t>ครึ่งหนึ่ง</a:t>
          </a:r>
          <a:r>
            <a:rPr lang="th-TH" sz="2000" b="1" kern="1200" cap="none" spc="0" dirty="0" smtClean="0">
              <a:ln w="50800"/>
              <a:solidFill>
                <a:schemeClr val="tx1"/>
              </a:solidFill>
              <a:effectLst/>
            </a:rPr>
            <a:t>ไม่เกิน 4,000 บาท)</a:t>
          </a:r>
          <a:endParaRPr lang="en-US" sz="3200" b="1" kern="1200" cap="none" spc="0" dirty="0">
            <a:ln w="50800"/>
            <a:solidFill>
              <a:schemeClr val="tx1"/>
            </a:solidFill>
            <a:effectLst/>
          </a:endParaRPr>
        </a:p>
      </dsp:txBody>
      <dsp:txXfrm>
        <a:off x="6209497" y="1493634"/>
        <a:ext cx="2601939" cy="1991512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CA519-5E71-426A-9E2A-F7F5AE5076ED}">
      <dsp:nvSpPr>
        <dsp:cNvPr id="0" name=""/>
        <dsp:cNvSpPr/>
      </dsp:nvSpPr>
      <dsp:spPr>
        <a:xfrm>
          <a:off x="2376025" y="0"/>
          <a:ext cx="5745362" cy="1472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400" b="1" kern="1200" dirty="0" smtClean="0">
              <a:solidFill>
                <a:srgbClr val="FF0000"/>
              </a:solidFill>
              <a:effectLst/>
              <a:latin typeface="Angsana New" pitchFamily="18" charset="-34"/>
            </a:rPr>
            <a:t>ประสบอุบัติเหตุ อุบัติภัยจำเป็นเร่งด่วน          หากมิได้รักษาอาจเป็นอันตรายต่อชีวิต</a:t>
          </a:r>
          <a:endParaRPr lang="en-US" sz="3400" b="1" kern="1200" dirty="0">
            <a:solidFill>
              <a:srgbClr val="FF0000"/>
            </a:solidFill>
            <a:effectLst/>
          </a:endParaRPr>
        </a:p>
      </dsp:txBody>
      <dsp:txXfrm>
        <a:off x="2376025" y="0"/>
        <a:ext cx="5745362" cy="1472053"/>
      </dsp:txXfrm>
    </dsp:sp>
    <dsp:sp modelId="{8F271B1E-D051-4D56-8DEB-FF5E38A9548A}">
      <dsp:nvSpPr>
        <dsp:cNvPr id="0" name=""/>
        <dsp:cNvSpPr/>
      </dsp:nvSpPr>
      <dsp:spPr>
        <a:xfrm>
          <a:off x="0" y="0"/>
          <a:ext cx="2376025" cy="14720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>
              <a:solidFill>
                <a:srgbClr val="FF0000"/>
              </a:solidFill>
              <a:effectLst/>
            </a:rPr>
            <a:t>เงื่อนไข</a:t>
          </a:r>
          <a:endParaRPr lang="en-US" sz="6500" b="1" kern="1200" dirty="0">
            <a:solidFill>
              <a:srgbClr val="FF0000"/>
            </a:solidFill>
            <a:effectLst/>
          </a:endParaRPr>
        </a:p>
      </dsp:txBody>
      <dsp:txXfrm>
        <a:off x="0" y="0"/>
        <a:ext cx="2376025" cy="1472053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09CE6C-C038-4E57-9DAF-539DC62D350D}">
      <dsp:nvSpPr>
        <dsp:cNvPr id="0" name=""/>
        <dsp:cNvSpPr/>
      </dsp:nvSpPr>
      <dsp:spPr>
        <a:xfrm>
          <a:off x="96553" y="39748"/>
          <a:ext cx="3160781" cy="14096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/>
            </a:rPr>
            <a:t>ตรวจสอบ</a:t>
          </a:r>
          <a:r>
            <a:rPr lang="th-TH" sz="2800" b="1" kern="1200" dirty="0" smtClean="0">
              <a:solidFill>
                <a:srgbClr val="FFFF00"/>
              </a:solidFill>
              <a:effectLst/>
            </a:rPr>
            <a:t>สิทธิ</a:t>
          </a:r>
          <a:r>
            <a:rPr lang="th-TH" sz="2800" b="1" kern="1200" dirty="0" smtClean="0">
              <a:effectLst/>
            </a:rPr>
            <a:t>ผ่าน </a:t>
          </a:r>
          <a:r>
            <a:rPr lang="en-US" sz="2800" b="1" kern="1200" dirty="0" smtClean="0">
              <a:effectLst/>
            </a:rPr>
            <a:t>www.cgd.go.th</a:t>
          </a:r>
          <a:endParaRPr lang="en-US" sz="2800" b="1" kern="1200" dirty="0">
            <a:effectLst/>
          </a:endParaRPr>
        </a:p>
      </dsp:txBody>
      <dsp:txXfrm>
        <a:off x="96553" y="39748"/>
        <a:ext cx="3160781" cy="1409668"/>
      </dsp:txXfrm>
    </dsp:sp>
    <dsp:sp modelId="{C021DCD2-336C-49C4-BA40-C35229A6535C}">
      <dsp:nvSpPr>
        <dsp:cNvPr id="0" name=""/>
        <dsp:cNvSpPr/>
      </dsp:nvSpPr>
      <dsp:spPr>
        <a:xfrm rot="21578753">
          <a:off x="4011615" y="436328"/>
          <a:ext cx="933051" cy="582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effectLst/>
          </a:endParaRPr>
        </a:p>
      </dsp:txBody>
      <dsp:txXfrm rot="21578753">
        <a:off x="4011615" y="436328"/>
        <a:ext cx="933051" cy="582662"/>
      </dsp:txXfrm>
    </dsp:sp>
    <dsp:sp modelId="{A3FE4B39-DD39-442B-8A18-B46B6D169A5B}">
      <dsp:nvSpPr>
        <dsp:cNvPr id="0" name=""/>
        <dsp:cNvSpPr/>
      </dsp:nvSpPr>
      <dsp:spPr>
        <a:xfrm>
          <a:off x="5644373" y="2279"/>
          <a:ext cx="4190144" cy="14096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/>
            </a:rPr>
            <a:t>ตรวจสอบ</a:t>
          </a:r>
          <a:r>
            <a:rPr lang="th-TH" sz="2800" b="1" kern="1200" dirty="0" smtClean="0">
              <a:solidFill>
                <a:srgbClr val="FFFF00"/>
              </a:solidFill>
              <a:effectLst/>
            </a:rPr>
            <a:t>โรค</a:t>
          </a:r>
          <a:r>
            <a:rPr lang="th-TH" sz="2800" b="1" kern="1200" dirty="0" smtClean="0">
              <a:effectLst/>
            </a:rPr>
            <a:t> และ</a:t>
          </a:r>
          <a:r>
            <a:rPr lang="th-TH" sz="2800" b="1" kern="1200" dirty="0" smtClean="0">
              <a:solidFill>
                <a:srgbClr val="FFFF00"/>
              </a:solidFill>
              <a:effectLst/>
            </a:rPr>
            <a:t>ส่วนร่วมจ่าย</a:t>
          </a:r>
          <a:r>
            <a:rPr lang="th-TH" sz="2800" b="1" kern="1200" dirty="0" smtClean="0">
              <a:effectLst/>
            </a:rPr>
            <a:t>ผ่าน </a:t>
          </a:r>
          <a:r>
            <a:rPr lang="en-US" sz="2800" b="1" kern="1200" dirty="0" smtClean="0">
              <a:effectLst/>
            </a:rPr>
            <a:t>www.cgd.go.th</a:t>
          </a:r>
          <a:endParaRPr lang="en-US" sz="2800" b="1" kern="1200" dirty="0">
            <a:effectLst/>
          </a:endParaRPr>
        </a:p>
      </dsp:txBody>
      <dsp:txXfrm>
        <a:off x="5644373" y="2279"/>
        <a:ext cx="4190144" cy="1409668"/>
      </dsp:txXfrm>
    </dsp:sp>
    <dsp:sp modelId="{DD6CB294-D09B-442E-973C-2270B5EF065C}">
      <dsp:nvSpPr>
        <dsp:cNvPr id="0" name=""/>
        <dsp:cNvSpPr/>
      </dsp:nvSpPr>
      <dsp:spPr>
        <a:xfrm rot="5363582">
          <a:off x="7511848" y="1559309"/>
          <a:ext cx="479424" cy="582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5363582">
        <a:off x="7511848" y="1559309"/>
        <a:ext cx="479424" cy="582662"/>
      </dsp:txXfrm>
    </dsp:sp>
    <dsp:sp modelId="{2700760A-D134-4E1C-BB76-C24B98A99EEB}">
      <dsp:nvSpPr>
        <dsp:cNvPr id="0" name=""/>
        <dsp:cNvSpPr/>
      </dsp:nvSpPr>
      <dsp:spPr>
        <a:xfrm>
          <a:off x="5862049" y="2316470"/>
          <a:ext cx="3803825" cy="1409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/>
            </a:rPr>
            <a:t>ติดต่อ รพ. เพื่อเข้าทำการรักษาพยาบาล</a:t>
          </a:r>
          <a:endParaRPr lang="en-US" sz="2800" b="1" kern="1200" dirty="0">
            <a:effectLst/>
          </a:endParaRPr>
        </a:p>
      </dsp:txBody>
      <dsp:txXfrm>
        <a:off x="5862049" y="2316470"/>
        <a:ext cx="3803825" cy="1409668"/>
      </dsp:txXfrm>
    </dsp:sp>
    <dsp:sp modelId="{976FFACE-1979-4D4F-BE91-AEFDEDC83ABA}">
      <dsp:nvSpPr>
        <dsp:cNvPr id="0" name=""/>
        <dsp:cNvSpPr/>
      </dsp:nvSpPr>
      <dsp:spPr>
        <a:xfrm rot="10800000">
          <a:off x="3908513" y="2729973"/>
          <a:ext cx="1380498" cy="582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effectLst/>
          </a:endParaRPr>
        </a:p>
      </dsp:txBody>
      <dsp:txXfrm rot="10800000">
        <a:off x="3908513" y="2729973"/>
        <a:ext cx="1380498" cy="582662"/>
      </dsp:txXfrm>
    </dsp:sp>
    <dsp:sp modelId="{53F8C883-B9BD-4CC4-BDBF-D184D9A47E8B}">
      <dsp:nvSpPr>
        <dsp:cNvPr id="0" name=""/>
        <dsp:cNvSpPr/>
      </dsp:nvSpPr>
      <dsp:spPr>
        <a:xfrm>
          <a:off x="64647" y="2316470"/>
          <a:ext cx="3192687" cy="14096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/>
            </a:rPr>
            <a:t>ลงลายมือชื่อใน          </a:t>
          </a:r>
          <a:r>
            <a:rPr lang="th-TH" sz="2800" b="1" kern="1200" dirty="0" smtClean="0">
              <a:solidFill>
                <a:srgbClr val="FFFF00"/>
              </a:solidFill>
              <a:effectLst/>
            </a:rPr>
            <a:t>แบบตอบรับ </a:t>
          </a:r>
          <a:r>
            <a:rPr lang="th-TH" sz="2800" b="1" kern="1200" dirty="0" smtClean="0">
              <a:effectLst/>
            </a:rPr>
            <a:t>ณ รพ.</a:t>
          </a:r>
          <a:endParaRPr lang="en-US" sz="2800" b="1" kern="1200" dirty="0">
            <a:effectLst/>
          </a:endParaRPr>
        </a:p>
      </dsp:txBody>
      <dsp:txXfrm>
        <a:off x="64647" y="2316470"/>
        <a:ext cx="3192687" cy="1409668"/>
      </dsp:txXfrm>
    </dsp:sp>
    <dsp:sp modelId="{251EA608-88FB-4B22-A70B-A691AB607B4A}">
      <dsp:nvSpPr>
        <dsp:cNvPr id="0" name=""/>
        <dsp:cNvSpPr/>
      </dsp:nvSpPr>
      <dsp:spPr>
        <a:xfrm rot="5653625">
          <a:off x="1314804" y="3907781"/>
          <a:ext cx="518267" cy="582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effectLst/>
          </a:endParaRPr>
        </a:p>
      </dsp:txBody>
      <dsp:txXfrm rot="5653625">
        <a:off x="1314804" y="3907781"/>
        <a:ext cx="518267" cy="582662"/>
      </dsp:txXfrm>
    </dsp:sp>
    <dsp:sp modelId="{84A6CF0A-95B2-4910-A9EE-4F103D120E49}">
      <dsp:nvSpPr>
        <dsp:cNvPr id="0" name=""/>
        <dsp:cNvSpPr/>
      </dsp:nvSpPr>
      <dsp:spPr>
        <a:xfrm>
          <a:off x="218066" y="4701342"/>
          <a:ext cx="2533314" cy="14096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effectLst/>
            </a:rPr>
            <a:t>เข้ารับการรักษา</a:t>
          </a:r>
          <a:endParaRPr lang="en-US" sz="3600" b="1" kern="1200" dirty="0">
            <a:effectLst/>
          </a:endParaRPr>
        </a:p>
      </dsp:txBody>
      <dsp:txXfrm>
        <a:off x="218066" y="4701342"/>
        <a:ext cx="2533314" cy="1409668"/>
      </dsp:txXfrm>
    </dsp:sp>
    <dsp:sp modelId="{7C118E79-4221-4BA2-8E2E-F320AD13BE9C}">
      <dsp:nvSpPr>
        <dsp:cNvPr id="0" name=""/>
        <dsp:cNvSpPr/>
      </dsp:nvSpPr>
      <dsp:spPr>
        <a:xfrm>
          <a:off x="3029648" y="5114845"/>
          <a:ext cx="670369" cy="582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effectLst/>
          </a:endParaRPr>
        </a:p>
      </dsp:txBody>
      <dsp:txXfrm>
        <a:off x="3029648" y="5114845"/>
        <a:ext cx="670369" cy="582662"/>
      </dsp:txXfrm>
    </dsp:sp>
    <dsp:sp modelId="{B31D6420-3D59-433A-B0ED-CF3D2A09D29E}">
      <dsp:nvSpPr>
        <dsp:cNvPr id="0" name=""/>
        <dsp:cNvSpPr/>
      </dsp:nvSpPr>
      <dsp:spPr>
        <a:xfrm>
          <a:off x="4016229" y="4701342"/>
          <a:ext cx="3294488" cy="14096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/>
            </a:rPr>
            <a:t>ชำระค่ารักษาส่วนที่เบิกกับกรมบัญชีกลางไม่ได้</a:t>
          </a:r>
          <a:endParaRPr lang="en-US" sz="2800" b="1" kern="1200" dirty="0">
            <a:effectLst/>
          </a:endParaRPr>
        </a:p>
      </dsp:txBody>
      <dsp:txXfrm>
        <a:off x="4016229" y="4701342"/>
        <a:ext cx="3294488" cy="1409668"/>
      </dsp:txXfrm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C408A-8BF4-4E59-9C11-C2697ACD7517}">
      <dsp:nvSpPr>
        <dsp:cNvPr id="0" name=""/>
        <dsp:cNvSpPr/>
      </dsp:nvSpPr>
      <dsp:spPr>
        <a:xfrm>
          <a:off x="742287" y="0"/>
          <a:ext cx="8412590" cy="497878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6BFCE6-A121-44B5-9ED1-E2A4B445AD81}">
      <dsp:nvSpPr>
        <dsp:cNvPr id="0" name=""/>
        <dsp:cNvSpPr/>
      </dsp:nvSpPr>
      <dsp:spPr>
        <a:xfrm>
          <a:off x="0" y="1493634"/>
          <a:ext cx="2969149" cy="199151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cap="none" spc="0" dirty="0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เบิกจากบริษัทประกันก่อน</a:t>
          </a:r>
          <a:endParaRPr lang="en-US" sz="3600" b="1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1493634"/>
        <a:ext cx="2969149" cy="1991512"/>
      </dsp:txXfrm>
    </dsp:sp>
    <dsp:sp modelId="{ACBD9566-DBDE-4CED-A6D5-8EBDD169C556}">
      <dsp:nvSpPr>
        <dsp:cNvPr id="0" name=""/>
        <dsp:cNvSpPr/>
      </dsp:nvSpPr>
      <dsp:spPr>
        <a:xfrm>
          <a:off x="3464007" y="1493634"/>
          <a:ext cx="2969149" cy="1991512"/>
        </a:xfrm>
        <a:prstGeom prst="roundRect">
          <a:avLst/>
        </a:prstGeom>
        <a:gradFill rotWithShape="0">
          <a:gsLst>
            <a:gs pos="0">
              <a:schemeClr val="accent4">
                <a:hueOff val="10211518"/>
                <a:satOff val="-11993"/>
                <a:lumOff val="4608"/>
                <a:alphaOff val="0"/>
                <a:shade val="60000"/>
              </a:schemeClr>
            </a:gs>
            <a:gs pos="33000">
              <a:schemeClr val="accent4">
                <a:hueOff val="10211518"/>
                <a:satOff val="-11993"/>
                <a:lumOff val="4608"/>
                <a:alphaOff val="0"/>
                <a:tint val="86500"/>
              </a:schemeClr>
            </a:gs>
            <a:gs pos="46750">
              <a:schemeClr val="accent4">
                <a:hueOff val="10211518"/>
                <a:satOff val="-11993"/>
                <a:lumOff val="4608"/>
                <a:alphaOff val="0"/>
                <a:tint val="71000"/>
                <a:satMod val="112000"/>
              </a:schemeClr>
            </a:gs>
            <a:gs pos="53000">
              <a:schemeClr val="accent4">
                <a:hueOff val="10211518"/>
                <a:satOff val="-11993"/>
                <a:lumOff val="4608"/>
                <a:alphaOff val="0"/>
                <a:tint val="71000"/>
                <a:satMod val="112000"/>
              </a:schemeClr>
            </a:gs>
            <a:gs pos="68000">
              <a:schemeClr val="accent4">
                <a:hueOff val="10211518"/>
                <a:satOff val="-11993"/>
                <a:lumOff val="4608"/>
                <a:alphaOff val="0"/>
                <a:tint val="86000"/>
              </a:schemeClr>
            </a:gs>
            <a:gs pos="100000">
              <a:schemeClr val="accent4">
                <a:hueOff val="10211518"/>
                <a:satOff val="-11993"/>
                <a:lumOff val="4608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เบิกจากกรมบัญชีกลาง (สมทบ)</a:t>
          </a:r>
          <a:endParaRPr lang="en-US" sz="3600" b="1" kern="1200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464007" y="1493634"/>
        <a:ext cx="2969149" cy="1991512"/>
      </dsp:txXfrm>
    </dsp:sp>
    <dsp:sp modelId="{8840F936-4F75-4566-B1B9-3C5E58BE0598}">
      <dsp:nvSpPr>
        <dsp:cNvPr id="0" name=""/>
        <dsp:cNvSpPr/>
      </dsp:nvSpPr>
      <dsp:spPr>
        <a:xfrm>
          <a:off x="6928015" y="1493634"/>
          <a:ext cx="2969149" cy="1991512"/>
        </a:xfrm>
        <a:prstGeom prst="roundRect">
          <a:avLst/>
        </a:prstGeom>
        <a:gradFill rotWithShape="0">
          <a:gsLst>
            <a:gs pos="0">
              <a:schemeClr val="accent4">
                <a:hueOff val="20423036"/>
                <a:satOff val="-23986"/>
                <a:lumOff val="9216"/>
                <a:alphaOff val="0"/>
                <a:shade val="60000"/>
              </a:schemeClr>
            </a:gs>
            <a:gs pos="33000">
              <a:schemeClr val="accent4">
                <a:hueOff val="20423036"/>
                <a:satOff val="-23986"/>
                <a:lumOff val="9216"/>
                <a:alphaOff val="0"/>
                <a:tint val="86500"/>
              </a:schemeClr>
            </a:gs>
            <a:gs pos="46750">
              <a:schemeClr val="accent4">
                <a:hueOff val="20423036"/>
                <a:satOff val="-23986"/>
                <a:lumOff val="9216"/>
                <a:alphaOff val="0"/>
                <a:tint val="71000"/>
                <a:satMod val="112000"/>
              </a:schemeClr>
            </a:gs>
            <a:gs pos="53000">
              <a:schemeClr val="accent4">
                <a:hueOff val="20423036"/>
                <a:satOff val="-23986"/>
                <a:lumOff val="9216"/>
                <a:alphaOff val="0"/>
                <a:tint val="71000"/>
                <a:satMod val="112000"/>
              </a:schemeClr>
            </a:gs>
            <a:gs pos="68000">
              <a:schemeClr val="accent4">
                <a:hueOff val="20423036"/>
                <a:satOff val="-23986"/>
                <a:lumOff val="9216"/>
                <a:alphaOff val="0"/>
                <a:tint val="86000"/>
              </a:schemeClr>
            </a:gs>
            <a:gs pos="100000">
              <a:schemeClr val="accent4">
                <a:hueOff val="20423036"/>
                <a:satOff val="-23986"/>
                <a:lumOff val="9216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ไม่เกินยอดค่ารักษา      ที่จ่ายไป</a:t>
          </a:r>
          <a:endParaRPr lang="en-US" sz="4000" kern="1200" baseline="0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sp:txBody>
      <dsp:txXfrm>
        <a:off x="6928015" y="1493634"/>
        <a:ext cx="2969149" cy="1991512"/>
      </dsp:txXfrm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CA519-5E71-426A-9E2A-F7F5AE5076ED}">
      <dsp:nvSpPr>
        <dsp:cNvPr id="0" name=""/>
        <dsp:cNvSpPr/>
      </dsp:nvSpPr>
      <dsp:spPr>
        <a:xfrm>
          <a:off x="2667580" y="0"/>
          <a:ext cx="6450359" cy="1472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6300" b="1" kern="1200" dirty="0" smtClean="0">
              <a:latin typeface="Angsana New" pitchFamily="18" charset="-34"/>
            </a:rPr>
            <a:t>เบิกค่ารักษาได้ 2 ทาง</a:t>
          </a:r>
          <a:endParaRPr lang="en-US" sz="6300" kern="1200" dirty="0"/>
        </a:p>
      </dsp:txBody>
      <dsp:txXfrm>
        <a:off x="2667580" y="0"/>
        <a:ext cx="6450359" cy="1472053"/>
      </dsp:txXfrm>
    </dsp:sp>
    <dsp:sp modelId="{8F271B1E-D051-4D56-8DEB-FF5E38A9548A}">
      <dsp:nvSpPr>
        <dsp:cNvPr id="0" name=""/>
        <dsp:cNvSpPr/>
      </dsp:nvSpPr>
      <dsp:spPr>
        <a:xfrm>
          <a:off x="0" y="0"/>
          <a:ext cx="2667580" cy="147205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cap="none" spc="0" dirty="0" smtClean="0">
              <a:ln w="50800"/>
              <a:solidFill>
                <a:schemeClr val="tx1"/>
              </a:solidFill>
              <a:effectLst/>
            </a:rPr>
            <a:t>มาตรา 11</a:t>
          </a:r>
          <a:endParaRPr lang="en-US" sz="6500" b="1" kern="1200" cap="none" spc="0" dirty="0">
            <a:ln w="50800"/>
            <a:solidFill>
              <a:schemeClr val="tx1"/>
            </a:solidFill>
            <a:effectLst/>
          </a:endParaRPr>
        </a:p>
      </dsp:txBody>
      <dsp:txXfrm>
        <a:off x="0" y="0"/>
        <a:ext cx="2667580" cy="1472053"/>
      </dsp:txXfrm>
    </dsp:sp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EC507F-29EF-47FB-94A0-ACC5FDB817EE}">
      <dsp:nvSpPr>
        <dsp:cNvPr id="0" name=""/>
        <dsp:cNvSpPr/>
      </dsp:nvSpPr>
      <dsp:spPr>
        <a:xfrm rot="10800000">
          <a:off x="2050183" y="1807"/>
          <a:ext cx="6743432" cy="1406598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20271" tIns="121920" rIns="227584" bIns="12192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Call Center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+mn-cs"/>
            </a:rPr>
            <a:t>0-2270-6400</a:t>
          </a:r>
          <a:endParaRPr lang="en-US" sz="32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cs typeface="+mn-cs"/>
          </a:endParaRPr>
        </a:p>
      </dsp:txBody>
      <dsp:txXfrm rot="10800000">
        <a:off x="2050183" y="1807"/>
        <a:ext cx="6743432" cy="1406598"/>
      </dsp:txXfrm>
    </dsp:sp>
    <dsp:sp modelId="{A951B654-495E-4164-A6CC-1F15FFA5FD05}">
      <dsp:nvSpPr>
        <dsp:cNvPr id="0" name=""/>
        <dsp:cNvSpPr/>
      </dsp:nvSpPr>
      <dsp:spPr>
        <a:xfrm>
          <a:off x="1346884" y="1807"/>
          <a:ext cx="1406598" cy="14065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bg2">
              <a:lumMod val="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D402B1-444E-4E42-A43B-401D13B50B17}">
      <dsp:nvSpPr>
        <dsp:cNvPr id="0" name=""/>
        <dsp:cNvSpPr/>
      </dsp:nvSpPr>
      <dsp:spPr>
        <a:xfrm rot="10800000">
          <a:off x="2050183" y="1828285"/>
          <a:ext cx="6743432" cy="1406598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20271" tIns="137160" rIns="256032" bIns="13716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02 127 7398 </a:t>
          </a:r>
          <a:endParaRPr lang="en-US" sz="36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sp:txBody>
      <dsp:txXfrm rot="10800000">
        <a:off x="2050183" y="1828285"/>
        <a:ext cx="6743432" cy="1406598"/>
      </dsp:txXfrm>
    </dsp:sp>
    <dsp:sp modelId="{F3EB95D9-E711-47CA-AF29-64F8266CCF93}">
      <dsp:nvSpPr>
        <dsp:cNvPr id="0" name=""/>
        <dsp:cNvSpPr/>
      </dsp:nvSpPr>
      <dsp:spPr>
        <a:xfrm>
          <a:off x="1346884" y="1828285"/>
          <a:ext cx="1406598" cy="14065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bg2">
              <a:lumMod val="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C2388C-C130-4149-8799-58457D2B8F08}">
      <dsp:nvSpPr>
        <dsp:cNvPr id="0" name=""/>
        <dsp:cNvSpPr/>
      </dsp:nvSpPr>
      <dsp:spPr>
        <a:xfrm rot="10800000">
          <a:off x="2050183" y="3727956"/>
          <a:ext cx="6743432" cy="1260213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20271" tIns="137160" rIns="256032" bIns="13716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www.cgd.go.th</a:t>
          </a:r>
          <a:endParaRPr lang="en-US" sz="36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sp:txBody>
      <dsp:txXfrm rot="10800000">
        <a:off x="2050183" y="3727956"/>
        <a:ext cx="6743432" cy="1260213"/>
      </dsp:txXfrm>
    </dsp:sp>
    <dsp:sp modelId="{F715EA24-BEB0-498C-AE2B-EFA82D53CDCA}">
      <dsp:nvSpPr>
        <dsp:cNvPr id="0" name=""/>
        <dsp:cNvSpPr/>
      </dsp:nvSpPr>
      <dsp:spPr>
        <a:xfrm>
          <a:off x="1346884" y="3654763"/>
          <a:ext cx="1406598" cy="14065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bg2">
              <a:lumMod val="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AC46CF-8027-42B6-A198-7D440D4FF3B6}">
      <dsp:nvSpPr>
        <dsp:cNvPr id="0" name=""/>
        <dsp:cNvSpPr/>
      </dsp:nvSpPr>
      <dsp:spPr>
        <a:xfrm>
          <a:off x="1698894" y="2718895"/>
          <a:ext cx="2681817" cy="26818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/>
            <a:t>มารดา</a:t>
          </a:r>
          <a:endParaRPr lang="en-US" sz="6500" b="1" kern="1200" dirty="0"/>
        </a:p>
      </dsp:txBody>
      <dsp:txXfrm>
        <a:off x="1698894" y="2718895"/>
        <a:ext cx="2681817" cy="2681817"/>
      </dsp:txXfrm>
    </dsp:sp>
    <dsp:sp modelId="{8D0B59C2-B159-44D6-8DF7-0B4C4201758E}">
      <dsp:nvSpPr>
        <dsp:cNvPr id="0" name=""/>
        <dsp:cNvSpPr/>
      </dsp:nvSpPr>
      <dsp:spPr>
        <a:xfrm rot="14391209">
          <a:off x="762197" y="1525785"/>
          <a:ext cx="2055761" cy="76431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E019F7-2C0D-4657-99B6-92CE3B0E11AA}">
      <dsp:nvSpPr>
        <dsp:cNvPr id="0" name=""/>
        <dsp:cNvSpPr/>
      </dsp:nvSpPr>
      <dsp:spPr>
        <a:xfrm>
          <a:off x="0" y="0"/>
          <a:ext cx="2547726" cy="20381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>
              <a:solidFill>
                <a:schemeClr val="tx1"/>
              </a:solidFill>
            </a:rPr>
            <a:t>ผู้มีสิทธิ</a:t>
          </a:r>
          <a:endParaRPr lang="en-US" sz="6500" b="1" kern="1200" dirty="0">
            <a:solidFill>
              <a:schemeClr val="tx1"/>
            </a:solidFill>
          </a:endParaRPr>
        </a:p>
      </dsp:txBody>
      <dsp:txXfrm>
        <a:off x="0" y="0"/>
        <a:ext cx="2547726" cy="20381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AC46CF-8027-42B6-A198-7D440D4FF3B6}">
      <dsp:nvSpPr>
        <dsp:cNvPr id="0" name=""/>
        <dsp:cNvSpPr/>
      </dsp:nvSpPr>
      <dsp:spPr>
        <a:xfrm>
          <a:off x="1698894" y="2718895"/>
          <a:ext cx="2681817" cy="26818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/>
            <a:t>บิดา</a:t>
          </a:r>
          <a:endParaRPr lang="en-US" sz="6500" b="1" kern="1200" dirty="0"/>
        </a:p>
      </dsp:txBody>
      <dsp:txXfrm>
        <a:off x="1698894" y="2718895"/>
        <a:ext cx="2681817" cy="2681817"/>
      </dsp:txXfrm>
    </dsp:sp>
    <dsp:sp modelId="{8D0B59C2-B159-44D6-8DF7-0B4C4201758E}">
      <dsp:nvSpPr>
        <dsp:cNvPr id="0" name=""/>
        <dsp:cNvSpPr/>
      </dsp:nvSpPr>
      <dsp:spPr>
        <a:xfrm rot="14391209">
          <a:off x="762197" y="1525785"/>
          <a:ext cx="2055761" cy="76431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E019F7-2C0D-4657-99B6-92CE3B0E11AA}">
      <dsp:nvSpPr>
        <dsp:cNvPr id="0" name=""/>
        <dsp:cNvSpPr/>
      </dsp:nvSpPr>
      <dsp:spPr>
        <a:xfrm>
          <a:off x="0" y="0"/>
          <a:ext cx="2547726" cy="20381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>
              <a:solidFill>
                <a:schemeClr val="tx1"/>
              </a:solidFill>
            </a:rPr>
            <a:t>ผู้มีสิทธิ</a:t>
          </a:r>
          <a:endParaRPr lang="en-US" sz="6500" b="1" kern="1200" dirty="0">
            <a:solidFill>
              <a:schemeClr val="tx1"/>
            </a:solidFill>
          </a:endParaRPr>
        </a:p>
      </dsp:txBody>
      <dsp:txXfrm>
        <a:off x="0" y="0"/>
        <a:ext cx="2547726" cy="203818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AC46CF-8027-42B6-A198-7D440D4FF3B6}">
      <dsp:nvSpPr>
        <dsp:cNvPr id="0" name=""/>
        <dsp:cNvSpPr/>
      </dsp:nvSpPr>
      <dsp:spPr>
        <a:xfrm>
          <a:off x="1698894" y="2718895"/>
          <a:ext cx="2681817" cy="26818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/>
            <a:t>คู่สมรส</a:t>
          </a:r>
          <a:endParaRPr lang="en-US" sz="6500" b="1" kern="1200" dirty="0"/>
        </a:p>
      </dsp:txBody>
      <dsp:txXfrm>
        <a:off x="1698894" y="2718895"/>
        <a:ext cx="2681817" cy="2681817"/>
      </dsp:txXfrm>
    </dsp:sp>
    <dsp:sp modelId="{8D0B59C2-B159-44D6-8DF7-0B4C4201758E}">
      <dsp:nvSpPr>
        <dsp:cNvPr id="0" name=""/>
        <dsp:cNvSpPr/>
      </dsp:nvSpPr>
      <dsp:spPr>
        <a:xfrm rot="14391209">
          <a:off x="762197" y="1525785"/>
          <a:ext cx="2055761" cy="76431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E019F7-2C0D-4657-99B6-92CE3B0E11AA}">
      <dsp:nvSpPr>
        <dsp:cNvPr id="0" name=""/>
        <dsp:cNvSpPr/>
      </dsp:nvSpPr>
      <dsp:spPr>
        <a:xfrm>
          <a:off x="0" y="0"/>
          <a:ext cx="2547726" cy="20381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>
              <a:solidFill>
                <a:schemeClr val="tx1"/>
              </a:solidFill>
            </a:rPr>
            <a:t>ผู้มีสิทธิ</a:t>
          </a:r>
          <a:endParaRPr lang="en-US" sz="6500" b="1" kern="1200" dirty="0">
            <a:solidFill>
              <a:schemeClr val="tx1"/>
            </a:solidFill>
          </a:endParaRPr>
        </a:p>
      </dsp:txBody>
      <dsp:txXfrm>
        <a:off x="0" y="0"/>
        <a:ext cx="2547726" cy="203818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AC46CF-8027-42B6-A198-7D440D4FF3B6}">
      <dsp:nvSpPr>
        <dsp:cNvPr id="0" name=""/>
        <dsp:cNvSpPr/>
      </dsp:nvSpPr>
      <dsp:spPr>
        <a:xfrm>
          <a:off x="1698894" y="2718895"/>
          <a:ext cx="2681817" cy="26818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/>
            <a:t>บุตร</a:t>
          </a:r>
          <a:endParaRPr lang="en-US" sz="6500" b="1" kern="1200" dirty="0"/>
        </a:p>
      </dsp:txBody>
      <dsp:txXfrm>
        <a:off x="1698894" y="2718895"/>
        <a:ext cx="2681817" cy="2681817"/>
      </dsp:txXfrm>
    </dsp:sp>
    <dsp:sp modelId="{8D0B59C2-B159-44D6-8DF7-0B4C4201758E}">
      <dsp:nvSpPr>
        <dsp:cNvPr id="0" name=""/>
        <dsp:cNvSpPr/>
      </dsp:nvSpPr>
      <dsp:spPr>
        <a:xfrm rot="14391209">
          <a:off x="762197" y="1525785"/>
          <a:ext cx="2055761" cy="76431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E019F7-2C0D-4657-99B6-92CE3B0E11AA}">
      <dsp:nvSpPr>
        <dsp:cNvPr id="0" name=""/>
        <dsp:cNvSpPr/>
      </dsp:nvSpPr>
      <dsp:spPr>
        <a:xfrm>
          <a:off x="0" y="0"/>
          <a:ext cx="2547726" cy="20381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1" kern="1200" dirty="0" smtClean="0">
              <a:solidFill>
                <a:schemeClr val="tx1"/>
              </a:solidFill>
            </a:rPr>
            <a:t>ผู้มีสิทธิ (หญิง)</a:t>
          </a:r>
          <a:endParaRPr lang="en-US" sz="5400" b="1" kern="1200" dirty="0">
            <a:solidFill>
              <a:schemeClr val="tx1"/>
            </a:solidFill>
          </a:endParaRPr>
        </a:p>
      </dsp:txBody>
      <dsp:txXfrm>
        <a:off x="0" y="0"/>
        <a:ext cx="2547726" cy="203818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AC46CF-8027-42B6-A198-7D440D4FF3B6}">
      <dsp:nvSpPr>
        <dsp:cNvPr id="0" name=""/>
        <dsp:cNvSpPr/>
      </dsp:nvSpPr>
      <dsp:spPr>
        <a:xfrm>
          <a:off x="1698894" y="2718895"/>
          <a:ext cx="2681817" cy="26818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/>
            <a:t>บุตร</a:t>
          </a:r>
          <a:endParaRPr lang="en-US" sz="6500" b="1" kern="1200" dirty="0"/>
        </a:p>
      </dsp:txBody>
      <dsp:txXfrm>
        <a:off x="1698894" y="2718895"/>
        <a:ext cx="2681817" cy="2681817"/>
      </dsp:txXfrm>
    </dsp:sp>
    <dsp:sp modelId="{8D0B59C2-B159-44D6-8DF7-0B4C4201758E}">
      <dsp:nvSpPr>
        <dsp:cNvPr id="0" name=""/>
        <dsp:cNvSpPr/>
      </dsp:nvSpPr>
      <dsp:spPr>
        <a:xfrm rot="14391209">
          <a:off x="762197" y="1525785"/>
          <a:ext cx="2055761" cy="76431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E019F7-2C0D-4657-99B6-92CE3B0E11AA}">
      <dsp:nvSpPr>
        <dsp:cNvPr id="0" name=""/>
        <dsp:cNvSpPr/>
      </dsp:nvSpPr>
      <dsp:spPr>
        <a:xfrm>
          <a:off x="0" y="0"/>
          <a:ext cx="2547726" cy="20381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1" kern="1200" dirty="0" smtClean="0">
              <a:solidFill>
                <a:schemeClr val="tx1"/>
              </a:solidFill>
            </a:rPr>
            <a:t>ผู้มีสิทธิ (ชาย)</a:t>
          </a:r>
          <a:endParaRPr lang="en-US" sz="5400" b="1" kern="1200" dirty="0">
            <a:solidFill>
              <a:schemeClr val="tx1"/>
            </a:solidFill>
          </a:endParaRPr>
        </a:p>
      </dsp:txBody>
      <dsp:txXfrm>
        <a:off x="0" y="0"/>
        <a:ext cx="2547726" cy="2038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24FD6-74D5-40D5-AD66-6A5089243C4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6D563-FC03-4618-8657-B0BF0B1DA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26179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h-TH" sz="1200"/>
            </a:lvl1pPr>
            <a:extLst/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h-TH" sz="1200"/>
            </a:lvl1pPr>
            <a:extLst/>
          </a:lstStyle>
          <a:p>
            <a:fld id="{C238408C-6839-46EE-8131-EDA75C487F2E}" type="datetimeFigureOut">
              <a:rPr/>
              <a:pPr/>
              <a:t>30/06/2549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7704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th-TH"/>
              <a:t>คลิกเพื่อแก้ไขลักษณะข้อความต้นแบบ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h-TH" sz="1200"/>
            </a:lvl1pPr>
            <a:extLst/>
          </a:lstStyle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h-TH" sz="1200"/>
            </a:lvl1pPr>
            <a:extLst/>
          </a:lstStyle>
          <a:p>
            <a:fld id="{87D77045-401A-4D5E-BFE3-54C21A8A6634}" type="slidenum">
              <a:rPr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8671502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rtl="0" latinLnBrk="0">
      <a:defRPr lang="th-TH" sz="1400" kern="1200">
        <a:solidFill>
          <a:schemeClr val="tx1"/>
        </a:solidFill>
        <a:latin typeface="+mn-lt"/>
        <a:ea typeface="+mn-ea"/>
        <a:cs typeface="+mn-cs"/>
      </a:defRPr>
    </a:lvl1pPr>
    <a:lvl2pPr marL="528112" algn="l" rtl="0" latinLnBrk="0">
      <a:defRPr lang="th-TH" sz="1400" kern="1200">
        <a:solidFill>
          <a:schemeClr val="tx1"/>
        </a:solidFill>
        <a:latin typeface="+mn-lt"/>
        <a:ea typeface="+mn-ea"/>
        <a:cs typeface="+mn-cs"/>
      </a:defRPr>
    </a:lvl2pPr>
    <a:lvl3pPr marL="1056223" algn="l" rtl="0" latinLnBrk="0">
      <a:defRPr lang="th-TH" sz="1400" kern="1200">
        <a:solidFill>
          <a:schemeClr val="tx1"/>
        </a:solidFill>
        <a:latin typeface="+mn-lt"/>
        <a:ea typeface="+mn-ea"/>
        <a:cs typeface="+mn-cs"/>
      </a:defRPr>
    </a:lvl3pPr>
    <a:lvl4pPr marL="1584335" algn="l" rtl="0" latinLnBrk="0">
      <a:defRPr lang="th-TH" sz="1400" kern="1200">
        <a:solidFill>
          <a:schemeClr val="tx1"/>
        </a:solidFill>
        <a:latin typeface="+mn-lt"/>
        <a:ea typeface="+mn-ea"/>
        <a:cs typeface="+mn-cs"/>
      </a:defRPr>
    </a:lvl4pPr>
    <a:lvl5pPr marL="2112447" algn="l" rtl="0" latinLnBrk="0">
      <a:defRPr lang="th-TH" sz="1400" kern="1200">
        <a:solidFill>
          <a:schemeClr val="tx1"/>
        </a:solidFill>
        <a:latin typeface="+mn-lt"/>
        <a:ea typeface="+mn-ea"/>
        <a:cs typeface="+mn-cs"/>
      </a:defRPr>
    </a:lvl5pPr>
    <a:lvl6pPr marL="2640559" algn="l" rtl="0" latinLnBrk="0">
      <a:defRPr lang="th-TH" sz="1400" kern="1200">
        <a:solidFill>
          <a:schemeClr val="tx1"/>
        </a:solidFill>
        <a:latin typeface="+mn-lt"/>
        <a:ea typeface="+mn-ea"/>
        <a:cs typeface="+mn-cs"/>
      </a:defRPr>
    </a:lvl6pPr>
    <a:lvl7pPr marL="3168670" algn="l" rtl="0" latinLnBrk="0">
      <a:defRPr lang="th-TH" sz="1400" kern="1200">
        <a:solidFill>
          <a:schemeClr val="tx1"/>
        </a:solidFill>
        <a:latin typeface="+mn-lt"/>
        <a:ea typeface="+mn-ea"/>
        <a:cs typeface="+mn-cs"/>
      </a:defRPr>
    </a:lvl7pPr>
    <a:lvl8pPr marL="3696782" algn="l" rtl="0" latinLnBrk="0">
      <a:defRPr lang="th-TH" sz="1400" kern="1200">
        <a:solidFill>
          <a:schemeClr val="tx1"/>
        </a:solidFill>
        <a:latin typeface="+mn-lt"/>
        <a:ea typeface="+mn-ea"/>
        <a:cs typeface="+mn-cs"/>
      </a:defRPr>
    </a:lvl8pPr>
    <a:lvl9pPr marL="4224894" algn="l" rtl="0" latinLnBrk="0">
      <a:defRPr lang="th-TH" sz="14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22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23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24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29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30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31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42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46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7704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h-TH" smtClean="0"/>
              <a:pPr/>
              <a:t>13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โครงการพัฒนาศักยภาพหัวหน้ากลุ่มอำนวยการ และหัวหน้ากลุ่มวิชาการ ประจำปี 2555</a:t>
            </a:r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973209" y="1779641"/>
            <a:ext cx="4860608" cy="13498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5622" tIns="52811" rIns="105622" bIns="52811" anchor="t" compatLnSpc="1"/>
          <a:lstStyle>
            <a:extLst/>
          </a:lstStyle>
          <a:p>
            <a:endParaRPr kumimoji="0" lang="th-TH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5475662" y="1260158"/>
            <a:ext cx="4932323" cy="684085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5622" tIns="52811" rIns="105622" bIns="52811" anchor="t" compatLnSpc="1"/>
          <a:lstStyle>
            <a:extLst/>
          </a:lstStyle>
          <a:p>
            <a:endParaRPr kumimoji="0" lang="th-TH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330030" y="-16745"/>
            <a:ext cx="6316835" cy="774096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5622" tIns="52811" rIns="105622" bIns="52811" anchor="t" compatLnSpc="1"/>
          <a:lstStyle>
            <a:extLst/>
          </a:lstStyle>
          <a:p>
            <a:endParaRPr kumimoji="0" lang="th-TH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6749495" y="5040630"/>
            <a:ext cx="1817172" cy="30603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5622" tIns="52811" rIns="105622" bIns="52811" anchor="t" compatLnSpc="1"/>
          <a:lstStyle>
            <a:extLst/>
          </a:lstStyle>
          <a:p>
            <a:endParaRPr kumimoji="0" lang="th-TH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6749495" y="2070259"/>
            <a:ext cx="3634343" cy="297037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5622" tIns="52811" rIns="105622" bIns="52811" anchor="t" compatLnSpc="1"/>
          <a:lstStyle>
            <a:extLst/>
          </a:lstStyle>
          <a:p>
            <a:endParaRPr kumimoji="0" lang="th-TH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605724" y="5040630"/>
            <a:ext cx="6057239" cy="30603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5622" tIns="52811" rIns="105622" bIns="52811" anchor="t" compatLnSpc="1"/>
          <a:lstStyle>
            <a:extLst/>
          </a:lstStyle>
          <a:p>
            <a:endParaRPr kumimoji="0" lang="th-TH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416562" y="2880360"/>
            <a:ext cx="6403367" cy="21602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5622" tIns="52811" rIns="105622" bIns="52811" anchor="t" compatLnSpc="1"/>
          <a:lstStyle>
            <a:extLst/>
          </a:lstStyle>
          <a:p>
            <a:endParaRPr kumimoji="0" lang="th-TH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55218" y="7579698"/>
            <a:ext cx="2422896" cy="431304"/>
          </a:xfrm>
        </p:spPr>
        <p:txBody>
          <a:bodyPr/>
          <a:lstStyle>
            <a:extLst/>
          </a:lstStyle>
          <a:p>
            <a:r>
              <a:rPr lang="th-TH" smtClean="0"/>
              <a:t>30/06/2549</a:t>
            </a:r>
            <a:endParaRPr kumimoji="0"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038384" y="7579698"/>
            <a:ext cx="6316835" cy="431304"/>
          </a:xfrm>
        </p:spPr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778114" y="7579698"/>
            <a:ext cx="519192" cy="431304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‹#›</a:t>
            </a:fld>
            <a:endParaRPr kumimoji="0" lang="th-TH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15354" cy="8096827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39" name="Rectangle 38"/>
          <p:cNvSpPr/>
          <p:nvPr/>
        </p:nvSpPr>
        <p:spPr>
          <a:xfrm>
            <a:off x="351531" y="803814"/>
            <a:ext cx="51919" cy="43205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40" name="Rectangle 39"/>
          <p:cNvSpPr/>
          <p:nvPr/>
        </p:nvSpPr>
        <p:spPr>
          <a:xfrm>
            <a:off x="305556" y="803814"/>
            <a:ext cx="31152" cy="43205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41" name="Rectangle 40"/>
          <p:cNvSpPr/>
          <p:nvPr/>
        </p:nvSpPr>
        <p:spPr>
          <a:xfrm>
            <a:off x="283920" y="803814"/>
            <a:ext cx="10384" cy="43205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42" name="Rectangle 41"/>
          <p:cNvSpPr/>
          <p:nvPr/>
        </p:nvSpPr>
        <p:spPr>
          <a:xfrm>
            <a:off x="251838" y="803814"/>
            <a:ext cx="10384" cy="43205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45" name="Rectangle 44"/>
          <p:cNvSpPr/>
          <p:nvPr/>
        </p:nvSpPr>
        <p:spPr>
          <a:xfrm>
            <a:off x="412401" y="475175"/>
            <a:ext cx="9656969" cy="1046901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5724" y="548696"/>
            <a:ext cx="9258922" cy="914514"/>
          </a:xfrm>
        </p:spPr>
        <p:txBody>
          <a:bodyPr/>
          <a:lstStyle>
            <a:lvl1pPr marR="10562" algn="r" eaLnBrk="1" latinLnBrk="0" hangingPunct="1">
              <a:defRPr kumimoji="0" lang="th-TH" sz="4400"/>
            </a:lvl1pPr>
            <a:extLst/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94419" y="1620202"/>
            <a:ext cx="4370227" cy="540068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th-TH" sz="2300">
                <a:solidFill>
                  <a:schemeClr val="tx1"/>
                </a:solidFill>
              </a:defRPr>
            </a:lvl1pPr>
            <a:lvl2pPr marL="528112" indent="0" algn="ctr" eaLnBrk="1" latinLnBrk="0" hangingPunct="1">
              <a:buNone/>
            </a:lvl2pPr>
            <a:lvl3pPr marL="1056223" indent="0" algn="ctr" eaLnBrk="1" latinLnBrk="0" hangingPunct="1">
              <a:buNone/>
            </a:lvl3pPr>
            <a:lvl4pPr marL="1584335" indent="0" algn="ctr" eaLnBrk="1" latinLnBrk="0" hangingPunct="1">
              <a:buNone/>
            </a:lvl4pPr>
            <a:lvl5pPr marL="2112447" indent="0" algn="ctr" eaLnBrk="1" latinLnBrk="0" hangingPunct="1">
              <a:buNone/>
            </a:lvl5pPr>
            <a:lvl6pPr marL="2640559" indent="0" algn="ctr" eaLnBrk="1" latinLnBrk="0" hangingPunct="1">
              <a:buNone/>
            </a:lvl6pPr>
            <a:lvl7pPr marL="3168670" indent="0" algn="ctr" eaLnBrk="1" latinLnBrk="0" hangingPunct="1">
              <a:buNone/>
            </a:lvl7pPr>
            <a:lvl8pPr marL="3696782" indent="0" algn="ctr" eaLnBrk="1" latinLnBrk="0" hangingPunct="1">
              <a:buNone/>
            </a:lvl8pPr>
            <a:lvl9pPr marL="4224894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421915" y="803814"/>
            <a:ext cx="31152" cy="43205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59" name="Rectangle 58"/>
          <p:cNvSpPr/>
          <p:nvPr/>
        </p:nvSpPr>
        <p:spPr>
          <a:xfrm flipH="1">
            <a:off x="466851" y="803814"/>
            <a:ext cx="31152" cy="43205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60" name="Rectangle 59"/>
          <p:cNvSpPr/>
          <p:nvPr/>
        </p:nvSpPr>
        <p:spPr>
          <a:xfrm flipH="1">
            <a:off x="509255" y="803814"/>
            <a:ext cx="10384" cy="43205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61" name="Rectangle 60"/>
          <p:cNvSpPr/>
          <p:nvPr/>
        </p:nvSpPr>
        <p:spPr>
          <a:xfrm flipH="1">
            <a:off x="541338" y="803814"/>
            <a:ext cx="10384" cy="43205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62" name="Rectangle 61"/>
          <p:cNvSpPr/>
          <p:nvPr/>
        </p:nvSpPr>
        <p:spPr>
          <a:xfrm>
            <a:off x="568338" y="803814"/>
            <a:ext cx="41535" cy="43205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56" name="Rectangle 55"/>
          <p:cNvSpPr/>
          <p:nvPr/>
        </p:nvSpPr>
        <p:spPr>
          <a:xfrm>
            <a:off x="289906" y="5962234"/>
            <a:ext cx="83071" cy="19982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65" name="Rectangle 64"/>
          <p:cNvSpPr/>
          <p:nvPr/>
        </p:nvSpPr>
        <p:spPr>
          <a:xfrm>
            <a:off x="289906" y="5666243"/>
            <a:ext cx="83071" cy="270034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66" name="Rectangle 65"/>
          <p:cNvSpPr/>
          <p:nvPr/>
        </p:nvSpPr>
        <p:spPr>
          <a:xfrm>
            <a:off x="289906" y="5478266"/>
            <a:ext cx="83071" cy="16202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67" name="Rectangle 66"/>
          <p:cNvSpPr/>
          <p:nvPr/>
        </p:nvSpPr>
        <p:spPr>
          <a:xfrm>
            <a:off x="289906" y="5365898"/>
            <a:ext cx="83071" cy="8641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30/06/2549</a:t>
            </a:r>
            <a:endParaRPr kumimoji="0"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384" y="3960496"/>
            <a:ext cx="8826262" cy="2331857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th-TH" sz="46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8384" y="6300788"/>
            <a:ext cx="8826262" cy="1243280"/>
          </a:xfrm>
        </p:spPr>
        <p:txBody>
          <a:bodyPr anchor="t"/>
          <a:lstStyle>
            <a:lvl1pPr marL="433052" eaLnBrk="1" latinLnBrk="0" hangingPunct="1">
              <a:buNone/>
              <a:defRPr kumimoji="0" lang="th-TH" sz="23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th-TH" sz="21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th-TH" sz="18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th-TH" sz="16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th-TH"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30/06/2549</a:t>
            </a:r>
            <a:endParaRPr kumimoji="0"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8384" y="7579698"/>
            <a:ext cx="6316835" cy="431304"/>
          </a:xfrm>
        </p:spPr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 anchor="ctr"/>
          <a:lstStyle>
            <a:extLst/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05" y="1890237"/>
            <a:ext cx="4586195" cy="5346294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th-TH" sz="2300"/>
            </a:lvl1pPr>
            <a:lvl2pPr eaLnBrk="1" latinLnBrk="0" hangingPunct="1">
              <a:defRPr kumimoji="0" lang="th-TH" sz="2800"/>
            </a:lvl2pPr>
            <a:lvl3pPr eaLnBrk="1" latinLnBrk="0" hangingPunct="1">
              <a:defRPr kumimoji="0" lang="th-TH" sz="2300"/>
            </a:lvl3pPr>
            <a:lvl4pPr eaLnBrk="1" latinLnBrk="0" hangingPunct="1">
              <a:defRPr kumimoji="0" lang="th-TH" sz="2100"/>
            </a:lvl4pPr>
            <a:lvl5pPr eaLnBrk="1" latinLnBrk="0" hangingPunct="1">
              <a:defRPr kumimoji="0" lang="th-TH" sz="21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6564" y="1890237"/>
            <a:ext cx="4586195" cy="5346294"/>
          </a:xfrm>
        </p:spPr>
        <p:txBody>
          <a:bodyPr/>
          <a:lstStyle>
            <a:lvl1pPr eaLnBrk="1" latinLnBrk="0" hangingPunct="1">
              <a:defRPr kumimoji="0" lang="th-TH" sz="3200"/>
            </a:lvl1pPr>
            <a:lvl2pPr eaLnBrk="1" latinLnBrk="0" hangingPunct="1">
              <a:defRPr kumimoji="0" lang="th-TH" sz="2800"/>
            </a:lvl2pPr>
            <a:lvl3pPr eaLnBrk="1" latinLnBrk="0" hangingPunct="1">
              <a:defRPr kumimoji="0" lang="th-TH" sz="2300"/>
            </a:lvl3pPr>
            <a:lvl4pPr eaLnBrk="1" latinLnBrk="0" hangingPunct="1">
              <a:defRPr kumimoji="0" lang="th-TH" sz="2100"/>
            </a:lvl4pPr>
            <a:lvl5pPr eaLnBrk="1" latinLnBrk="0" hangingPunct="1">
              <a:defRPr kumimoji="0" lang="th-TH" sz="21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30/06/2549</a:t>
            </a:r>
            <a:endParaRPr kumimoji="0"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th-TH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514077" y="4568101"/>
            <a:ext cx="5355670" cy="181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75175"/>
            <a:ext cx="9864646" cy="1046901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73" y="604876"/>
            <a:ext cx="8826262" cy="1080135"/>
          </a:xfrm>
        </p:spPr>
        <p:txBody>
          <a:bodyPr anchor="t"/>
          <a:lstStyle>
            <a:lvl1pPr eaLnBrk="1" latinLnBrk="0" hangingPunct="1">
              <a:defRPr kumimoji="0" lang="th-TH" sz="4600"/>
            </a:lvl1pPr>
            <a:extLst/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92" y="2137767"/>
            <a:ext cx="4587998" cy="755719"/>
          </a:xfrm>
        </p:spPr>
        <p:txBody>
          <a:bodyPr anchor="ctr"/>
          <a:lstStyle>
            <a:lvl1pPr marL="84498" indent="0" algn="l" eaLnBrk="1" latinLnBrk="0" hangingPunct="1">
              <a:buNone/>
              <a:defRPr kumimoji="0" lang="th-TH" sz="28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th-TH" sz="2300" b="1"/>
            </a:lvl2pPr>
            <a:lvl3pPr eaLnBrk="1" latinLnBrk="0" hangingPunct="1">
              <a:buNone/>
              <a:defRPr kumimoji="0" lang="th-TH" sz="2100" b="1"/>
            </a:lvl3pPr>
            <a:lvl4pPr eaLnBrk="1" latinLnBrk="0" hangingPunct="1">
              <a:buNone/>
              <a:defRPr kumimoji="0" lang="th-TH" sz="1800" b="1"/>
            </a:lvl4pPr>
            <a:lvl5pPr eaLnBrk="1" latinLnBrk="0" hangingPunct="1">
              <a:buNone/>
              <a:defRPr kumimoji="0" lang="th-TH" sz="1800" b="1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846" y="2137767"/>
            <a:ext cx="4589801" cy="755719"/>
          </a:xfrm>
        </p:spPr>
        <p:txBody>
          <a:bodyPr anchor="ctr"/>
          <a:lstStyle>
            <a:lvl1pPr marL="84498" indent="0" eaLnBrk="1" latinLnBrk="0" hangingPunct="1">
              <a:buNone/>
              <a:defRPr kumimoji="0" lang="th-TH" sz="28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th-TH" sz="2300" b="1"/>
            </a:lvl2pPr>
            <a:lvl3pPr eaLnBrk="1" latinLnBrk="0" hangingPunct="1">
              <a:buNone/>
              <a:defRPr kumimoji="0" lang="th-TH" sz="2100" b="1"/>
            </a:lvl3pPr>
            <a:lvl4pPr eaLnBrk="1" latinLnBrk="0" hangingPunct="1">
              <a:buNone/>
              <a:defRPr kumimoji="0" lang="th-TH" sz="1800" b="1"/>
            </a:lvl4pPr>
            <a:lvl5pPr eaLnBrk="1" latinLnBrk="0" hangingPunct="1">
              <a:buNone/>
              <a:defRPr kumimoji="0" lang="th-TH" sz="1800" b="1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192" y="2904738"/>
            <a:ext cx="4587998" cy="4676985"/>
          </a:xfrm>
        </p:spPr>
        <p:txBody>
          <a:bodyPr/>
          <a:lstStyle>
            <a:lvl1pPr eaLnBrk="1" latinLnBrk="0" hangingPunct="1">
              <a:defRPr kumimoji="0" lang="th-TH" sz="2800"/>
            </a:lvl1pPr>
            <a:lvl2pPr eaLnBrk="1" latinLnBrk="0" hangingPunct="1">
              <a:defRPr kumimoji="0" lang="th-TH" sz="2300"/>
            </a:lvl2pPr>
            <a:lvl3pPr eaLnBrk="1" latinLnBrk="0" hangingPunct="1">
              <a:defRPr kumimoji="0" lang="th-TH" sz="2100"/>
            </a:lvl3pPr>
            <a:lvl4pPr eaLnBrk="1" latinLnBrk="0" hangingPunct="1">
              <a:defRPr kumimoji="0" lang="th-TH" sz="1800"/>
            </a:lvl4pPr>
            <a:lvl5pPr eaLnBrk="1" latinLnBrk="0" hangingPunct="1">
              <a:defRPr kumimoji="0" lang="th-TH"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4846" y="2904738"/>
            <a:ext cx="4589801" cy="4676985"/>
          </a:xfrm>
        </p:spPr>
        <p:txBody>
          <a:bodyPr/>
          <a:lstStyle>
            <a:lvl1pPr eaLnBrk="1" latinLnBrk="0" hangingPunct="1">
              <a:defRPr kumimoji="0" lang="th-TH" sz="2800"/>
            </a:lvl1pPr>
            <a:lvl2pPr eaLnBrk="1" latinLnBrk="0" hangingPunct="1">
              <a:defRPr kumimoji="0" lang="th-TH" sz="2300"/>
            </a:lvl2pPr>
            <a:lvl3pPr eaLnBrk="1" latinLnBrk="0" hangingPunct="1">
              <a:defRPr kumimoji="0" lang="th-TH" sz="2100"/>
            </a:lvl3pPr>
            <a:lvl4pPr eaLnBrk="1" latinLnBrk="0" hangingPunct="1">
              <a:defRPr kumimoji="0" lang="th-TH" sz="1800"/>
            </a:lvl4pPr>
            <a:lvl5pPr eaLnBrk="1" latinLnBrk="0" hangingPunct="1">
              <a:defRPr kumimoji="0" lang="th-TH"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30/06/2549</a:t>
            </a:r>
            <a:endParaRPr kumimoji="0"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th-TH"/>
          </a:p>
        </p:txBody>
      </p:sp>
      <p:sp>
        <p:nvSpPr>
          <p:cNvPr id="16" name="Rectangle 15"/>
          <p:cNvSpPr/>
          <p:nvPr/>
        </p:nvSpPr>
        <p:spPr>
          <a:xfrm>
            <a:off x="99694" y="803814"/>
            <a:ext cx="51919" cy="43205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17" name="Rectangle 16"/>
          <p:cNvSpPr/>
          <p:nvPr/>
        </p:nvSpPr>
        <p:spPr>
          <a:xfrm>
            <a:off x="53719" y="803814"/>
            <a:ext cx="31152" cy="43205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18" name="Rectangle 17"/>
          <p:cNvSpPr/>
          <p:nvPr/>
        </p:nvSpPr>
        <p:spPr>
          <a:xfrm>
            <a:off x="32083" y="803814"/>
            <a:ext cx="10384" cy="43205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19" name="Rectangle 18"/>
          <p:cNvSpPr/>
          <p:nvPr/>
        </p:nvSpPr>
        <p:spPr>
          <a:xfrm>
            <a:off x="0" y="803814"/>
            <a:ext cx="10384" cy="43205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0" name="Rectangle 19"/>
          <p:cNvSpPr/>
          <p:nvPr/>
        </p:nvSpPr>
        <p:spPr>
          <a:xfrm flipH="1">
            <a:off x="170077" y="803814"/>
            <a:ext cx="31152" cy="43205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1" name="Rectangle 20"/>
          <p:cNvSpPr/>
          <p:nvPr/>
        </p:nvSpPr>
        <p:spPr>
          <a:xfrm flipH="1">
            <a:off x="215014" y="803814"/>
            <a:ext cx="31152" cy="43205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2" name="Rectangle 21"/>
          <p:cNvSpPr/>
          <p:nvPr/>
        </p:nvSpPr>
        <p:spPr>
          <a:xfrm flipH="1">
            <a:off x="257418" y="803814"/>
            <a:ext cx="10384" cy="43205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9" name="Rectangle 28"/>
          <p:cNvSpPr/>
          <p:nvPr/>
        </p:nvSpPr>
        <p:spPr>
          <a:xfrm flipH="1">
            <a:off x="289501" y="803814"/>
            <a:ext cx="10384" cy="43205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30" name="Rectangle 29"/>
          <p:cNvSpPr/>
          <p:nvPr/>
        </p:nvSpPr>
        <p:spPr>
          <a:xfrm>
            <a:off x="316501" y="803814"/>
            <a:ext cx="41535" cy="43205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384" y="604876"/>
            <a:ext cx="8826262" cy="1080135"/>
          </a:xfrm>
        </p:spPr>
        <p:txBody>
          <a:bodyPr/>
          <a:lstStyle>
            <a:lvl1pPr eaLnBrk="1" latinLnBrk="0" hangingPunct="1">
              <a:defRPr kumimoji="0" lang="th-TH" sz="4600" cap="none" baseline="0"/>
            </a:lvl1pPr>
            <a:extLst/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30/06/2549</a:t>
            </a:r>
            <a:endParaRPr kumimoji="0"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30/06/2549</a:t>
            </a:r>
            <a:endParaRPr kumimoji="0"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788" y="322540"/>
            <a:ext cx="9345454" cy="1372672"/>
          </a:xfrm>
        </p:spPr>
        <p:txBody>
          <a:bodyPr anchor="ctr"/>
          <a:lstStyle>
            <a:lvl1pPr algn="l" eaLnBrk="1" latinLnBrk="0" hangingPunct="1">
              <a:buNone/>
              <a:defRPr kumimoji="0" lang="th-TH" sz="4200" b="0"/>
            </a:lvl1pPr>
            <a:extLst/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788" y="1695212"/>
            <a:ext cx="2855555" cy="5400675"/>
          </a:xfrm>
        </p:spPr>
        <p:txBody>
          <a:bodyPr/>
          <a:lstStyle>
            <a:lvl1pPr marL="63373" indent="0" eaLnBrk="1" latinLnBrk="0" hangingPunct="1">
              <a:buNone/>
              <a:defRPr kumimoji="0" lang="th-TH" sz="2100"/>
            </a:lvl1pPr>
            <a:lvl2pPr eaLnBrk="1" latinLnBrk="0" hangingPunct="1">
              <a:buNone/>
              <a:defRPr kumimoji="0" lang="th-TH" sz="1400"/>
            </a:lvl2pPr>
            <a:lvl3pPr eaLnBrk="1" latinLnBrk="0" hangingPunct="1">
              <a:buNone/>
              <a:defRPr kumimoji="0" lang="th-TH" sz="1200"/>
            </a:lvl3pPr>
            <a:lvl4pPr eaLnBrk="1" latinLnBrk="0" hangingPunct="1">
              <a:buNone/>
              <a:defRPr kumimoji="0" lang="th-TH" sz="1000"/>
            </a:lvl4pPr>
            <a:lvl5pPr eaLnBrk="1" latinLnBrk="0" hangingPunct="1">
              <a:buNone/>
              <a:defRPr kumimoji="0" lang="th-TH" sz="1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3939" y="1695212"/>
            <a:ext cx="6230303" cy="5400675"/>
          </a:xfrm>
        </p:spPr>
        <p:txBody>
          <a:bodyPr/>
          <a:lstStyle>
            <a:lvl1pPr eaLnBrk="1" latinLnBrk="0" hangingPunct="1">
              <a:defRPr kumimoji="0" lang="th-TH" sz="3700"/>
            </a:lvl1pPr>
            <a:lvl2pPr eaLnBrk="1" latinLnBrk="0" hangingPunct="1">
              <a:defRPr kumimoji="0" lang="th-TH" sz="3200"/>
            </a:lvl2pPr>
            <a:lvl3pPr eaLnBrk="1" latinLnBrk="0" hangingPunct="1">
              <a:defRPr kumimoji="0" lang="th-TH" sz="2800"/>
            </a:lvl3pPr>
            <a:lvl4pPr eaLnBrk="1" latinLnBrk="0" hangingPunct="1">
              <a:defRPr kumimoji="0" lang="th-TH" sz="2300"/>
            </a:lvl4pPr>
            <a:lvl5pPr eaLnBrk="1" latinLnBrk="0" hangingPunct="1">
              <a:defRPr kumimoji="0" lang="th-TH" sz="23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30/06/2549</a:t>
            </a:r>
            <a:endParaRPr kumimoji="0"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7934" y="1"/>
            <a:ext cx="9968484" cy="2218431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2441" y="2226689"/>
            <a:ext cx="9973461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9666046" y="1443113"/>
            <a:ext cx="156826" cy="145885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384" y="270034"/>
            <a:ext cx="7787879" cy="1080135"/>
          </a:xfrm>
        </p:spPr>
        <p:txBody>
          <a:bodyPr anchor="b"/>
          <a:lstStyle>
            <a:lvl1pPr algn="l" eaLnBrk="1" latinLnBrk="0" hangingPunct="1">
              <a:buNone/>
              <a:defRPr kumimoji="0" lang="th-TH" sz="2400" b="0"/>
            </a:lvl1pPr>
            <a:extLst/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435" y="2250282"/>
            <a:ext cx="9968484" cy="5859170"/>
          </a:xfrm>
        </p:spPr>
        <p:txBody>
          <a:bodyPr/>
          <a:lstStyle>
            <a:lvl1pPr eaLnBrk="1" latinLnBrk="0" hangingPunct="1">
              <a:buNone/>
              <a:defRPr kumimoji="0" lang="th-TH" sz="37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8384" y="1358608"/>
            <a:ext cx="7787879" cy="810101"/>
          </a:xfrm>
        </p:spPr>
        <p:txBody>
          <a:bodyPr/>
          <a:lstStyle>
            <a:lvl1pPr marL="31687" indent="0" eaLnBrk="1" latinLnBrk="0" hangingPunct="1">
              <a:spcBef>
                <a:spcPts val="0"/>
              </a:spcBef>
              <a:buNone/>
              <a:defRPr kumimoji="0" lang="th-TH" sz="1600">
                <a:solidFill>
                  <a:srgbClr val="FFFFFF"/>
                </a:solidFill>
              </a:defRPr>
            </a:lvl1pPr>
            <a:lvl2pPr eaLnBrk="1" latinLnBrk="0" hangingPunct="1">
              <a:defRPr kumimoji="0" lang="th-TH" sz="1400"/>
            </a:lvl2pPr>
            <a:lvl3pPr eaLnBrk="1" latinLnBrk="0" hangingPunct="1">
              <a:defRPr kumimoji="0" lang="th-TH" sz="1200"/>
            </a:lvl3pPr>
            <a:lvl4pPr eaLnBrk="1" latinLnBrk="0" hangingPunct="1">
              <a:defRPr kumimoji="0" lang="th-TH" sz="1000"/>
            </a:lvl4pPr>
            <a:lvl5pPr eaLnBrk="1" latinLnBrk="0" hangingPunct="1">
              <a:defRPr kumimoji="0" lang="th-TH" sz="1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9839110" y="1623135"/>
            <a:ext cx="156826" cy="145885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9445181" y="1744997"/>
            <a:ext cx="156826" cy="145885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30/06/2549</a:t>
            </a:r>
            <a:endParaRPr kumimoji="0"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15354" cy="8096827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8" name="Rectangle 7"/>
          <p:cNvSpPr/>
          <p:nvPr/>
        </p:nvSpPr>
        <p:spPr>
          <a:xfrm>
            <a:off x="289906" y="5962234"/>
            <a:ext cx="83071" cy="19982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9" name="Rectangle 8"/>
          <p:cNvSpPr/>
          <p:nvPr/>
        </p:nvSpPr>
        <p:spPr>
          <a:xfrm>
            <a:off x="289906" y="5666243"/>
            <a:ext cx="83071" cy="270034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10" name="Rectangle 9"/>
          <p:cNvSpPr/>
          <p:nvPr/>
        </p:nvSpPr>
        <p:spPr>
          <a:xfrm>
            <a:off x="289906" y="5478266"/>
            <a:ext cx="83071" cy="16202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11" name="Rectangle 10"/>
          <p:cNvSpPr/>
          <p:nvPr/>
        </p:nvSpPr>
        <p:spPr>
          <a:xfrm>
            <a:off x="289906" y="5365898"/>
            <a:ext cx="83071" cy="8641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12" name="Rectangle 11"/>
          <p:cNvSpPr/>
          <p:nvPr/>
        </p:nvSpPr>
        <p:spPr>
          <a:xfrm>
            <a:off x="351531" y="803814"/>
            <a:ext cx="51919" cy="43205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15" name="Rectangle 14"/>
          <p:cNvSpPr/>
          <p:nvPr/>
        </p:nvSpPr>
        <p:spPr>
          <a:xfrm>
            <a:off x="305556" y="803814"/>
            <a:ext cx="31152" cy="43205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16" name="Rectangle 15"/>
          <p:cNvSpPr/>
          <p:nvPr/>
        </p:nvSpPr>
        <p:spPr>
          <a:xfrm>
            <a:off x="283920" y="803814"/>
            <a:ext cx="10384" cy="43205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17" name="Rectangle 16"/>
          <p:cNvSpPr/>
          <p:nvPr/>
        </p:nvSpPr>
        <p:spPr>
          <a:xfrm>
            <a:off x="251838" y="803814"/>
            <a:ext cx="10384" cy="43205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38384" y="604876"/>
            <a:ext cx="8826262" cy="1080135"/>
          </a:xfrm>
          <a:prstGeom prst="rect">
            <a:avLst/>
          </a:prstGeom>
        </p:spPr>
        <p:txBody>
          <a:bodyPr vert="horz" lIns="105622" tIns="52811" rIns="105622" bIns="52811" anchor="t">
            <a:noAutofit/>
          </a:bodyPr>
          <a:lstStyle>
            <a:extLst/>
          </a:lstStyle>
          <a:p>
            <a:pPr eaLnBrk="1" latinLnBrk="0" hangingPunct="1"/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38384" y="2106831"/>
            <a:ext cx="8826262" cy="5400675"/>
          </a:xfrm>
          <a:prstGeom prst="rect">
            <a:avLst/>
          </a:prstGeom>
        </p:spPr>
        <p:txBody>
          <a:bodyPr vert="horz" lIns="105622" tIns="52811" rIns="105622" bIns="52811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55218" y="7579698"/>
            <a:ext cx="2422896" cy="431304"/>
          </a:xfrm>
          <a:prstGeom prst="rect">
            <a:avLst/>
          </a:prstGeom>
        </p:spPr>
        <p:txBody>
          <a:bodyPr vert="horz" lIns="105622" tIns="52811" rIns="105622" bIns="52811" anchor="b"/>
          <a:lstStyle>
            <a:lvl1pPr algn="l" eaLnBrk="1" latinLnBrk="0" hangingPunct="1">
              <a:defRPr kumimoji="0" lang="th-TH" sz="1300">
                <a:solidFill>
                  <a:schemeClr val="tx2"/>
                </a:solidFill>
              </a:defRPr>
            </a:lvl1pPr>
            <a:extLst/>
          </a:lstStyle>
          <a:p>
            <a:r>
              <a:rPr kumimoji="0" lang="th-TH" smtClean="0">
                <a:solidFill>
                  <a:schemeClr val="tx2"/>
                </a:solidFill>
              </a:rPr>
              <a:t>30/06/2549</a:t>
            </a:r>
            <a:endParaRPr kumimoji="0" lang="th-TH" sz="13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38384" y="7579698"/>
            <a:ext cx="6316835" cy="431304"/>
          </a:xfrm>
          <a:prstGeom prst="rect">
            <a:avLst/>
          </a:prstGeom>
        </p:spPr>
        <p:txBody>
          <a:bodyPr vert="horz" lIns="105622" tIns="52811" rIns="105622" bIns="52811" anchor="b"/>
          <a:lstStyle>
            <a:lvl1pPr algn="r" eaLnBrk="1" latinLnBrk="0" hangingPunct="1">
              <a:defRPr kumimoji="0" lang="th-TH" sz="13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th-TH" sz="13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778114" y="7579698"/>
            <a:ext cx="519192" cy="431304"/>
          </a:xfrm>
          <a:prstGeom prst="rect">
            <a:avLst/>
          </a:prstGeom>
        </p:spPr>
        <p:txBody>
          <a:bodyPr vert="horz" lIns="105622" tIns="52811" rIns="105622" bIns="52811" anchor="b"/>
          <a:lstStyle>
            <a:lvl1pPr algn="l" eaLnBrk="1" latinLnBrk="0" hangingPunct="1">
              <a:defRPr kumimoji="0" lang="th-TH" sz="14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kumimoji="0" lang="th-TH" sz="1400" smtClean="0">
                <a:solidFill>
                  <a:schemeClr val="tx2"/>
                </a:solidFill>
              </a:rPr>
              <a:pPr algn="l"/>
              <a:t>‹#›</a:t>
            </a:fld>
            <a:endParaRPr kumimoji="0" lang="th-TH" sz="14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th-TH" sz="4600" kern="1200" spc="-173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75301" indent="-396084" algn="l" rtl="0" eaLnBrk="1" latinLnBrk="0" hangingPunct="1">
        <a:spcBef>
          <a:spcPts val="809"/>
        </a:spcBef>
        <a:buSzPct val="95000"/>
        <a:buFont typeface="Wingdings"/>
        <a:buChar char=""/>
        <a:defRPr kumimoji="0" lang="th-TH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5541" indent="-33007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lang="th-TH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284" indent="-264056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lang="th-TH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588" indent="-264056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lang="th-TH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1082" indent="-242931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th-TH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75138" indent="-242931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th-TH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6945" indent="-21124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th-TH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418752" indent="-21124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th-TH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40559" indent="-21124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th-TH" sz="1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1pPr>
      <a:lvl2pPr marL="528112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2pPr>
      <a:lvl3pPr marL="1056223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3pPr>
      <a:lvl4pPr marL="1584335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4pPr>
      <a:lvl5pPr marL="2112447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5pPr>
      <a:lvl6pPr marL="2640559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6pPr>
      <a:lvl7pPr marL="316867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7pPr>
      <a:lvl8pPr marL="3696782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8pPr>
      <a:lvl9pPr marL="4224894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oleObject" Target="../embeddings/Microsoft_Office_Word_97_-_2003_Document1.doc"/><Relationship Id="rId15" Type="http://schemas.openxmlformats.org/officeDocument/2006/relationships/image" Target="../media/image17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???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5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13" Type="http://schemas.openxmlformats.org/officeDocument/2006/relationships/diagramLayout" Target="../diagrams/layout37.xml"/><Relationship Id="rId18" Type="http://schemas.openxmlformats.org/officeDocument/2006/relationships/diagramLayout" Target="../diagrams/layout38.xml"/><Relationship Id="rId26" Type="http://schemas.microsoft.com/office/2007/relationships/diagramDrawing" Target="../diagrams/drawing39.xml"/><Relationship Id="rId3" Type="http://schemas.openxmlformats.org/officeDocument/2006/relationships/diagramLayout" Target="../diagrams/layout35.xml"/><Relationship Id="rId21" Type="http://schemas.microsoft.com/office/2007/relationships/diagramDrawing" Target="../diagrams/drawing38.xml"/><Relationship Id="rId7" Type="http://schemas.openxmlformats.org/officeDocument/2006/relationships/diagramData" Target="../diagrams/data36.xml"/><Relationship Id="rId12" Type="http://schemas.openxmlformats.org/officeDocument/2006/relationships/diagramData" Target="../diagrams/data37.xml"/><Relationship Id="rId17" Type="http://schemas.openxmlformats.org/officeDocument/2006/relationships/diagramData" Target="../diagrams/data38.xml"/><Relationship Id="rId25" Type="http://schemas.openxmlformats.org/officeDocument/2006/relationships/diagramColors" Target="../diagrams/colors39.xml"/><Relationship Id="rId2" Type="http://schemas.openxmlformats.org/officeDocument/2006/relationships/diagramData" Target="../diagrams/data35.xml"/><Relationship Id="rId16" Type="http://schemas.microsoft.com/office/2007/relationships/diagramDrawing" Target="../diagrams/drawing37.xml"/><Relationship Id="rId20" Type="http://schemas.openxmlformats.org/officeDocument/2006/relationships/diagramColors" Target="../diagrams/colors3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24" Type="http://schemas.openxmlformats.org/officeDocument/2006/relationships/diagramQuickStyle" Target="../diagrams/quickStyle39.xml"/><Relationship Id="rId5" Type="http://schemas.openxmlformats.org/officeDocument/2006/relationships/diagramColors" Target="../diagrams/colors35.xml"/><Relationship Id="rId15" Type="http://schemas.openxmlformats.org/officeDocument/2006/relationships/diagramColors" Target="../diagrams/colors37.xml"/><Relationship Id="rId23" Type="http://schemas.openxmlformats.org/officeDocument/2006/relationships/diagramLayout" Target="../diagrams/layout39.xml"/><Relationship Id="rId10" Type="http://schemas.openxmlformats.org/officeDocument/2006/relationships/diagramColors" Target="../diagrams/colors36.xml"/><Relationship Id="rId19" Type="http://schemas.openxmlformats.org/officeDocument/2006/relationships/diagramQuickStyle" Target="../diagrams/quickStyle38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Relationship Id="rId14" Type="http://schemas.openxmlformats.org/officeDocument/2006/relationships/diagramQuickStyle" Target="../diagrams/quickStyle37.xml"/><Relationship Id="rId22" Type="http://schemas.openxmlformats.org/officeDocument/2006/relationships/diagramData" Target="../diagrams/data3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3" Type="http://schemas.openxmlformats.org/officeDocument/2006/relationships/diagramLayout" Target="../diagrams/layout40.xml"/><Relationship Id="rId7" Type="http://schemas.openxmlformats.org/officeDocument/2006/relationships/diagramData" Target="../diagrams/data41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5" Type="http://schemas.openxmlformats.org/officeDocument/2006/relationships/diagramColors" Target="../diagrams/colors40.xml"/><Relationship Id="rId10" Type="http://schemas.openxmlformats.org/officeDocument/2006/relationships/diagramColors" Target="../diagrams/colors41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4.xml"/><Relationship Id="rId3" Type="http://schemas.openxmlformats.org/officeDocument/2006/relationships/diagramLayout" Target="../diagrams/layout43.xml"/><Relationship Id="rId7" Type="http://schemas.openxmlformats.org/officeDocument/2006/relationships/diagramData" Target="../diagrams/data44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3.xml"/><Relationship Id="rId11" Type="http://schemas.microsoft.com/office/2007/relationships/diagramDrawing" Target="../diagrams/drawing44.xml"/><Relationship Id="rId5" Type="http://schemas.openxmlformats.org/officeDocument/2006/relationships/diagramColors" Target="../diagrams/colors43.xml"/><Relationship Id="rId10" Type="http://schemas.openxmlformats.org/officeDocument/2006/relationships/diagramColors" Target="../diagrams/colors44.xml"/><Relationship Id="rId4" Type="http://schemas.openxmlformats.org/officeDocument/2006/relationships/diagramQuickStyle" Target="../diagrams/quickStyle43.xml"/><Relationship Id="rId9" Type="http://schemas.openxmlformats.org/officeDocument/2006/relationships/diagramQuickStyle" Target="../diagrams/quickStyle4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sz="55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ระบบสวัสดิการรักษาพยาบาลข้าราชการ </a:t>
            </a:r>
            <a:endParaRPr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r="5400000" sy="-100000" rotWithShape="0"/>
              </a:effectLst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>
            <a:extLst/>
          </a:lstStyle>
          <a:p>
            <a:endParaRPr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อภิสมา ชาญสืบกุล</a:t>
            </a:r>
            <a:endParaRPr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รูปภาพ 7" descr="MANA_A5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15249">
            <a:off x="6798353" y="327529"/>
            <a:ext cx="2730083" cy="2596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4"/>
          <p:cNvSpPr txBox="1">
            <a:spLocks/>
          </p:cNvSpPr>
          <p:nvPr/>
        </p:nvSpPr>
        <p:spPr>
          <a:xfrm>
            <a:off x="1297952" y="168744"/>
            <a:ext cx="5711120" cy="759475"/>
          </a:xfrm>
          <a:prstGeom prst="rect">
            <a:avLst/>
          </a:prstGeom>
        </p:spPr>
        <p:txBody>
          <a:bodyPr vert="horz" lIns="105622" tIns="52811" rIns="105622" bIns="52811" anchor="t">
            <a:normAutofit fontScale="92500"/>
          </a:bodyPr>
          <a:lstStyle>
            <a:extLst/>
          </a:lstStyle>
          <a:p>
            <a:pPr marL="433052" indent="-396084" defTabSz="1056223">
              <a:spcBef>
                <a:spcPts val="809"/>
              </a:spcBef>
              <a:buSzPct val="95000"/>
              <a:defRPr/>
            </a:pPr>
            <a:r>
              <a:rPr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IrisUPC" pitchFamily="34" charset="-34"/>
              </a:rPr>
              <a:t>"บริหารการใช้จ่ายเงินของแผ่นดิน ให้เกิดประโยชน์สูงสุด"</a:t>
            </a:r>
            <a:endParaRPr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Che" pitchFamily="49" charset="-127"/>
              <a:ea typeface="GungsuhChe" pitchFamily="49" charset="-127"/>
              <a:cs typeface="IrisUPC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1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สี่เหลี่ยมผืนผ้า 31"/>
          <p:cNvSpPr/>
          <p:nvPr/>
        </p:nvSpPr>
        <p:spPr>
          <a:xfrm>
            <a:off x="0" y="1518922"/>
            <a:ext cx="10383838" cy="6582091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622" tIns="52811" rIns="105622" bIns="52811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แนวคิดหลัก (ด้านการรักษาพยาบาล)</a:t>
            </a:r>
            <a:endParaRPr sz="5500" b="1" dirty="0">
              <a:solidFill>
                <a:schemeClr val="accent1"/>
              </a:solidFill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5273043" y="2419051"/>
            <a:ext cx="1730640" cy="1260158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5622" tIns="52811" rIns="105622" bIns="52811" anchor="ctr"/>
          <a:lstStyle/>
          <a:p>
            <a:endParaRPr lang="en-US"/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7701346" y="4050506"/>
            <a:ext cx="1384512" cy="110263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5622" tIns="52811" rIns="105622" bIns="52811" anchor="ctr"/>
          <a:lstStyle/>
          <a:p>
            <a:endParaRPr lang="en-US"/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3953433" y="5569457"/>
            <a:ext cx="1644108" cy="1350169"/>
          </a:xfrm>
          <a:prstGeom prst="leftArrow">
            <a:avLst>
              <a:gd name="adj1" fmla="val 50000"/>
              <a:gd name="adj2" fmla="val 3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5622" tIns="52811" rIns="105622" bIns="52811" anchor="ctr"/>
          <a:lstStyle/>
          <a:p>
            <a:endParaRPr lang="en-US"/>
          </a:p>
        </p:txBody>
      </p:sp>
      <p:graphicFrame>
        <p:nvGraphicFramePr>
          <p:cNvPr id="17" name="Object 30"/>
          <p:cNvGraphicFramePr>
            <a:graphicFrameLocks noChangeAspect="1"/>
          </p:cNvGraphicFramePr>
          <p:nvPr/>
        </p:nvGraphicFramePr>
        <p:xfrm>
          <a:off x="913980" y="5670710"/>
          <a:ext cx="2249832" cy="1338917"/>
        </p:xfrm>
        <a:graphic>
          <a:graphicData uri="http://schemas.openxmlformats.org/presentationml/2006/ole">
            <p:oleObj spid="_x0000_s3076" name="Clip" r:id="rId4" imgW="971686" imgH="676369" progId="">
              <p:embed/>
            </p:oleObj>
          </a:graphicData>
        </a:graphic>
      </p:graphicFrame>
      <p:graphicFrame>
        <p:nvGraphicFramePr>
          <p:cNvPr id="18" name="Object 31"/>
          <p:cNvGraphicFramePr>
            <a:graphicFrameLocks noChangeAspect="1"/>
          </p:cNvGraphicFramePr>
          <p:nvPr/>
        </p:nvGraphicFramePr>
        <p:xfrm>
          <a:off x="1092451" y="5130642"/>
          <a:ext cx="1990236" cy="2430304"/>
        </p:xfrm>
        <a:graphic>
          <a:graphicData uri="http://schemas.openxmlformats.org/presentationml/2006/ole">
            <p:oleObj spid="_x0000_s3077" name="Document" r:id="rId5" imgW="5486400" imgH="187452" progId="Word.Document.8">
              <p:embed/>
            </p:oleObj>
          </a:graphicData>
        </a:graphic>
      </p:graphicFrame>
      <p:grpSp>
        <p:nvGrpSpPr>
          <p:cNvPr id="19" name="กลุ่ม 21"/>
          <p:cNvGrpSpPr/>
          <p:nvPr/>
        </p:nvGrpSpPr>
        <p:grpSpPr>
          <a:xfrm>
            <a:off x="892332" y="2047738"/>
            <a:ext cx="4173141" cy="1834005"/>
            <a:chOff x="785786" y="1285860"/>
            <a:chExt cx="3674865" cy="1552597"/>
          </a:xfrm>
        </p:grpSpPr>
        <p:pic>
          <p:nvPicPr>
            <p:cNvPr id="20" name="Picture 38" descr="j023204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1285860"/>
              <a:ext cx="1380328" cy="151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9" descr="j023213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00232" y="1357298"/>
              <a:ext cx="1377349" cy="1481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4" descr="C:\Documents and Settings\KULASAKE_L\My Documents\My Pictures\Microsoft Clip Organizer\j0232730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57554" y="1357298"/>
              <a:ext cx="1103097" cy="1374755"/>
            </a:xfrm>
            <a:prstGeom prst="rect">
              <a:avLst/>
            </a:prstGeom>
            <a:noFill/>
          </p:spPr>
        </p:pic>
      </p:grpSp>
      <p:grpSp>
        <p:nvGrpSpPr>
          <p:cNvPr id="23" name="กลุ่ม 23"/>
          <p:cNvGrpSpPr/>
          <p:nvPr/>
        </p:nvGrpSpPr>
        <p:grpSpPr>
          <a:xfrm>
            <a:off x="6084286" y="5063140"/>
            <a:ext cx="3975091" cy="2734341"/>
            <a:chOff x="5357818" y="4286256"/>
            <a:chExt cx="3500462" cy="2314786"/>
          </a:xfrm>
        </p:grpSpPr>
        <p:pic>
          <p:nvPicPr>
            <p:cNvPr id="24" name="Picture 32" descr="j019805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72132" y="4429132"/>
              <a:ext cx="960379" cy="87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4" descr="j019838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669577" y="5857892"/>
              <a:ext cx="1006111" cy="74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5" descr="j023353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786710" y="4286256"/>
              <a:ext cx="1071570" cy="139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6" descr="j035356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15140" y="5000636"/>
              <a:ext cx="1000132" cy="145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6" descr="C:\Documents and Settings\KULASAKE_L\My Documents\My Pictures\Microsoft Clip Organizer\CG5D2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57818" y="5286388"/>
              <a:ext cx="1164108" cy="1219195"/>
            </a:xfrm>
            <a:prstGeom prst="rect">
              <a:avLst/>
            </a:prstGeom>
            <a:noFill/>
          </p:spPr>
        </p:pic>
      </p:grpSp>
      <p:grpSp>
        <p:nvGrpSpPr>
          <p:cNvPr id="29" name="กลุ่ม 22"/>
          <p:cNvGrpSpPr/>
          <p:nvPr/>
        </p:nvGrpSpPr>
        <p:grpSpPr>
          <a:xfrm>
            <a:off x="7220027" y="1772097"/>
            <a:ext cx="2992575" cy="2194024"/>
            <a:chOff x="6357950" y="1052513"/>
            <a:chExt cx="2635259" cy="1857375"/>
          </a:xfrm>
        </p:grpSpPr>
        <p:pic>
          <p:nvPicPr>
            <p:cNvPr id="30" name="Picture 7" descr="C:\Documents and Settings\KULASAKE_L\My Documents\My Pictures\Microsoft Clip Organizer\CG32C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643834" y="1052513"/>
              <a:ext cx="1349375" cy="1857375"/>
            </a:xfrm>
            <a:prstGeom prst="rect">
              <a:avLst/>
            </a:prstGeom>
            <a:noFill/>
          </p:spPr>
        </p:pic>
        <p:pic>
          <p:nvPicPr>
            <p:cNvPr id="31" name="Picture 8" descr="C:\Documents and Settings\KULASAKE_L\My Documents\My Pictures\Microsoft Clip Organizer\CG329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357950" y="1500174"/>
              <a:ext cx="1296832" cy="1173162"/>
            </a:xfrm>
            <a:prstGeom prst="rect">
              <a:avLst/>
            </a:prstGeom>
            <a:noFill/>
          </p:spPr>
        </p:pic>
      </p:grpSp>
      <p:sp>
        <p:nvSpPr>
          <p:cNvPr id="33" name="ตัวยึดหมายเลขภาพนิ่ง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10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ไดอะแกรม 7"/>
          <p:cNvGraphicFramePr/>
          <p:nvPr/>
        </p:nvGraphicFramePr>
        <p:xfrm>
          <a:off x="811207" y="337516"/>
          <a:ext cx="9329295" cy="742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11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97DEE5-983A-4AD8-8CA7-CA93D34BF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97DEE5-983A-4AD8-8CA7-CA93D34BF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97DEE5-983A-4AD8-8CA7-CA93D34BF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97DEE5-983A-4AD8-8CA7-CA93D34BF0DF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97DEE5-983A-4AD8-8CA7-CA93D34BF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982DA2-273C-46B2-8374-48916A89C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982DA2-273C-46B2-8374-48916A89C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982DA2-273C-46B2-8374-48916A89C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982DA2-273C-46B2-8374-48916A89C646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982DA2-273C-46B2-8374-48916A89C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45D147-05AE-4782-B091-E163A6185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45D147-05AE-4782-B091-E163A6185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45D147-05AE-4782-B091-E163A6185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45D147-05AE-4782-B091-E163A61853B4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45D147-05AE-4782-B091-E163A6185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9805DA-3271-4EAB-8D47-50667EC72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9805DA-3271-4EAB-8D47-50667EC72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9805DA-3271-4EAB-8D47-50667EC72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9805DA-3271-4EAB-8D47-50667EC7292A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9805DA-3271-4EAB-8D47-50667EC72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193A28-CDDC-4CF9-AB92-3746F92D7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193A28-CDDC-4CF9-AB92-3746F92D7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193A28-CDDC-4CF9-AB92-3746F92D7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193A28-CDDC-4CF9-AB92-3746F92D7CA3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193A28-CDDC-4CF9-AB92-3746F92D7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67834" y="6919636"/>
            <a:ext cx="8826262" cy="976054"/>
          </a:xfrm>
        </p:spPr>
        <p:txBody>
          <a:bodyPr/>
          <a:lstStyle>
            <a:extLst/>
          </a:lstStyle>
          <a:p>
            <a:r>
              <a:rPr sz="6900" smtClean="0"/>
              <a:t>ผู้มีสิทธิ และบุคคลในครอบครัว</a:t>
            </a:r>
            <a:endParaRPr sz="6900" dirty="0"/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12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ผู้มีสิทธิ และบุคคลในครอบครัว</a:t>
            </a:r>
            <a:endParaRPr sz="5500" b="1" dirty="0">
              <a:solidFill>
                <a:schemeClr val="accent1"/>
              </a:solidFill>
            </a:endParaRPr>
          </a:p>
        </p:txBody>
      </p:sp>
      <p:sp>
        <p:nvSpPr>
          <p:cNvPr id="23" name="Rectangle 2"/>
          <p:cNvSpPr>
            <a:spLocks noGrp="1"/>
          </p:cNvSpPr>
          <p:nvPr>
            <p:ph sz="half" idx="1"/>
          </p:nvPr>
        </p:nvSpPr>
        <p:spPr>
          <a:xfrm>
            <a:off x="527305" y="1676444"/>
            <a:ext cx="4586195" cy="5346294"/>
          </a:xfrm>
        </p:spPr>
        <p:txBody>
          <a:bodyPr>
            <a:normAutofit/>
          </a:bodyPr>
          <a:lstStyle>
            <a:extLst/>
          </a:lstStyle>
          <a:p>
            <a:pPr algn="ctr">
              <a:lnSpc>
                <a:spcPct val="114000"/>
              </a:lnSpc>
            </a:pPr>
            <a:r>
              <a:rPr sz="4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ผู้มีสิทธิ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sz="3700" b="1" smtClean="0"/>
              <a:t> เจ้าของสิทธิ / ผู้ทรงสิทธิ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sz="3700" b="1" smtClean="0"/>
              <a:t> สิทธิเกิดจากบุคคลดังกล่าว         รับราชการ หรือรับเบี้ยหวัดบำนาญ</a:t>
            </a:r>
          </a:p>
          <a:p>
            <a:pPr>
              <a:lnSpc>
                <a:spcPct val="114000"/>
              </a:lnSpc>
            </a:pPr>
            <a:endParaRPr sz="3700" b="1" smtClean="0"/>
          </a:p>
        </p:txBody>
      </p:sp>
      <p:sp>
        <p:nvSpPr>
          <p:cNvPr id="27" name="Rectangle 2"/>
          <p:cNvSpPr>
            <a:spLocks noGrp="1"/>
          </p:cNvSpPr>
          <p:nvPr>
            <p:ph sz="half" idx="1"/>
          </p:nvPr>
        </p:nvSpPr>
        <p:spPr>
          <a:xfrm>
            <a:off x="5516416" y="1676444"/>
            <a:ext cx="4586195" cy="5346294"/>
          </a:xfrm>
        </p:spPr>
        <p:txBody>
          <a:bodyPr>
            <a:normAutofit/>
          </a:bodyPr>
          <a:lstStyle>
            <a:extLst/>
          </a:lstStyle>
          <a:p>
            <a:pPr algn="ctr">
              <a:lnSpc>
                <a:spcPct val="114000"/>
              </a:lnSpc>
            </a:pPr>
            <a:r>
              <a:rPr sz="4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บุคคลในครอบครัว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sz="3700" b="1" smtClean="0"/>
              <a:t> ผู้อาศัยสิทธิ</a:t>
            </a:r>
          </a:p>
          <a:p>
            <a:pPr defTabSz="933365">
              <a:lnSpc>
                <a:spcPct val="114000"/>
              </a:lnSpc>
              <a:buFont typeface="Arial" pitchFamily="34" charset="0"/>
              <a:buChar char="•"/>
            </a:pPr>
            <a:r>
              <a:rPr sz="3700" b="1" smtClean="0"/>
              <a:t> </a:t>
            </a:r>
            <a:r>
              <a:rPr sz="3700" b="1" smtClean="0">
                <a:solidFill>
                  <a:srgbClr val="FF0000"/>
                </a:solidFill>
              </a:rPr>
              <a:t>ชอบด้วยกฎหมาย                    </a:t>
            </a:r>
            <a:r>
              <a:rPr sz="3700" b="1" smtClean="0"/>
              <a:t>(</a:t>
            </a:r>
            <a:r>
              <a:rPr sz="3200" b="1" smtClean="0"/>
              <a:t>มีหลักฐานทางราชการรับรอง</a:t>
            </a:r>
            <a:r>
              <a:rPr sz="3700" b="1" smtClean="0"/>
              <a:t>)</a:t>
            </a:r>
            <a:endParaRPr sz="3700" b="1" dirty="0"/>
          </a:p>
          <a:p>
            <a:endParaRPr sz="3200" b="1" dirty="0"/>
          </a:p>
        </p:txBody>
      </p:sp>
      <p:sp>
        <p:nvSpPr>
          <p:cNvPr id="7" name="วงรี 6"/>
          <p:cNvSpPr/>
          <p:nvPr/>
        </p:nvSpPr>
        <p:spPr>
          <a:xfrm>
            <a:off x="730082" y="4641209"/>
            <a:ext cx="1865859" cy="9282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ข้าราชการ</a:t>
            </a:r>
            <a:endParaRPr lang="en-US"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2271444" y="4641209"/>
            <a:ext cx="2352605" cy="9282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ลูกจ้างประจำ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1541325" y="5400685"/>
            <a:ext cx="2352605" cy="9282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ผู้รับเบี้ยหวัด</a:t>
            </a:r>
            <a:endParaRPr lang="en-US"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2677066" y="6075774"/>
            <a:ext cx="2352605" cy="9282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ผู้รับบำนาญ</a:t>
            </a:r>
            <a:endParaRPr lang="en-US"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243336" y="6075774"/>
            <a:ext cx="2352605" cy="9282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2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ผู้รับบำนาญพิเศษเหตุทุพลภาพ</a:t>
            </a:r>
            <a:endParaRPr lang="en-US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1460201" y="6835249"/>
            <a:ext cx="2352605" cy="9282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ลูกจ้างชาวต่างชาติ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5435292" y="4894368"/>
            <a:ext cx="2352605" cy="9282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บิดา</a:t>
            </a:r>
            <a:endParaRPr lang="en-US"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5597540" y="6160160"/>
            <a:ext cx="2352605" cy="9282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คู่สมรส</a:t>
            </a:r>
            <a:endParaRPr lang="en-US"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7869021" y="5231912"/>
            <a:ext cx="2352605" cy="9282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มารดา</a:t>
            </a:r>
            <a:endParaRPr lang="en-US"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วงรี 15"/>
          <p:cNvSpPr/>
          <p:nvPr/>
        </p:nvSpPr>
        <p:spPr>
          <a:xfrm>
            <a:off x="7706772" y="6835249"/>
            <a:ext cx="2352605" cy="9282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บุตร ( 3 คน )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ตัวยึดหมายเลขภาพนิ่ง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13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/>
      <p:bldP spid="27" grpId="0" uiExpand="1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527304" y="1890237"/>
            <a:ext cx="9613197" cy="534629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ตัวอย่าง</a:t>
            </a:r>
            <a:endParaRPr sz="5500" b="1" dirty="0">
              <a:solidFill>
                <a:schemeClr val="accent1"/>
              </a:solidFill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1330462" y="2829715"/>
            <a:ext cx="718215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lIns="105622" tIns="52811" rIns="105622" bIns="52811" anchor="ctr"/>
          <a:lstStyle/>
          <a:p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811270" y="2829715"/>
            <a:ext cx="2076768" cy="1440180"/>
            <a:chOff x="1056" y="1728"/>
            <a:chExt cx="1152" cy="76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056" y="2112"/>
              <a:ext cx="1152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sz="4600" b="1" dirty="0">
                  <a:ln w="50800"/>
                  <a:solidFill>
                    <a:schemeClr val="tx1"/>
                  </a:solidFill>
                  <a:latin typeface="Times New Roman" pitchFamily="18" charset="0"/>
                </a:rPr>
                <a:t>รับราชการ</a:t>
              </a: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336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prstDash val="sysDot"/>
              <a:round/>
              <a:headEnd/>
              <a:tailEnd type="triangle" w="med" len="med"/>
            </a:ln>
            <a:scene3d>
              <a:camera prst="orthographicFront"/>
              <a:lightRig rig="balanced" dir="t">
                <a:rot lat="0" lon="0" rev="2100000"/>
              </a:lightRig>
            </a:scene3d>
            <a:sp3d>
              <a:bevelT/>
            </a:sp3d>
          </p:spPr>
          <p:txBody>
            <a:bodyPr wrap="none" anchor="ctr"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endParaRPr lang="en-US" b="1">
                <a:ln w="50800"/>
              </a:endParaRP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4272549" y="2829715"/>
            <a:ext cx="2076768" cy="2677835"/>
            <a:chOff x="2544" y="1728"/>
            <a:chExt cx="1152" cy="1428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544" y="2772"/>
              <a:ext cx="1152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sz="4600" b="1" dirty="0">
                  <a:ln w="11430"/>
                  <a:solidFill>
                    <a:schemeClr val="tx1"/>
                  </a:solidFill>
                  <a:latin typeface="Times New Roman" pitchFamily="18" charset="0"/>
                </a:rPr>
                <a:t>เกษียณ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2928" y="1728"/>
              <a:ext cx="0" cy="1008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prstDash val="sysDot"/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137869" y="2829715"/>
            <a:ext cx="2076768" cy="1440180"/>
            <a:chOff x="1056" y="1728"/>
            <a:chExt cx="1152" cy="768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056" y="2112"/>
              <a:ext cx="1152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sz="4600" b="1" dirty="0">
                  <a:ln w="11430"/>
                  <a:solidFill>
                    <a:schemeClr val="tx1"/>
                  </a:solidFill>
                  <a:latin typeface="Times New Roman" pitchFamily="18" charset="0"/>
                </a:rPr>
                <a:t>รับบำนาญ</a:t>
              </a: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336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prstDash val="sysDot"/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7820361" y="2829715"/>
            <a:ext cx="2076768" cy="2677835"/>
            <a:chOff x="2544" y="1728"/>
            <a:chExt cx="1152" cy="1428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544" y="2772"/>
              <a:ext cx="1152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sz="4600" b="1">
                  <a:ln w="11430"/>
                  <a:solidFill>
                    <a:schemeClr val="tx1"/>
                  </a:solidFill>
                  <a:latin typeface="Times New Roman" pitchFamily="18" charset="0"/>
                </a:rPr>
                <a:t>เสียชีวิต</a:t>
              </a: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2928" y="1728"/>
              <a:ext cx="0" cy="1008"/>
            </a:xfrm>
            <a:prstGeom prst="line">
              <a:avLst/>
            </a:prstGeom>
            <a:noFill/>
            <a:ln w="76200">
              <a:solidFill>
                <a:srgbClr val="FDA5A5"/>
              </a:solidFill>
              <a:prstDash val="sysDot"/>
              <a:round/>
              <a:headEnd type="triangle" w="med" len="med"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330462" y="2109625"/>
            <a:ext cx="1427728" cy="8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5622" tIns="52811" rIns="105622" bIns="528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sz="46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25 ปี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218428" y="2109626"/>
            <a:ext cx="1460237" cy="8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5622" tIns="52811" rIns="105622" bIns="528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sz="46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60 ปี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657061" y="2109626"/>
            <a:ext cx="2617581" cy="8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5622" tIns="52811" rIns="105622" bIns="528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sz="46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60 ปี </a:t>
            </a:r>
            <a:r>
              <a:rPr sz="3700" b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3</a:t>
            </a:r>
            <a:r>
              <a:rPr sz="37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sz="37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เดือน</a:t>
            </a:r>
            <a:endParaRPr sz="46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8339553" y="2109625"/>
            <a:ext cx="1476451" cy="8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5622" tIns="52811" rIns="105622" bIns="528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sz="46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85 ปี</a:t>
            </a:r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1157398" y="2829715"/>
            <a:ext cx="5884175" cy="4140518"/>
            <a:chOff x="672" y="1728"/>
            <a:chExt cx="3264" cy="2208"/>
          </a:xfrm>
        </p:grpSpPr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632" y="3696"/>
              <a:ext cx="624" cy="24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sz="3700" b="1">
                  <a:ln w="11430"/>
                  <a:solidFill>
                    <a:schemeClr val="tx1"/>
                  </a:solidFill>
                  <a:latin typeface="Times New Roman" pitchFamily="18" charset="0"/>
                </a:rPr>
                <a:t>ไล่ออก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672" y="3696"/>
              <a:ext cx="816" cy="24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sz="3700" b="1" dirty="0">
                  <a:ln w="11430"/>
                  <a:solidFill>
                    <a:schemeClr val="tx1"/>
                  </a:solidFill>
                  <a:latin typeface="Times New Roman" pitchFamily="18" charset="0"/>
                </a:rPr>
                <a:t>พักราชการ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400" y="3696"/>
              <a:ext cx="624" cy="24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sz="3700" b="1">
                  <a:ln w="11430"/>
                  <a:solidFill>
                    <a:schemeClr val="tx1"/>
                  </a:solidFill>
                  <a:latin typeface="Times New Roman" pitchFamily="18" charset="0"/>
                </a:rPr>
                <a:t>ลาออก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3264" y="3696"/>
              <a:ext cx="672" cy="24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sz="3700" b="1">
                  <a:ln w="11430"/>
                  <a:solidFill>
                    <a:schemeClr val="tx1"/>
                  </a:solidFill>
                  <a:latin typeface="Times New Roman" pitchFamily="18" charset="0"/>
                </a:rPr>
                <a:t>เสียชีวิต</a:t>
              </a: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1824" y="1728"/>
              <a:ext cx="0" cy="1728"/>
            </a:xfrm>
            <a:prstGeom prst="line">
              <a:avLst/>
            </a:prstGeom>
            <a:noFill/>
            <a:ln w="76200">
              <a:solidFill>
                <a:srgbClr val="FDA5A5"/>
              </a:solidFill>
              <a:prstDash val="sysDot"/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008" y="3456"/>
              <a:ext cx="2400" cy="0"/>
            </a:xfrm>
            <a:prstGeom prst="line">
              <a:avLst/>
            </a:prstGeom>
            <a:noFill/>
            <a:ln w="76200">
              <a:solidFill>
                <a:srgbClr val="FDA5A5"/>
              </a:solidFill>
              <a:prstDash val="sysDot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1008" y="3456"/>
              <a:ext cx="0" cy="240"/>
            </a:xfrm>
            <a:prstGeom prst="line">
              <a:avLst/>
            </a:prstGeom>
            <a:noFill/>
            <a:ln w="76200">
              <a:solidFill>
                <a:srgbClr val="FDA5A5"/>
              </a:solidFill>
              <a:prstDash val="sysDot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1824" y="3456"/>
              <a:ext cx="0" cy="240"/>
            </a:xfrm>
            <a:prstGeom prst="line">
              <a:avLst/>
            </a:prstGeom>
            <a:noFill/>
            <a:ln w="76200">
              <a:solidFill>
                <a:srgbClr val="FDA5A5"/>
              </a:solidFill>
              <a:prstDash val="sysDot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2736" y="3456"/>
              <a:ext cx="0" cy="240"/>
            </a:xfrm>
            <a:prstGeom prst="line">
              <a:avLst/>
            </a:prstGeom>
            <a:noFill/>
            <a:ln w="76200">
              <a:solidFill>
                <a:srgbClr val="FDA5A5"/>
              </a:solidFill>
              <a:prstDash val="sysDot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3408" y="3456"/>
              <a:ext cx="0" cy="240"/>
            </a:xfrm>
            <a:prstGeom prst="line">
              <a:avLst/>
            </a:prstGeom>
            <a:noFill/>
            <a:ln w="76200">
              <a:solidFill>
                <a:srgbClr val="FDA5A5"/>
              </a:solidFill>
              <a:prstDash val="sysDot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0" name="ตัวเชื่อมต่อตรง 39"/>
          <p:cNvCxnSpPr/>
          <p:nvPr/>
        </p:nvCxnSpPr>
        <p:spPr>
          <a:xfrm>
            <a:off x="4948546" y="2828317"/>
            <a:ext cx="892367" cy="1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/>
          <p:nvPr/>
        </p:nvCxnSpPr>
        <p:spPr>
          <a:xfrm>
            <a:off x="1541325" y="2816947"/>
            <a:ext cx="3407221" cy="1876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ตัวเชื่อมต่อตรง 49"/>
          <p:cNvCxnSpPr/>
          <p:nvPr/>
        </p:nvCxnSpPr>
        <p:spPr>
          <a:xfrm>
            <a:off x="5840914" y="2833116"/>
            <a:ext cx="2758226" cy="1876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ตัวยึดหมายเลขภาพนิ่ง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14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9" grpId="0" autoUpdateAnimBg="0"/>
      <p:bldP spid="20" grpId="0" autoUpdateAnimBg="0"/>
      <p:bldP spid="21" grpId="0" autoUpdateAnimBg="0"/>
      <p:bldP spid="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บุคคลในครอบครัวที่ชอบด้วยกฎหมาย</a:t>
            </a:r>
            <a:endParaRPr sz="55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ไดอะแกรม 5"/>
          <p:cNvGraphicFramePr/>
          <p:nvPr/>
        </p:nvGraphicFramePr>
        <p:xfrm>
          <a:off x="486710" y="1856467"/>
          <a:ext cx="4380712" cy="540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4"/>
          <p:cNvSpPr/>
          <p:nvPr/>
        </p:nvSpPr>
        <p:spPr>
          <a:xfrm>
            <a:off x="6084287" y="3459804"/>
            <a:ext cx="3201683" cy="864108"/>
          </a:xfrm>
          <a:prstGeom prst="roundRect">
            <a:avLst>
              <a:gd name="adj" fmla="val 16667"/>
            </a:avLst>
          </a:prstGeom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algn="ctr"/>
            <a:r>
              <a:rPr sz="3700" b="1" smtClean="0">
                <a:solidFill>
                  <a:schemeClr val="tx1"/>
                </a:solidFill>
              </a:rPr>
              <a:t>สูติบัตร (ผู้มีสิทธิ)</a:t>
            </a:r>
            <a:endParaRPr sz="37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6"/>
          <p:cNvSpPr/>
          <p:nvPr/>
        </p:nvSpPr>
        <p:spPr>
          <a:xfrm>
            <a:off x="6084287" y="5316299"/>
            <a:ext cx="3201683" cy="864108"/>
          </a:xfrm>
          <a:prstGeom prst="roundRect">
            <a:avLst>
              <a:gd name="adj" fmla="val 16667"/>
            </a:avLst>
          </a:prstGeom>
          <a:effectLst>
            <a:reflection blurRad="12700" stA="50000" endPos="75000" dist="12700" dir="5400000" sy="-100000" algn="bl" rotWithShape="0"/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algn="ctr"/>
            <a:r>
              <a:rPr sz="3700" b="1" smtClean="0">
                <a:solidFill>
                  <a:schemeClr val="tx1"/>
                </a:solidFill>
              </a:rPr>
              <a:t>ทะเบียนบ้าน (ผู้มีสิทธิ)</a:t>
            </a:r>
            <a:endParaRPr sz="3700" b="1" dirty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>
            <a:spLocks noGrp="1"/>
          </p:cNvSpPr>
          <p:nvPr>
            <p:ph sz="half" idx="1"/>
          </p:nvPr>
        </p:nvSpPr>
        <p:spPr>
          <a:xfrm>
            <a:off x="5516416" y="1676444"/>
            <a:ext cx="4586195" cy="1108271"/>
          </a:xfrm>
        </p:spPr>
        <p:txBody>
          <a:bodyPr>
            <a:normAutofit/>
          </a:bodyPr>
          <a:lstStyle>
            <a:extLst/>
          </a:lstStyle>
          <a:p>
            <a:pPr algn="ctr">
              <a:lnSpc>
                <a:spcPct val="114000"/>
              </a:lnSpc>
            </a:pPr>
            <a:r>
              <a:rPr sz="4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หลักฐานทางราชการ</a:t>
            </a:r>
          </a:p>
          <a:p>
            <a:pPr>
              <a:lnSpc>
                <a:spcPct val="114000"/>
              </a:lnSpc>
            </a:pPr>
            <a:endParaRPr sz="3200" b="1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15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7" grpId="0" animBg="1"/>
      <p:bldP spid="8" grpId="0" animBg="1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บุคคลในครอบครัวที่ชอบด้วยกฎหมาย</a:t>
            </a:r>
            <a:endParaRPr sz="55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ไดอะแกรม 5"/>
          <p:cNvGraphicFramePr/>
          <p:nvPr/>
        </p:nvGraphicFramePr>
        <p:xfrm>
          <a:off x="486710" y="1856467"/>
          <a:ext cx="4380712" cy="540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4"/>
          <p:cNvSpPr/>
          <p:nvPr/>
        </p:nvSpPr>
        <p:spPr>
          <a:xfrm>
            <a:off x="6084287" y="2784715"/>
            <a:ext cx="3201683" cy="1117266"/>
          </a:xfrm>
          <a:prstGeom prst="roundRect">
            <a:avLst>
              <a:gd name="adj" fmla="val 16667"/>
            </a:avLst>
          </a:prstGeom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algn="ctr"/>
            <a:r>
              <a:rPr sz="3700" b="1" smtClean="0">
                <a:solidFill>
                  <a:schemeClr val="tx1"/>
                </a:solidFill>
              </a:rPr>
              <a:t>ทะเบียนสมรส (</a:t>
            </a:r>
            <a:r>
              <a:rPr sz="2800" b="1" smtClean="0">
                <a:solidFill>
                  <a:schemeClr val="tx1"/>
                </a:solidFill>
              </a:rPr>
              <a:t>บิดา-มารดา</a:t>
            </a:r>
            <a:r>
              <a:rPr sz="3700" b="1" smtClean="0">
                <a:solidFill>
                  <a:schemeClr val="tx1"/>
                </a:solidFill>
              </a:rPr>
              <a:t>)</a:t>
            </a:r>
            <a:endParaRPr sz="37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6"/>
          <p:cNvSpPr/>
          <p:nvPr/>
        </p:nvSpPr>
        <p:spPr>
          <a:xfrm>
            <a:off x="6084287" y="4303665"/>
            <a:ext cx="3201683" cy="1117266"/>
          </a:xfrm>
          <a:prstGeom prst="roundRect">
            <a:avLst>
              <a:gd name="adj" fmla="val 16667"/>
            </a:avLst>
          </a:prstGeom>
          <a:effectLst>
            <a:reflection blurRad="12700" stA="50000" endPos="75000" dist="12700" dir="5400000" sy="-100000" algn="bl" rotWithShape="0"/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algn="ctr"/>
            <a:r>
              <a:rPr sz="3700" b="1" smtClean="0">
                <a:solidFill>
                  <a:schemeClr val="tx1"/>
                </a:solidFill>
              </a:rPr>
              <a:t>ทะเบียนรับรองบุตร (คร.11)</a:t>
            </a:r>
            <a:endParaRPr sz="3700" b="1" dirty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>
            <a:spLocks noGrp="1"/>
          </p:cNvSpPr>
          <p:nvPr>
            <p:ph sz="half" idx="1"/>
          </p:nvPr>
        </p:nvSpPr>
        <p:spPr>
          <a:xfrm>
            <a:off x="5516416" y="1676444"/>
            <a:ext cx="4586195" cy="1108271"/>
          </a:xfrm>
        </p:spPr>
        <p:txBody>
          <a:bodyPr>
            <a:normAutofit/>
          </a:bodyPr>
          <a:lstStyle>
            <a:extLst/>
          </a:lstStyle>
          <a:p>
            <a:pPr algn="ctr">
              <a:lnSpc>
                <a:spcPct val="114000"/>
              </a:lnSpc>
            </a:pPr>
            <a:r>
              <a:rPr sz="4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หลักฐานทางราชการ</a:t>
            </a:r>
          </a:p>
          <a:p>
            <a:pPr>
              <a:lnSpc>
                <a:spcPct val="114000"/>
              </a:lnSpc>
            </a:pPr>
            <a:endParaRPr sz="3200" b="1" dirty="0"/>
          </a:p>
        </p:txBody>
      </p:sp>
      <p:sp>
        <p:nvSpPr>
          <p:cNvPr id="9" name="Rounded Rectangle 7"/>
          <p:cNvSpPr/>
          <p:nvPr/>
        </p:nvSpPr>
        <p:spPr>
          <a:xfrm>
            <a:off x="5597540" y="6328932"/>
            <a:ext cx="3893967" cy="1265792"/>
          </a:xfrm>
          <a:prstGeom prst="roundRect">
            <a:avLst>
              <a:gd name="adj" fmla="val 16667"/>
            </a:avLst>
          </a:prstGeom>
          <a:ln w="38100" cap="flat" cmpd="sng" algn="ctr">
            <a:noFill/>
            <a:prstDash val="solid"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algn="ctr"/>
            <a:r>
              <a:rPr sz="5100" b="1" smtClean="0">
                <a:solidFill>
                  <a:schemeClr val="tx1"/>
                </a:solidFill>
              </a:rPr>
              <a:t>คำสั่งศาล           </a:t>
            </a:r>
            <a:r>
              <a:rPr sz="3700" b="1" smtClean="0">
                <a:solidFill>
                  <a:schemeClr val="tx1"/>
                </a:solidFill>
              </a:rPr>
              <a:t>(</a:t>
            </a:r>
            <a:r>
              <a:rPr sz="3200" b="1" smtClean="0">
                <a:solidFill>
                  <a:schemeClr val="tx1"/>
                </a:solidFill>
              </a:rPr>
              <a:t>แผนกคดีเยาวชนและครอบครัว</a:t>
            </a:r>
            <a:r>
              <a:rPr sz="3700" b="1" smtClean="0">
                <a:solidFill>
                  <a:schemeClr val="tx1"/>
                </a:solidFill>
              </a:rPr>
              <a:t>)</a:t>
            </a:r>
            <a:endParaRPr sz="5100" b="1" dirty="0">
              <a:solidFill>
                <a:schemeClr val="tx1"/>
              </a:solidFill>
            </a:endParaRPr>
          </a:p>
        </p:txBody>
      </p:sp>
      <p:sp>
        <p:nvSpPr>
          <p:cNvPr id="11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16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7" grpId="0" animBg="1"/>
      <p:bldP spid="8" grpId="0" animBg="1"/>
      <p:bldP spid="10" grpId="0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บุคคลในครอบครัวที่ชอบด้วยกฎหมาย</a:t>
            </a:r>
            <a:endParaRPr sz="55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ไดอะแกรม 5"/>
          <p:cNvGraphicFramePr/>
          <p:nvPr/>
        </p:nvGraphicFramePr>
        <p:xfrm>
          <a:off x="486710" y="1856467"/>
          <a:ext cx="4380712" cy="540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6"/>
          <p:cNvSpPr/>
          <p:nvPr/>
        </p:nvSpPr>
        <p:spPr>
          <a:xfrm>
            <a:off x="6084287" y="3186398"/>
            <a:ext cx="3201683" cy="864108"/>
          </a:xfrm>
          <a:prstGeom prst="roundRect">
            <a:avLst>
              <a:gd name="adj" fmla="val 16667"/>
            </a:avLst>
          </a:prstGeom>
          <a:effectLst>
            <a:reflection blurRad="12700" stA="50000" endPos="75000" dist="12700" dir="5400000" sy="-100000" algn="bl" rotWithShape="0"/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algn="ctr"/>
            <a:r>
              <a:rPr sz="3700" b="1" smtClean="0">
                <a:solidFill>
                  <a:schemeClr val="tx1"/>
                </a:solidFill>
              </a:rPr>
              <a:t>ทะเบียนสมรสไทย</a:t>
            </a:r>
            <a:endParaRPr sz="3700" b="1" dirty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>
            <a:spLocks noGrp="1"/>
          </p:cNvSpPr>
          <p:nvPr>
            <p:ph sz="half" idx="1"/>
          </p:nvPr>
        </p:nvSpPr>
        <p:spPr>
          <a:xfrm>
            <a:off x="5516416" y="1676444"/>
            <a:ext cx="4586195" cy="1108271"/>
          </a:xfrm>
        </p:spPr>
        <p:txBody>
          <a:bodyPr>
            <a:normAutofit/>
          </a:bodyPr>
          <a:lstStyle>
            <a:extLst/>
          </a:lstStyle>
          <a:p>
            <a:pPr algn="ctr">
              <a:lnSpc>
                <a:spcPct val="114000"/>
              </a:lnSpc>
            </a:pPr>
            <a:r>
              <a:rPr sz="4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หลักฐานทางราชการ</a:t>
            </a:r>
          </a:p>
          <a:p>
            <a:pPr>
              <a:lnSpc>
                <a:spcPct val="114000"/>
              </a:lnSpc>
            </a:pPr>
            <a:endParaRPr sz="3200" b="1" dirty="0"/>
          </a:p>
        </p:txBody>
      </p:sp>
      <p:sp>
        <p:nvSpPr>
          <p:cNvPr id="9" name="Rounded Rectangle 5"/>
          <p:cNvSpPr/>
          <p:nvPr/>
        </p:nvSpPr>
        <p:spPr>
          <a:xfrm>
            <a:off x="6127575" y="4809982"/>
            <a:ext cx="3201683" cy="864108"/>
          </a:xfrm>
          <a:prstGeom prst="roundRect">
            <a:avLst>
              <a:gd name="adj" fmla="val 16667"/>
            </a:avLst>
          </a:prstGeom>
          <a:scene3d>
            <a:camera prst="orthographicFront"/>
            <a:lightRig rig="twoPt" dir="t">
              <a:rot lat="0" lon="0" rev="6000000"/>
            </a:lightRig>
          </a:scene3d>
          <a:sp3d prstMaterial="plastic">
            <a:bevelT w="152400" h="101600" prst="coolSlant"/>
            <a:bevelB w="152400" h="101600" prst="coolSlant"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algn="ctr"/>
            <a:r>
              <a:rPr sz="3700" b="1" smtClean="0">
                <a:solidFill>
                  <a:schemeClr val="tx1"/>
                </a:solidFill>
              </a:rPr>
              <a:t>ทะเบียนสมรส ตปท.</a:t>
            </a:r>
            <a:endParaRPr sz="3700" b="1" dirty="0">
              <a:solidFill>
                <a:schemeClr val="tx1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17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8" grpId="0" animBg="1"/>
      <p:bldP spid="10" grpId="0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บุคคลในครอบครัวที่ชอบด้วยกฎหมาย</a:t>
            </a:r>
            <a:endParaRPr sz="55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ไดอะแกรม 5"/>
          <p:cNvGraphicFramePr/>
          <p:nvPr/>
        </p:nvGraphicFramePr>
        <p:xfrm>
          <a:off x="486710" y="1856467"/>
          <a:ext cx="4380712" cy="540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4"/>
          <p:cNvSpPr/>
          <p:nvPr/>
        </p:nvSpPr>
        <p:spPr>
          <a:xfrm>
            <a:off x="6084287" y="3459804"/>
            <a:ext cx="3201683" cy="864108"/>
          </a:xfrm>
          <a:prstGeom prst="roundRect">
            <a:avLst>
              <a:gd name="adj" fmla="val 16667"/>
            </a:avLst>
          </a:prstGeom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algn="ctr"/>
            <a:r>
              <a:rPr sz="3700" b="1" smtClean="0">
                <a:solidFill>
                  <a:schemeClr val="tx1"/>
                </a:solidFill>
              </a:rPr>
              <a:t>สูติบัตร (บุตร)</a:t>
            </a:r>
            <a:endParaRPr sz="37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6"/>
          <p:cNvSpPr/>
          <p:nvPr/>
        </p:nvSpPr>
        <p:spPr>
          <a:xfrm>
            <a:off x="6084287" y="5316299"/>
            <a:ext cx="3201683" cy="864108"/>
          </a:xfrm>
          <a:prstGeom prst="roundRect">
            <a:avLst>
              <a:gd name="adj" fmla="val 16667"/>
            </a:avLst>
          </a:prstGeom>
          <a:effectLst>
            <a:reflection blurRad="12700" stA="50000" endPos="75000" dist="12700" dir="5400000" sy="-100000" algn="bl" rotWithShape="0"/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algn="ctr"/>
            <a:r>
              <a:rPr sz="3700" b="1" smtClean="0">
                <a:solidFill>
                  <a:schemeClr val="tx1"/>
                </a:solidFill>
              </a:rPr>
              <a:t>ทะเบียนบ้าน (บุตร)</a:t>
            </a:r>
            <a:endParaRPr sz="3700" b="1" dirty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>
            <a:spLocks noGrp="1"/>
          </p:cNvSpPr>
          <p:nvPr>
            <p:ph sz="half" idx="1"/>
          </p:nvPr>
        </p:nvSpPr>
        <p:spPr>
          <a:xfrm>
            <a:off x="5516416" y="1676444"/>
            <a:ext cx="4586195" cy="1108271"/>
          </a:xfrm>
        </p:spPr>
        <p:txBody>
          <a:bodyPr>
            <a:normAutofit/>
          </a:bodyPr>
          <a:lstStyle>
            <a:extLst/>
          </a:lstStyle>
          <a:p>
            <a:pPr algn="ctr">
              <a:lnSpc>
                <a:spcPct val="114000"/>
              </a:lnSpc>
            </a:pPr>
            <a:r>
              <a:rPr sz="4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หลักฐานทางราชการ</a:t>
            </a:r>
          </a:p>
          <a:p>
            <a:pPr>
              <a:lnSpc>
                <a:spcPct val="114000"/>
              </a:lnSpc>
            </a:pPr>
            <a:endParaRPr sz="3200" b="1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18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7" grpId="0" animBg="1"/>
      <p:bldP spid="8" grpId="0" animBg="1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บุคคลในครอบครัวที่ชอบด้วยกฎหมาย</a:t>
            </a:r>
            <a:endParaRPr sz="55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ไดอะแกรม 5"/>
          <p:cNvGraphicFramePr/>
          <p:nvPr/>
        </p:nvGraphicFramePr>
        <p:xfrm>
          <a:off x="486710" y="1856467"/>
          <a:ext cx="4380712" cy="540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2"/>
          <p:cNvSpPr>
            <a:spLocks noGrp="1"/>
          </p:cNvSpPr>
          <p:nvPr>
            <p:ph sz="half" idx="1"/>
          </p:nvPr>
        </p:nvSpPr>
        <p:spPr>
          <a:xfrm>
            <a:off x="5516416" y="1676444"/>
            <a:ext cx="4586195" cy="1108271"/>
          </a:xfrm>
        </p:spPr>
        <p:txBody>
          <a:bodyPr>
            <a:normAutofit/>
          </a:bodyPr>
          <a:lstStyle>
            <a:extLst/>
          </a:lstStyle>
          <a:p>
            <a:pPr algn="ctr">
              <a:lnSpc>
                <a:spcPct val="114000"/>
              </a:lnSpc>
            </a:pPr>
            <a:r>
              <a:rPr sz="4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หลักฐานทางราชการ</a:t>
            </a:r>
          </a:p>
          <a:p>
            <a:pPr>
              <a:lnSpc>
                <a:spcPct val="114000"/>
              </a:lnSpc>
            </a:pPr>
            <a:endParaRPr sz="3200" b="1" dirty="0"/>
          </a:p>
        </p:txBody>
      </p:sp>
      <p:sp>
        <p:nvSpPr>
          <p:cNvPr id="9" name="Rounded Rectangle 4"/>
          <p:cNvSpPr/>
          <p:nvPr/>
        </p:nvSpPr>
        <p:spPr>
          <a:xfrm>
            <a:off x="6084287" y="2784715"/>
            <a:ext cx="3201683" cy="1117266"/>
          </a:xfrm>
          <a:prstGeom prst="roundRect">
            <a:avLst>
              <a:gd name="adj" fmla="val 16667"/>
            </a:avLst>
          </a:prstGeom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algn="ctr"/>
            <a:r>
              <a:rPr sz="3700" b="1" smtClean="0">
                <a:solidFill>
                  <a:schemeClr val="tx1"/>
                </a:solidFill>
              </a:rPr>
              <a:t>ทะเบียนสมรส            (</a:t>
            </a:r>
            <a:r>
              <a:rPr sz="2800" b="1" smtClean="0">
                <a:solidFill>
                  <a:schemeClr val="tx1"/>
                </a:solidFill>
              </a:rPr>
              <a:t>ผู้มีสิทธิกับคู่สมรส</a:t>
            </a:r>
            <a:r>
              <a:rPr sz="3700" b="1" smtClean="0">
                <a:solidFill>
                  <a:schemeClr val="tx1"/>
                </a:solidFill>
              </a:rPr>
              <a:t>)</a:t>
            </a:r>
            <a:endParaRPr sz="37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6"/>
          <p:cNvSpPr/>
          <p:nvPr/>
        </p:nvSpPr>
        <p:spPr>
          <a:xfrm>
            <a:off x="6084287" y="4303665"/>
            <a:ext cx="3201683" cy="1117266"/>
          </a:xfrm>
          <a:prstGeom prst="roundRect">
            <a:avLst>
              <a:gd name="adj" fmla="val 16667"/>
            </a:avLst>
          </a:prstGeom>
          <a:effectLst>
            <a:reflection blurRad="12700" stA="50000" endPos="75000" dist="12700" dir="5400000" sy="-100000" algn="bl" rotWithShape="0"/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algn="ctr"/>
            <a:r>
              <a:rPr sz="3700" b="1" smtClean="0">
                <a:solidFill>
                  <a:schemeClr val="tx1"/>
                </a:solidFill>
              </a:rPr>
              <a:t>ทะเบียนรับรองบุตร (คร.11)</a:t>
            </a:r>
            <a:endParaRPr sz="37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7"/>
          <p:cNvSpPr/>
          <p:nvPr/>
        </p:nvSpPr>
        <p:spPr>
          <a:xfrm>
            <a:off x="5597540" y="6328932"/>
            <a:ext cx="3893967" cy="1265792"/>
          </a:xfrm>
          <a:prstGeom prst="roundRect">
            <a:avLst>
              <a:gd name="adj" fmla="val 16667"/>
            </a:avLst>
          </a:prstGeom>
          <a:ln w="38100" cap="flat" cmpd="sng" algn="ctr">
            <a:noFill/>
            <a:prstDash val="solid"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algn="ctr"/>
            <a:r>
              <a:rPr sz="5100" b="1" smtClean="0">
                <a:solidFill>
                  <a:schemeClr val="tx1"/>
                </a:solidFill>
              </a:rPr>
              <a:t>คำสั่งศาล           </a:t>
            </a:r>
            <a:r>
              <a:rPr sz="3700" b="1" smtClean="0">
                <a:solidFill>
                  <a:schemeClr val="tx1"/>
                </a:solidFill>
              </a:rPr>
              <a:t>(</a:t>
            </a:r>
            <a:r>
              <a:rPr sz="3200" b="1" smtClean="0">
                <a:solidFill>
                  <a:schemeClr val="tx1"/>
                </a:solidFill>
              </a:rPr>
              <a:t>แผนกคดีเยาวชนและครอบครัว</a:t>
            </a:r>
            <a:r>
              <a:rPr sz="3700" b="1" smtClean="0">
                <a:solidFill>
                  <a:schemeClr val="tx1"/>
                </a:solidFill>
              </a:rPr>
              <a:t>)</a:t>
            </a:r>
            <a:endParaRPr sz="5100" b="1" dirty="0">
              <a:solidFill>
                <a:schemeClr val="tx1"/>
              </a:solidFill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19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10" grpId="0" build="p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9192" y="253130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ระบบสวัสดิการในประเทศไทย</a:t>
            </a:r>
            <a:endParaRPr sz="5500" b="1" dirty="0">
              <a:solidFill>
                <a:schemeClr val="accent1"/>
              </a:solidFill>
            </a:endParaRPr>
          </a:p>
        </p:txBody>
      </p:sp>
      <p:pic>
        <p:nvPicPr>
          <p:cNvPr id="13" name="รูปภาพ 12" descr="thailand_map_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207" y="1603309"/>
            <a:ext cx="4056215" cy="6200936"/>
          </a:xfrm>
          <a:prstGeom prst="rect">
            <a:avLst/>
          </a:prstGeom>
        </p:spPr>
      </p:pic>
      <p:sp>
        <p:nvSpPr>
          <p:cNvPr id="19" name="คำบรรยายภาพแบบเส้น 2 18"/>
          <p:cNvSpPr/>
          <p:nvPr/>
        </p:nvSpPr>
        <p:spPr>
          <a:xfrm>
            <a:off x="5922038" y="1470172"/>
            <a:ext cx="3488345" cy="87949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9258"/>
              <a:gd name="adj6" fmla="val -89768"/>
            </a:avLst>
          </a:prstGeom>
          <a:scene3d>
            <a:camera prst="perspectiveLef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b="1" smtClean="0"/>
              <a:t>สิทธิประกันสังคม (1506)</a:t>
            </a:r>
            <a:endParaRPr lang="en-US" sz="3700" b="1" dirty="0"/>
          </a:p>
        </p:txBody>
      </p:sp>
      <p:sp>
        <p:nvSpPr>
          <p:cNvPr id="20" name="คำบรรยายภาพแบบเส้น 2 19"/>
          <p:cNvSpPr/>
          <p:nvPr/>
        </p:nvSpPr>
        <p:spPr>
          <a:xfrm>
            <a:off x="5922038" y="2700328"/>
            <a:ext cx="3488345" cy="10970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4356"/>
              <a:gd name="adj6" fmla="val -99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b="1" smtClean="0"/>
              <a:t> สิทธิกรมบัญชีกลาง        (</a:t>
            </a:r>
            <a:r>
              <a:rPr lang="en-US" sz="3700" b="1" dirty="0" smtClean="0"/>
              <a:t>02 127 7000</a:t>
            </a:r>
            <a:r>
              <a:rPr sz="3700" b="1" smtClean="0"/>
              <a:t>)</a:t>
            </a:r>
            <a:endParaRPr lang="en-US" sz="3700" b="1" dirty="0"/>
          </a:p>
        </p:txBody>
      </p:sp>
      <p:sp>
        <p:nvSpPr>
          <p:cNvPr id="21" name="คำบรรยายภาพแบบเส้น 2 20"/>
          <p:cNvSpPr/>
          <p:nvPr/>
        </p:nvSpPr>
        <p:spPr>
          <a:xfrm>
            <a:off x="6003162" y="6582091"/>
            <a:ext cx="3488345" cy="10970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7437"/>
              <a:gd name="adj6" fmla="val -11054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b="1" smtClean="0"/>
              <a:t> สิทธิหลักประกัน        สุขภาพแห่งชาติ (1330)</a:t>
            </a:r>
            <a:endParaRPr lang="en-US" sz="3700" b="1" dirty="0"/>
          </a:p>
        </p:txBody>
      </p:sp>
      <p:sp>
        <p:nvSpPr>
          <p:cNvPr id="22" name="คำบรรยายภาพแบบเส้น 2 21"/>
          <p:cNvSpPr/>
          <p:nvPr/>
        </p:nvSpPr>
        <p:spPr>
          <a:xfrm>
            <a:off x="6003162" y="3966120"/>
            <a:ext cx="3407221" cy="59070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156"/>
              <a:gd name="adj6" fmla="val -10279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b="1" smtClean="0"/>
              <a:t> สิทธิท้องถิ่น</a:t>
            </a:r>
            <a:endParaRPr lang="en-US" sz="3700" b="1" dirty="0"/>
          </a:p>
        </p:txBody>
      </p:sp>
      <p:sp>
        <p:nvSpPr>
          <p:cNvPr id="23" name="คำบรรยายภาพแบบเส้น 2 22"/>
          <p:cNvSpPr/>
          <p:nvPr/>
        </p:nvSpPr>
        <p:spPr>
          <a:xfrm>
            <a:off x="6246535" y="4809982"/>
            <a:ext cx="3407221" cy="59070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6155"/>
              <a:gd name="adj6" fmla="val -10691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b="1" smtClean="0"/>
              <a:t> สิทธิรัฐวิสาหกิจ</a:t>
            </a:r>
            <a:endParaRPr lang="en-US" sz="3700" b="1" dirty="0"/>
          </a:p>
        </p:txBody>
      </p:sp>
      <p:sp>
        <p:nvSpPr>
          <p:cNvPr id="24" name="คำบรรยายภาพแบบเส้น 2 23"/>
          <p:cNvSpPr/>
          <p:nvPr/>
        </p:nvSpPr>
        <p:spPr>
          <a:xfrm>
            <a:off x="6084286" y="5738229"/>
            <a:ext cx="3407221" cy="59070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0916"/>
              <a:gd name="adj6" fmla="val -10914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b="1" smtClean="0"/>
              <a:t> สิทธิองค์กรอิสระ</a:t>
            </a:r>
            <a:endParaRPr lang="en-US" sz="3700" b="1" dirty="0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2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uiExpand="1" build="p" animBg="1"/>
      <p:bldP spid="20" grpId="0" uiExpand="1" build="p" animBg="1"/>
      <p:bldP spid="21" grpId="0" uiExpand="1" build="p" animBg="1"/>
      <p:bldP spid="22" grpId="0" uiExpand="1" build="p" animBg="1"/>
      <p:bldP spid="23" grpId="0" uiExpand="1" build="p" animBg="1"/>
      <p:bldP spid="24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>
          <a:xfrm>
            <a:off x="551674" y="241889"/>
            <a:ext cx="9345454" cy="1530191"/>
          </a:xfrm>
          <a:prstGeom prst="rect">
            <a:avLst/>
          </a:prstGeom>
        </p:spPr>
        <p:txBody>
          <a:bodyPr vert="horz" lIns="105622" tIns="52811" rIns="105622" bIns="52811" anchor="ctr">
            <a:noAutofit/>
          </a:bodyPr>
          <a:lstStyle>
            <a:extLst/>
          </a:lstStyle>
          <a:p>
            <a:pPr defTabSz="1056223">
              <a:spcBef>
                <a:spcPct val="0"/>
              </a:spcBef>
              <a:defRPr/>
            </a:pPr>
            <a:r>
              <a:rPr sz="5500" b="1" spc="-173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บุตรชอบด้วยกฎหมายลำดับที่ 1 - 3</a:t>
            </a:r>
            <a:endParaRPr sz="5500" b="1" spc="-173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มนมุมสี่เหลี่ยมด้านทแยงมุม 6"/>
          <p:cNvSpPr/>
          <p:nvPr/>
        </p:nvSpPr>
        <p:spPr>
          <a:xfrm>
            <a:off x="648958" y="2362784"/>
            <a:ext cx="4056215" cy="236281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5622" tIns="52811" rIns="105622" bIns="52811" rtlCol="0" anchor="t"/>
          <a:lstStyle/>
          <a:p>
            <a:r>
              <a:rPr sz="4200" b="1" u="sng" smtClean="0">
                <a:solidFill>
                  <a:srgbClr val="006600"/>
                </a:solidFill>
              </a:rPr>
              <a:t>เกิดสิทธิ</a:t>
            </a:r>
          </a:p>
          <a:p>
            <a:pPr algn="ctr"/>
            <a:r>
              <a:rPr sz="6200" b="1" smtClean="0">
                <a:solidFill>
                  <a:sysClr val="windowText" lastClr="000000"/>
                </a:solidFill>
              </a:rPr>
              <a:t>"คลอด"</a:t>
            </a:r>
          </a:p>
        </p:txBody>
      </p:sp>
      <p:sp>
        <p:nvSpPr>
          <p:cNvPr id="8" name="มนมุมสี่เหลี่ยมด้านทแยงมุม 7"/>
          <p:cNvSpPr/>
          <p:nvPr/>
        </p:nvSpPr>
        <p:spPr>
          <a:xfrm>
            <a:off x="730082" y="5147526"/>
            <a:ext cx="4056215" cy="236281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5622" tIns="52811" rIns="105622" bIns="52811" numCol="1" rtlCol="0" anchor="t"/>
          <a:lstStyle/>
          <a:p>
            <a:r>
              <a:rPr sz="3700" b="1" u="sng" smtClean="0">
                <a:solidFill>
                  <a:srgbClr val="FF0000"/>
                </a:solidFill>
              </a:rPr>
              <a:t>หมดสิทธิ</a:t>
            </a:r>
          </a:p>
          <a:p>
            <a:pPr algn="ctr"/>
            <a:r>
              <a:rPr sz="6200" b="1" smtClean="0">
                <a:solidFill>
                  <a:sysClr val="windowText" lastClr="000000"/>
                </a:solidFill>
              </a:rPr>
              <a:t>"บรรลุนิติภาวะ"</a:t>
            </a:r>
          </a:p>
          <a:p>
            <a:endParaRPr lang="en-US" sz="32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1" name="ไดอะแกรม 10"/>
          <p:cNvGraphicFramePr/>
          <p:nvPr/>
        </p:nvGraphicFramePr>
        <p:xfrm>
          <a:off x="5435292" y="1781490"/>
          <a:ext cx="4245457" cy="564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20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Graphic spid="11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>
          <a:xfrm>
            <a:off x="551674" y="241889"/>
            <a:ext cx="9345454" cy="1530191"/>
          </a:xfrm>
          <a:prstGeom prst="rect">
            <a:avLst/>
          </a:prstGeom>
        </p:spPr>
        <p:txBody>
          <a:bodyPr vert="horz" lIns="105622" tIns="52811" rIns="105622" bIns="52811" anchor="ctr">
            <a:noAutofit/>
          </a:bodyPr>
          <a:lstStyle>
            <a:extLst/>
          </a:lstStyle>
          <a:p>
            <a:pPr defTabSz="1056223">
              <a:spcBef>
                <a:spcPct val="0"/>
              </a:spcBef>
              <a:defRPr/>
            </a:pPr>
            <a:r>
              <a:rPr sz="5500" b="1" spc="-173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เงื่อนไขของบุตรชอบด้วยกฎหมาย</a:t>
            </a:r>
            <a:endParaRPr sz="5500" b="1" spc="-173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ไดอะแกรม 5"/>
          <p:cNvGraphicFramePr/>
          <p:nvPr/>
        </p:nvGraphicFramePr>
        <p:xfrm>
          <a:off x="567834" y="300028"/>
          <a:ext cx="9540248" cy="780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21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4BC525-360F-48E7-BF04-8DB100289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504BC525-360F-48E7-BF04-8DB1002893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5984A7-3E0D-41B1-A0CD-5222EDF93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2F5984A7-3E0D-41B1-A0CD-5222EDF93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21750D-1962-4B4D-84BF-346A006A4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>
                                            <p:graphicEl>
                                              <a:dgm id="{7721750D-1962-4B4D-84BF-346A006A4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2760E9-AC64-405D-9C61-A2078B411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B52760E9-AC64-405D-9C61-A2078B411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E1E549-329F-4DED-9A8F-1F7269B5F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>
                                            <p:graphicEl>
                                              <a:dgm id="{9CE1E549-329F-4DED-9A8F-1F7269B5F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67834" y="5569458"/>
            <a:ext cx="8826262" cy="2331857"/>
          </a:xfrm>
        </p:spPr>
        <p:txBody>
          <a:bodyPr/>
          <a:lstStyle>
            <a:extLst/>
          </a:lstStyle>
          <a:p>
            <a:r>
              <a:rPr sz="6900" smtClean="0">
                <a:ln>
                  <a:noFill/>
                </a:ln>
              </a:rPr>
              <a:t>การรายงานข้อมูลและการเลือกสิทธิ</a:t>
            </a:r>
            <a:endParaRPr sz="6900" dirty="0">
              <a:ln>
                <a:noFill/>
              </a:ln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22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ดมุมสี่เหลี่ยมหนึ่งมุม 4"/>
          <p:cNvSpPr/>
          <p:nvPr/>
        </p:nvSpPr>
        <p:spPr>
          <a:xfrm>
            <a:off x="442989" y="5963849"/>
            <a:ext cx="4705210" cy="1968986"/>
          </a:xfrm>
          <a:prstGeom prst="snip1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marL="210879" indent="-210879">
              <a:lnSpc>
                <a:spcPct val="114000"/>
              </a:lnSpc>
              <a:tabLst>
                <a:tab pos="210879" algn="l"/>
              </a:tabLst>
            </a:pPr>
            <a:r>
              <a:rPr sz="3700" b="1" smtClean="0"/>
              <a:t>หนังสือกรมบัญชีกลาง ด่วนที่สุด ที่ กค 0422.2/</a:t>
            </a:r>
            <a:r>
              <a:rPr sz="4600" b="1" smtClean="0"/>
              <a:t>ว 376 </a:t>
            </a:r>
            <a:r>
              <a:rPr sz="3700" b="1" smtClean="0"/>
              <a:t>ลงวันที่ 30 กย. 53</a:t>
            </a:r>
            <a:endParaRPr sz="3700" b="1" dirty="0" smtClean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การรายงานข้อมูลผู้มีสิทธิ และบุคคลในครอบครัว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27305" y="2025240"/>
            <a:ext cx="4586195" cy="5346294"/>
          </a:xfrm>
        </p:spPr>
        <p:txBody>
          <a:bodyPr>
            <a:normAutofit/>
          </a:bodyPr>
          <a:lstStyle>
            <a:extLst/>
          </a:lstStyle>
          <a:p>
            <a:pPr marL="210879" indent="-210879">
              <a:lnSpc>
                <a:spcPct val="114000"/>
              </a:lnSpc>
              <a:buFont typeface="Arial" pitchFamily="34" charset="0"/>
              <a:buChar char="•"/>
              <a:tabLst>
                <a:tab pos="210879" algn="l"/>
              </a:tabLst>
            </a:pPr>
            <a:r>
              <a:rPr sz="3700" b="1" smtClean="0"/>
              <a:t> ให้ผู้มีสิทธิมีหน้าที่รายงานข้อมูลของตนเอง และบุคคลในครอบครัว       ต่อส่วนราชการเจ้าสังกัด พร้อมรับรองความถูกต้อง</a:t>
            </a:r>
            <a:r>
              <a:rPr sz="3200" b="1" smtClean="0"/>
              <a:t> </a:t>
            </a:r>
            <a:r>
              <a:rPr sz="3700" b="1" smtClean="0"/>
              <a:t>ตามหลักเกณฑ์และวิธีการที่กระทรวงการคลังกำหนด</a:t>
            </a:r>
            <a:r>
              <a:rPr lang="en-US" sz="3700" b="1" dirty="0" smtClean="0"/>
              <a:t> </a:t>
            </a:r>
            <a:r>
              <a:rPr sz="3200" b="1" smtClean="0"/>
              <a:t>(มาตรา 5 วรรค 2)</a:t>
            </a:r>
          </a:p>
          <a:p>
            <a:pPr>
              <a:lnSpc>
                <a:spcPct val="114000"/>
              </a:lnSpc>
            </a:pPr>
            <a:endParaRPr sz="3200" b="1" dirty="0"/>
          </a:p>
          <a:p>
            <a:endParaRPr sz="2800" b="1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273079" y="1603308"/>
          <a:ext cx="5110795" cy="5822644"/>
        </p:xfrm>
        <a:graphic>
          <a:graphicData uri="http://schemas.openxmlformats.org/presentationml/2006/ole">
            <p:oleObj spid="_x0000_s25603" name="Acrobat Document" r:id="rId4" imgW="5668166" imgH="8019048" progId="AcroExch.Document.7">
              <p:link updateAutomatic="1"/>
            </p:oleObj>
          </a:graphicData>
        </a:graphic>
      </p:graphicFrame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23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การรายงานข้อมูลผู้มีสิทธิ และบุคคลในครอบครัว</a:t>
            </a:r>
            <a:endParaRPr lang="th-TH" dirty="0">
              <a:solidFill>
                <a:schemeClr val="accent1"/>
              </a:solidFill>
            </a:endParaRPr>
          </a:p>
        </p:txBody>
      </p:sp>
      <p:graphicFrame>
        <p:nvGraphicFramePr>
          <p:cNvPr id="6" name="ไดอะแกรม 5"/>
          <p:cNvGraphicFramePr/>
          <p:nvPr/>
        </p:nvGraphicFramePr>
        <p:xfrm>
          <a:off x="405585" y="1856467"/>
          <a:ext cx="9653792" cy="590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24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77BB08-C5FF-49A2-9AC9-427DF683B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graphicEl>
                                              <a:dgm id="{CA77BB08-C5FF-49A2-9AC9-427DF683B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CA77BB08-C5FF-49A2-9AC9-427DF683B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B52E1E-325F-4229-9D6B-7C556327B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B3B52E1E-325F-4229-9D6B-7C556327B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graphicEl>
                                              <a:dgm id="{B3B52E1E-325F-4229-9D6B-7C556327B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666853-D495-42C5-8F7B-E7CAB7A72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graphicEl>
                                              <a:dgm id="{C8666853-D495-42C5-8F7B-E7CAB7A72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C8666853-D495-42C5-8F7B-E7CAB7A72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2E46ED-A5D2-4232-A4A3-64CC3C90B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BF2E46ED-A5D2-4232-A4A3-64CC3C90B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graphicEl>
                                              <a:dgm id="{BF2E46ED-A5D2-4232-A4A3-64CC3C90B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567834" y="2109625"/>
          <a:ext cx="9816004" cy="5822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คำบรรยายภาพแบบวงรี 5"/>
          <p:cNvSpPr/>
          <p:nvPr/>
        </p:nvSpPr>
        <p:spPr>
          <a:xfrm>
            <a:off x="3082687" y="1856467"/>
            <a:ext cx="3244972" cy="1181406"/>
          </a:xfrm>
          <a:prstGeom prst="wedgeEllipseCallout">
            <a:avLst>
              <a:gd name="adj1" fmla="val 29616"/>
              <a:gd name="adj2" fmla="val 851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2800" b="1" dirty="0" smtClean="0">
                <a:solidFill>
                  <a:srgbClr val="002060"/>
                </a:solidFill>
              </a:rPr>
              <a:t>สิทธิที่เกิดจากตนเอง </a:t>
            </a:r>
            <a:r>
              <a:rPr sz="2800" b="1" smtClean="0">
                <a:solidFill>
                  <a:srgbClr val="002060"/>
                </a:solidFill>
              </a:rPr>
              <a:t>      </a:t>
            </a:r>
            <a:r>
              <a:rPr sz="2800" b="1" dirty="0" smtClean="0">
                <a:solidFill>
                  <a:srgbClr val="002060"/>
                </a:solidFill>
              </a:rPr>
              <a:t>(เจ้าของสิทธิ)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คำบรรยายภาพแบบวงรี 6"/>
          <p:cNvSpPr/>
          <p:nvPr/>
        </p:nvSpPr>
        <p:spPr>
          <a:xfrm>
            <a:off x="6895529" y="1434536"/>
            <a:ext cx="3244972" cy="1434564"/>
          </a:xfrm>
          <a:prstGeom prst="wedgeEllipseCallout">
            <a:avLst>
              <a:gd name="adj1" fmla="val -33384"/>
              <a:gd name="adj2" fmla="val 9182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2800" b="1" dirty="0" smtClean="0">
                <a:solidFill>
                  <a:srgbClr val="002060"/>
                </a:solidFill>
              </a:rPr>
              <a:t>สิทธิที่เกิดจากการเป็นบุคคลในครอบครัว </a:t>
            </a:r>
            <a:r>
              <a:rPr sz="2800" b="1" smtClean="0">
                <a:solidFill>
                  <a:srgbClr val="002060"/>
                </a:solidFill>
              </a:rPr>
              <a:t>     </a:t>
            </a:r>
            <a:r>
              <a:rPr sz="2800" b="1" dirty="0" smtClean="0">
                <a:solidFill>
                  <a:srgbClr val="002060"/>
                </a:solidFill>
              </a:rPr>
              <a:t>(ผู้อาศัยสิทธิ)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-36" y="7628411"/>
            <a:ext cx="730119" cy="472630"/>
          </a:xfrm>
          <a:prstGeom prst="rect">
            <a:avLst/>
          </a:prstGeom>
          <a:noFill/>
        </p:spPr>
        <p:txBody>
          <a:bodyPr wrap="square" lIns="105622" tIns="52811" rIns="105622" bIns="52811">
            <a:spAutoFit/>
          </a:bodyPr>
          <a:lstStyle/>
          <a:p>
            <a:pPr algn="ctr"/>
            <a:r>
              <a:rPr sz="2300" b="1" spc="5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22</a:t>
            </a:r>
            <a:endParaRPr sz="2300" b="1" spc="5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การเลือกสิทธิ และสิทธิซ้ำซ้อน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25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สิทธิซ้ำซ้อน</a:t>
            </a:r>
            <a:endParaRPr lang="th-TH" dirty="0">
              <a:solidFill>
                <a:schemeClr val="accent1"/>
              </a:solidFill>
            </a:endParaRPr>
          </a:p>
        </p:txBody>
      </p:sp>
      <p:graphicFrame>
        <p:nvGraphicFramePr>
          <p:cNvPr id="3" name="ไดอะแกรม 2"/>
          <p:cNvGraphicFramePr/>
          <p:nvPr/>
        </p:nvGraphicFramePr>
        <p:xfrm>
          <a:off x="162213" y="1856467"/>
          <a:ext cx="10059413" cy="5991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-36" y="7628411"/>
            <a:ext cx="730119" cy="472630"/>
          </a:xfrm>
          <a:prstGeom prst="rect">
            <a:avLst/>
          </a:prstGeom>
          <a:noFill/>
        </p:spPr>
        <p:txBody>
          <a:bodyPr wrap="square" lIns="105622" tIns="52811" rIns="105622" bIns="52811">
            <a:spAutoFit/>
          </a:bodyPr>
          <a:lstStyle/>
          <a:p>
            <a:pPr algn="ctr"/>
            <a:r>
              <a:rPr sz="2300" b="1" spc="5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23</a:t>
            </a:r>
            <a:endParaRPr sz="2300" b="1" spc="5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26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สิทธิซ้ำซ้อน</a:t>
            </a:r>
            <a:endParaRPr lang="th-TH" dirty="0">
              <a:solidFill>
                <a:schemeClr val="accent1"/>
              </a:solidFill>
            </a:endParaRPr>
          </a:p>
        </p:txBody>
      </p:sp>
      <p:graphicFrame>
        <p:nvGraphicFramePr>
          <p:cNvPr id="3" name="ไดอะแกรม 2"/>
          <p:cNvGraphicFramePr/>
          <p:nvPr/>
        </p:nvGraphicFramePr>
        <p:xfrm>
          <a:off x="162213" y="2109625"/>
          <a:ext cx="10059413" cy="573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27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สิทธิซ้ำซ้อน</a:t>
            </a:r>
            <a:endParaRPr lang="th-TH" dirty="0">
              <a:solidFill>
                <a:schemeClr val="accent1"/>
              </a:solidFill>
            </a:endParaRPr>
          </a:p>
        </p:txBody>
      </p:sp>
      <p:graphicFrame>
        <p:nvGraphicFramePr>
          <p:cNvPr id="3" name="ไดอะแกรม 2"/>
          <p:cNvGraphicFramePr/>
          <p:nvPr/>
        </p:nvGraphicFramePr>
        <p:xfrm>
          <a:off x="162213" y="2109625"/>
          <a:ext cx="10059413" cy="573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28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การเลือกสิทธิของผู้มีสิทธิ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5" name="ตัดมุมสี่เหลี่ยมหนึ่งมุม 4"/>
          <p:cNvSpPr/>
          <p:nvPr/>
        </p:nvSpPr>
        <p:spPr>
          <a:xfrm>
            <a:off x="442989" y="5991389"/>
            <a:ext cx="4705210" cy="1941446"/>
          </a:xfrm>
          <a:prstGeom prst="snip1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marL="210879" indent="-210879">
              <a:lnSpc>
                <a:spcPct val="114000"/>
              </a:lnSpc>
              <a:tabLst>
                <a:tab pos="210879" algn="l"/>
              </a:tabLst>
            </a:pPr>
            <a:r>
              <a:rPr sz="3700" b="1" smtClean="0"/>
              <a:t>หนังสือกรมบัญชีกลาง ด่วนที่สุด ที่ กค 0422.2/</a:t>
            </a:r>
            <a:r>
              <a:rPr sz="4600" b="1" smtClean="0"/>
              <a:t>ว 377 </a:t>
            </a:r>
            <a:r>
              <a:rPr sz="3700" b="1" smtClean="0"/>
              <a:t>ลงวันที่ 30 กย. 53</a:t>
            </a:r>
            <a:endParaRPr sz="3700" b="1" dirty="0" smtClean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24461" y="2025240"/>
            <a:ext cx="4789039" cy="5346294"/>
          </a:xfrm>
        </p:spPr>
        <p:txBody>
          <a:bodyPr>
            <a:normAutofit/>
          </a:bodyPr>
          <a:lstStyle>
            <a:extLst/>
          </a:lstStyle>
          <a:p>
            <a:pPr marL="210879" indent="-210879">
              <a:lnSpc>
                <a:spcPct val="114000"/>
              </a:lnSpc>
              <a:buFont typeface="Arial" pitchFamily="34" charset="0"/>
              <a:buChar char="•"/>
              <a:tabLst>
                <a:tab pos="210879" algn="l"/>
              </a:tabLst>
            </a:pPr>
            <a:r>
              <a:rPr sz="3700" b="1" spc="-173" smtClean="0"/>
              <a:t>ผู้มีสิทธิเลือกว่าจะใช้สิทธิตามพระราชกฤษฎีกา หรือจากหน่วยงานอื่น</a:t>
            </a:r>
            <a:r>
              <a:rPr lang="en-US" sz="3700" b="1" spc="-173" dirty="0" smtClean="0"/>
              <a:t> </a:t>
            </a:r>
            <a:r>
              <a:rPr sz="3700" b="1" spc="-173" smtClean="0"/>
              <a:t>         </a:t>
            </a:r>
            <a:r>
              <a:rPr sz="3200" b="1" spc="-173" smtClean="0"/>
              <a:t>(มาตรา 10 วรรค 1)</a:t>
            </a:r>
          </a:p>
          <a:p>
            <a:pPr marL="210879" indent="-210879">
              <a:lnSpc>
                <a:spcPct val="114000"/>
              </a:lnSpc>
              <a:buFont typeface="Arial" pitchFamily="34" charset="0"/>
              <a:buChar char="•"/>
              <a:tabLst>
                <a:tab pos="210879" algn="l"/>
              </a:tabLst>
            </a:pPr>
            <a:r>
              <a:rPr sz="3700" b="1" spc="-173" smtClean="0"/>
              <a:t>บุคคลในครอบครัว</a:t>
            </a:r>
            <a:r>
              <a:rPr sz="3700" b="1" spc="-173" smtClean="0">
                <a:solidFill>
                  <a:srgbClr val="FF0000"/>
                </a:solidFill>
              </a:rPr>
              <a:t>ไม่สามารถเลือกได้</a:t>
            </a:r>
            <a:r>
              <a:rPr sz="3700" b="1" spc="-173" smtClean="0"/>
              <a:t>      ต้องใช้สิทธิหลักของตนเอง (มีสิทธิในฐานะเจ้าของสิทธิจากหน่วยงานอื่น)</a:t>
            </a:r>
          </a:p>
          <a:p>
            <a:pPr>
              <a:lnSpc>
                <a:spcPct val="114000"/>
              </a:lnSpc>
            </a:pPr>
            <a:endParaRPr sz="2800" b="1" dirty="0"/>
          </a:p>
          <a:p>
            <a:endParaRPr lang="th-TH" b="1" dirty="0"/>
          </a:p>
        </p:txBody>
      </p:sp>
      <p:pic>
        <p:nvPicPr>
          <p:cNvPr id="52227" name="Picture 3" descr="C:\Documents and Settings\KULASAKE_L\Desktop\แบบ7128(เลือกสิทธิ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043" y="1687695"/>
            <a:ext cx="5029707" cy="6075802"/>
          </a:xfrm>
          <a:prstGeom prst="rect">
            <a:avLst/>
          </a:prstGeom>
          <a:noFill/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29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คำนิยาม "สวัสดิการ"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27305" y="2025240"/>
            <a:ext cx="4586195" cy="5346294"/>
          </a:xfrm>
        </p:spPr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sz="3200" b="1" smtClean="0"/>
              <a:t>“</a:t>
            </a:r>
            <a:r>
              <a:rPr sz="3700" b="1" dirty="0" smtClean="0"/>
              <a:t>สวัสดิการ</a:t>
            </a:r>
            <a:r>
              <a:rPr sz="3200" b="1" dirty="0" smtClean="0"/>
              <a:t>” คือ ผลประโยชน์ที่รัฐจัดให้กับข้าราชการ ทั้งนี้ การเปลี่ยนแปลง เพิ่ม ลด </a:t>
            </a:r>
            <a:r>
              <a:rPr sz="3200" b="1" spc="-46" dirty="0" smtClean="0"/>
              <a:t>สวัสดิการนั้นขึ้นอยู่กับสถานการณ์ทางการคลัง</a:t>
            </a:r>
            <a:r>
              <a:rPr sz="3200" b="1" dirty="0" smtClean="0"/>
              <a:t>ของรัฐในขณะนั้นๆ กรมบัญชีกลางในฐานะหน่วยงานที่กำกับดูแลด้าน</a:t>
            </a:r>
            <a:r>
              <a:rPr sz="3200" b="1" smtClean="0"/>
              <a:t>สวัสดิการ        จึง</a:t>
            </a:r>
            <a:r>
              <a:rPr sz="3200" b="1" dirty="0" smtClean="0"/>
              <a:t>มีหน้าที่บริหารจัดการสวัสดิการให้มีประสิทธิภาพ โดยใช้งบประมาณอย่างเหมาะสม และเกิดประโยชน์สูงสุด </a:t>
            </a:r>
          </a:p>
          <a:p>
            <a:pPr>
              <a:lnSpc>
                <a:spcPct val="114000"/>
              </a:lnSpc>
            </a:pPr>
            <a:endParaRPr sz="3200" b="1" dirty="0"/>
          </a:p>
          <a:p>
            <a:endParaRPr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5364983" y="1980248"/>
          <a:ext cx="5018855" cy="534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Documents and Settings\KULASAKE_L\My Documents\My Pictures\Microsoft Clip Organizer\j043253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80264" y="1772081"/>
            <a:ext cx="1393222" cy="995001"/>
          </a:xfrm>
          <a:prstGeom prst="rect">
            <a:avLst/>
          </a:prstGeom>
          <a:noFill/>
        </p:spPr>
      </p:pic>
      <p:pic>
        <p:nvPicPr>
          <p:cNvPr id="6" name="Picture 2" descr="C:\Documents and Settings\KULASAKE_L\My Documents\My Pictures\Microsoft Clip Organizer\j043253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80264" y="3122260"/>
            <a:ext cx="1393222" cy="995001"/>
          </a:xfrm>
          <a:prstGeom prst="rect">
            <a:avLst/>
          </a:prstGeom>
          <a:noFill/>
        </p:spPr>
      </p:pic>
      <p:pic>
        <p:nvPicPr>
          <p:cNvPr id="7" name="Picture 2" descr="C:\Documents and Settings\KULASAKE_L\My Documents\My Pictures\Microsoft Clip Organizer\j043253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61388" y="4472438"/>
            <a:ext cx="1393222" cy="995001"/>
          </a:xfrm>
          <a:prstGeom prst="rect">
            <a:avLst/>
          </a:prstGeom>
          <a:noFill/>
        </p:spPr>
      </p:pic>
      <p:pic>
        <p:nvPicPr>
          <p:cNvPr id="1027" name="Picture 3" descr="C:\Documents and Settings\KULASAKE_L\My Documents\My Pictures\Microsoft Clip Organizer\j043253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42513" y="5822616"/>
            <a:ext cx="964494" cy="1003275"/>
          </a:xfrm>
          <a:prstGeom prst="rect">
            <a:avLst/>
          </a:prstGeom>
          <a:noFill/>
        </p:spPr>
      </p:pic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3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C4E78D-0D98-4ED2-B23A-71FEC19A6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8BC4E78D-0D98-4ED2-B23A-71FEC19A6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8BC4E78D-0D98-4ED2-B23A-71FEC19A6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8BC4E78D-0D98-4ED2-B23A-71FEC19A6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A8CF1F-3B4A-4B6A-8877-CB03CDDAB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EBA8CF1F-3B4A-4B6A-8877-CB03CDDAB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EBA8CF1F-3B4A-4B6A-8877-CB03CDDAB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EBA8CF1F-3B4A-4B6A-8877-CB03CDDAB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E5634D-BCAA-48AB-BADB-754A15E9B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12E5634D-BCAA-48AB-BADB-754A15E9B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12E5634D-BCAA-48AB-BADB-754A15E9B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12E5634D-BCAA-48AB-BADB-754A15E9B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228DB3-E7D4-486B-A0C1-9A59D1298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51228DB3-E7D4-486B-A0C1-9A59D1298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51228DB3-E7D4-486B-A0C1-9A59D1298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51228DB3-E7D4-486B-A0C1-9A59D1298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FD44AC-C5B0-407B-B2EE-07415AFE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2CFD44AC-C5B0-407B-B2EE-07415AFE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2CFD44AC-C5B0-407B-B2EE-07415AFE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2CFD44AC-C5B0-407B-B2EE-07415AFE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B5D132-AB90-49A4-A479-F0988A86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2DB5D132-AB90-49A4-A479-F0988A86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2DB5D132-AB90-49A4-A479-F0988A86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2DB5D132-AB90-49A4-A479-F0988A86E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A5797B-20EE-4298-BA50-C968CEE2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D2A5797B-20EE-4298-BA50-C968CEE2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D2A5797B-20EE-4298-BA50-C968CEE2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D2A5797B-20EE-4298-BA50-C968CEE2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015E43-931D-4CAD-85C0-E9EB84437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56015E43-931D-4CAD-85C0-E9EB84437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56015E43-931D-4CAD-85C0-E9EB84437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graphicEl>
                                              <a:dgm id="{56015E43-931D-4CAD-85C0-E9EB84437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การเลือกสิทธิของผู้มีสิทธิ</a:t>
            </a:r>
            <a:endParaRPr lang="th-TH" dirty="0">
              <a:solidFill>
                <a:schemeClr val="accent1"/>
              </a:solidFill>
            </a:endParaRP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324461" y="1856467"/>
          <a:ext cx="9653792" cy="590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30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77BB08-C5FF-49A2-9AC9-427DF683B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CA77BB08-C5FF-49A2-9AC9-427DF683B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CA77BB08-C5FF-49A2-9AC9-427DF683B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B52E1E-325F-4229-9D6B-7C556327B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B3B52E1E-325F-4229-9D6B-7C556327B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B3B52E1E-325F-4229-9D6B-7C556327B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2E46ED-A5D2-4232-A4A3-64CC3C90B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BF2E46ED-A5D2-4232-A4A3-64CC3C90B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BF2E46ED-A5D2-4232-A4A3-64CC3C90B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84121" y="5600412"/>
            <a:ext cx="8826262" cy="2331857"/>
          </a:xfrm>
        </p:spPr>
        <p:txBody>
          <a:bodyPr/>
          <a:lstStyle>
            <a:extLst/>
          </a:lstStyle>
          <a:p>
            <a:r>
              <a:rPr sz="6900" smtClean="0"/>
              <a:t>รายการและอัตรา</a:t>
            </a:r>
            <a:endParaRPr sz="6900" dirty="0"/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31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3082687" y="1818950"/>
          <a:ext cx="6246571" cy="628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รายการและอัตรา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4" name="คำบรรยายภาพแบบวงรี 3"/>
          <p:cNvSpPr/>
          <p:nvPr/>
        </p:nvSpPr>
        <p:spPr>
          <a:xfrm>
            <a:off x="162212" y="1940853"/>
            <a:ext cx="2677066" cy="1350178"/>
          </a:xfrm>
          <a:prstGeom prst="wedgeEllipseCallout">
            <a:avLst>
              <a:gd name="adj1" fmla="val 56404"/>
              <a:gd name="adj2" fmla="val 94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200" b="1" smtClean="0"/>
              <a:t>เช่น             ค่ารถ </a:t>
            </a:r>
            <a:r>
              <a:rPr lang="en-US" sz="3200" b="1" dirty="0" smtClean="0"/>
              <a:t>Refer</a:t>
            </a:r>
            <a:endParaRPr lang="en-US" sz="3200" b="1" dirty="0"/>
          </a:p>
        </p:txBody>
      </p:sp>
      <p:sp>
        <p:nvSpPr>
          <p:cNvPr id="5" name="คำบรรยายภาพแบบวงรี 4"/>
          <p:cNvSpPr/>
          <p:nvPr/>
        </p:nvSpPr>
        <p:spPr>
          <a:xfrm>
            <a:off x="486709" y="6497705"/>
            <a:ext cx="2352605" cy="1350178"/>
          </a:xfrm>
          <a:prstGeom prst="wedgeEllipseCallout">
            <a:avLst>
              <a:gd name="adj1" fmla="val 84632"/>
              <a:gd name="adj2" fmla="val -30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200" b="1" smtClean="0"/>
              <a:t>เช่น         ค่ากายภาพ</a:t>
            </a:r>
            <a:endParaRPr lang="en-US" sz="3200" b="1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32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ค่ายา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4" name="Rectangle 2"/>
          <p:cNvSpPr>
            <a:spLocks noGrp="1"/>
          </p:cNvSpPr>
          <p:nvPr>
            <p:ph sz="half" idx="1"/>
          </p:nvPr>
        </p:nvSpPr>
        <p:spPr>
          <a:xfrm>
            <a:off x="527305" y="2501589"/>
            <a:ext cx="4586195" cy="5346294"/>
          </a:xfrm>
        </p:spPr>
        <p:txBody>
          <a:bodyPr>
            <a:normAutofit/>
          </a:bodyPr>
          <a:lstStyle>
            <a:extLst/>
          </a:lstStyle>
          <a:p>
            <a:pPr algn="thaiDist">
              <a:lnSpc>
                <a:spcPct val="114000"/>
              </a:lnSpc>
              <a:buFont typeface="Arial" pitchFamily="34" charset="0"/>
              <a:buChar char="•"/>
            </a:pPr>
            <a:r>
              <a:rPr sz="3700" b="1" smtClean="0"/>
              <a:t> มีคุณสมบัติในการ</a:t>
            </a:r>
            <a:r>
              <a:rPr sz="4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รักษาโรค</a:t>
            </a:r>
            <a:endParaRPr sz="3700" b="1" smtClean="0"/>
          </a:p>
          <a:p>
            <a:pPr algn="thaiDist">
              <a:lnSpc>
                <a:spcPct val="114000"/>
              </a:lnSpc>
              <a:buFont typeface="Arial" pitchFamily="34" charset="0"/>
              <a:buChar char="•"/>
            </a:pPr>
            <a:r>
              <a:rPr sz="3700" b="1" smtClean="0"/>
              <a:t> ไม่เสริมสวย ไม่ป้องกัน</a:t>
            </a:r>
          </a:p>
          <a:p>
            <a:pPr algn="thaiDist">
              <a:lnSpc>
                <a:spcPct val="114000"/>
              </a:lnSpc>
              <a:buFont typeface="Arial" pitchFamily="34" charset="0"/>
              <a:buChar char="•"/>
            </a:pPr>
            <a:r>
              <a:rPr sz="3700" b="1" smtClean="0"/>
              <a:t> อยู่ในบัญชียาหลักแห่งชาติ</a:t>
            </a:r>
          </a:p>
          <a:p>
            <a:pPr marL="210879" indent="-210879" algn="thaiDist">
              <a:lnSpc>
                <a:spcPct val="114000"/>
              </a:lnSpc>
              <a:buFont typeface="Arial" pitchFamily="34" charset="0"/>
              <a:buChar char="•"/>
            </a:pPr>
            <a:r>
              <a:rPr sz="3700" b="1" smtClean="0"/>
              <a:t>ยานอกบัญชียาหลักแห่งชาติ เบิกได้หาก</a:t>
            </a:r>
            <a:r>
              <a:rPr sz="42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คณะกรรมการแพทย์       </a:t>
            </a:r>
            <a:r>
              <a:rPr sz="3700" b="1" smtClean="0"/>
              <a:t>ของสถานพยาบาลออกหนังสือรับรอง</a:t>
            </a:r>
            <a:endParaRPr sz="3700" b="1" dirty="0"/>
          </a:p>
          <a:p>
            <a:pPr algn="thaiDist"/>
            <a:endParaRPr sz="3200" b="1" dirty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527305" y="1350151"/>
            <a:ext cx="4586195" cy="1023885"/>
          </a:xfrm>
          <a:prstGeom prst="rect">
            <a:avLst/>
          </a:prstGeom>
        </p:spPr>
        <p:txBody>
          <a:bodyPr vert="horz" lIns="105622" tIns="52811" rIns="105622" bIns="52811">
            <a:normAutofit/>
          </a:bodyPr>
          <a:lstStyle>
            <a:extLst/>
          </a:lstStyle>
          <a:p>
            <a:pPr algn="ctr" defTabSz="1056223">
              <a:lnSpc>
                <a:spcPct val="114000"/>
              </a:lnSpc>
              <a:spcBef>
                <a:spcPts val="809"/>
              </a:spcBef>
              <a:buSzPct val="95000"/>
              <a:defRPr/>
            </a:pPr>
            <a:r>
              <a:rPr sz="4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หลักเกณฑ์</a:t>
            </a:r>
            <a:endParaRPr sz="4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56223">
              <a:lnSpc>
                <a:spcPct val="114000"/>
              </a:lnSpc>
              <a:spcBef>
                <a:spcPts val="809"/>
              </a:spcBef>
              <a:buSzPct val="95000"/>
              <a:defRPr/>
            </a:pPr>
            <a:endParaRPr sz="3700" b="1" dirty="0" smtClean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5516416" y="1350151"/>
            <a:ext cx="4586195" cy="1108271"/>
          </a:xfrm>
          <a:prstGeom prst="rect">
            <a:avLst/>
          </a:prstGeom>
        </p:spPr>
        <p:txBody>
          <a:bodyPr vert="horz" lIns="105622" tIns="52811" rIns="105622" bIns="52811">
            <a:normAutofit/>
          </a:bodyPr>
          <a:lstStyle>
            <a:extLst/>
          </a:lstStyle>
          <a:p>
            <a:pPr algn="ctr" defTabSz="1056223">
              <a:lnSpc>
                <a:spcPct val="114000"/>
              </a:lnSpc>
              <a:spcBef>
                <a:spcPts val="809"/>
              </a:spcBef>
              <a:buSzPct val="95000"/>
              <a:defRPr/>
            </a:pPr>
            <a:r>
              <a:rPr sz="4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ข้อยกเว้น</a:t>
            </a:r>
            <a:endParaRPr sz="4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56223">
              <a:lnSpc>
                <a:spcPct val="114000"/>
              </a:lnSpc>
              <a:spcBef>
                <a:spcPts val="809"/>
              </a:spcBef>
              <a:buSzPct val="95000"/>
              <a:defRPr/>
            </a:pPr>
            <a:endParaRPr sz="3200" b="1" dirty="0"/>
          </a:p>
        </p:txBody>
      </p:sp>
      <p:sp>
        <p:nvSpPr>
          <p:cNvPr id="9" name="Rounded Rectangle 4"/>
          <p:cNvSpPr/>
          <p:nvPr/>
        </p:nvSpPr>
        <p:spPr>
          <a:xfrm>
            <a:off x="5597541" y="2362784"/>
            <a:ext cx="4380712" cy="86410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algn="ctr"/>
            <a:r>
              <a:rPr sz="3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ยามะเร็ง 6 ชนิด</a:t>
            </a:r>
            <a:endParaRPr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5597541" y="3375417"/>
            <a:ext cx="4380712" cy="86410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algn="ctr"/>
            <a:r>
              <a:rPr sz="3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ยากลุ่มโรครูมาติก และสะเก็ดเงิน</a:t>
            </a:r>
            <a:endParaRPr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5597541" y="4388051"/>
            <a:ext cx="4380712" cy="86410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algn="ctr"/>
            <a:r>
              <a:rPr sz="3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ยาสมุนไพร และยาแผนไทย</a:t>
            </a:r>
            <a:endParaRPr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ounded Rectangle 4"/>
          <p:cNvSpPr/>
          <p:nvPr/>
        </p:nvSpPr>
        <p:spPr>
          <a:xfrm>
            <a:off x="5597541" y="6413319"/>
            <a:ext cx="4380712" cy="864108"/>
          </a:xfrm>
          <a:prstGeom prst="roundRect">
            <a:avLst>
              <a:gd name="adj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algn="ctr"/>
            <a:r>
              <a:rPr sz="3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ยาควบคุม 9 กลุ่ม</a:t>
            </a:r>
            <a:endParaRPr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5597541" y="5400685"/>
            <a:ext cx="4380712" cy="86410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algn="ctr"/>
            <a:r>
              <a:rPr sz="3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วิตามิน และแร่ธาตุ</a:t>
            </a:r>
            <a:endParaRPr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4" name="กลุ่ม 13"/>
          <p:cNvGrpSpPr/>
          <p:nvPr/>
        </p:nvGrpSpPr>
        <p:grpSpPr>
          <a:xfrm>
            <a:off x="8436891" y="253130"/>
            <a:ext cx="3023225" cy="3184184"/>
            <a:chOff x="-357171" y="-144475"/>
            <a:chExt cx="4467244" cy="4391077"/>
          </a:xfrm>
        </p:grpSpPr>
        <p:sp>
          <p:nvSpPr>
            <p:cNvPr id="15" name="วงกลม 14"/>
            <p:cNvSpPr/>
            <p:nvPr/>
          </p:nvSpPr>
          <p:spPr>
            <a:xfrm>
              <a:off x="-357171" y="-144475"/>
              <a:ext cx="4467244" cy="4391077"/>
            </a:xfrm>
            <a:prstGeom prst="pie">
              <a:avLst>
                <a:gd name="adj1" fmla="val 13114284"/>
                <a:gd name="adj2" fmla="val 162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วงกลม 4"/>
            <p:cNvSpPr/>
            <p:nvPr/>
          </p:nvSpPr>
          <p:spPr>
            <a:xfrm>
              <a:off x="610731" y="273721"/>
              <a:ext cx="1223174" cy="75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8483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4200" b="1" dirty="0" smtClean="0">
                  <a:solidFill>
                    <a:schemeClr val="tx1"/>
                  </a:solidFill>
                </a:rPr>
                <a:t>ค่ายา</a:t>
              </a:r>
              <a:endParaRPr lang="en-US" sz="4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ตัวยึดหมายเลขภาพนิ่ง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33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6" grpId="0" build="p"/>
      <p:bldP spid="7" grpId="0" build="p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ยามะเร็ง 6 ชนิด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92331" y="1265764"/>
            <a:ext cx="8599176" cy="70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622" tIns="52811" rIns="105622" bIns="52811" anchor="ctr"/>
          <a:lstStyle/>
          <a:p>
            <a:pPr algn="ctr">
              <a:defRPr/>
            </a:pPr>
            <a:r>
              <a:rPr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(</a:t>
            </a:r>
            <a:r>
              <a:rPr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ด่วนที่สุด ที่ </a:t>
            </a:r>
            <a:r>
              <a:rPr sz="37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กค.</a:t>
            </a:r>
            <a:r>
              <a:rPr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04</a:t>
            </a:r>
            <a:r>
              <a:rPr sz="37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17</a:t>
            </a:r>
            <a:r>
              <a:rPr lang="en-US"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/</a:t>
            </a:r>
            <a:r>
              <a:rPr sz="46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ว. </a:t>
            </a:r>
            <a:r>
              <a:rPr sz="4600" b="1" smtClean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37</a:t>
            </a:r>
            <a:r>
              <a:rPr lang="en-US" sz="4600" b="1" dirty="0" smtClean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ลงวันที่ </a:t>
            </a:r>
            <a:r>
              <a:rPr sz="37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3 กรกฎาคม 2550</a:t>
            </a:r>
            <a:r>
              <a:rPr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)</a:t>
            </a:r>
            <a:endParaRPr lang="en-US" sz="3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314208" y="2953487"/>
          <a:ext cx="9897165" cy="4978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/>
          <p:cNvGraphicFramePr/>
          <p:nvPr/>
        </p:nvGraphicFramePr>
        <p:xfrm>
          <a:off x="723835" y="1903365"/>
          <a:ext cx="9117940" cy="147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8436891" y="253130"/>
            <a:ext cx="3023225" cy="3184184"/>
            <a:chOff x="-357171" y="-144475"/>
            <a:chExt cx="4467244" cy="4391077"/>
          </a:xfrm>
        </p:grpSpPr>
        <p:sp>
          <p:nvSpPr>
            <p:cNvPr id="9" name="วงกลม 8"/>
            <p:cNvSpPr/>
            <p:nvPr/>
          </p:nvSpPr>
          <p:spPr>
            <a:xfrm>
              <a:off x="-357171" y="-144475"/>
              <a:ext cx="4467244" cy="4391077"/>
            </a:xfrm>
            <a:prstGeom prst="pie">
              <a:avLst>
                <a:gd name="adj1" fmla="val 13114284"/>
                <a:gd name="adj2" fmla="val 162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วงกลม 4"/>
            <p:cNvSpPr/>
            <p:nvPr/>
          </p:nvSpPr>
          <p:spPr>
            <a:xfrm>
              <a:off x="610731" y="273721"/>
              <a:ext cx="1223174" cy="75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8483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4200" b="1" dirty="0" smtClean="0">
                  <a:solidFill>
                    <a:schemeClr val="tx1"/>
                  </a:solidFill>
                </a:rPr>
                <a:t>ค่ายา</a:t>
              </a:r>
              <a:endParaRPr lang="en-US" sz="4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34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>
        <p:bldSub>
          <a:bldDgm bld="one"/>
        </p:bldSub>
      </p:bldGraphic>
      <p:bldGraphic spid="6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ยามะเร็ง 6 ชนิด</a:t>
            </a:r>
            <a:endParaRPr lang="th-TH" dirty="0">
              <a:solidFill>
                <a:schemeClr val="accent1"/>
              </a:solidFill>
            </a:endParaRPr>
          </a:p>
        </p:txBody>
      </p:sp>
      <p:graphicFrame>
        <p:nvGraphicFramePr>
          <p:cNvPr id="3" name="ไดอะแกรม 2"/>
          <p:cNvGraphicFramePr/>
          <p:nvPr/>
        </p:nvGraphicFramePr>
        <p:xfrm>
          <a:off x="243337" y="1772081"/>
          <a:ext cx="10059377" cy="616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กลุ่ม 3"/>
          <p:cNvGrpSpPr/>
          <p:nvPr/>
        </p:nvGrpSpPr>
        <p:grpSpPr>
          <a:xfrm>
            <a:off x="8436891" y="253130"/>
            <a:ext cx="3023225" cy="3184184"/>
            <a:chOff x="-357171" y="-144475"/>
            <a:chExt cx="4467244" cy="4391077"/>
          </a:xfrm>
        </p:grpSpPr>
        <p:sp>
          <p:nvSpPr>
            <p:cNvPr id="5" name="วงกลม 4"/>
            <p:cNvSpPr/>
            <p:nvPr/>
          </p:nvSpPr>
          <p:spPr>
            <a:xfrm>
              <a:off x="-357171" y="-144475"/>
              <a:ext cx="4467244" cy="4391077"/>
            </a:xfrm>
            <a:prstGeom prst="pie">
              <a:avLst>
                <a:gd name="adj1" fmla="val 13114284"/>
                <a:gd name="adj2" fmla="val 162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วงกลม 4"/>
            <p:cNvSpPr/>
            <p:nvPr/>
          </p:nvSpPr>
          <p:spPr>
            <a:xfrm>
              <a:off x="610731" y="273721"/>
              <a:ext cx="1223174" cy="75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8483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4200" b="1" dirty="0" smtClean="0">
                  <a:solidFill>
                    <a:schemeClr val="tx1"/>
                  </a:solidFill>
                </a:rPr>
                <a:t>ค่ายา</a:t>
              </a:r>
              <a:endParaRPr lang="en-US" sz="4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35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FF245E-D45A-42B7-B8FD-CE3737066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E6FF245E-D45A-42B7-B8FD-CE3737066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E6FF245E-D45A-42B7-B8FD-CE3737066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E6FF245E-D45A-42B7-B8FD-CE3737066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BDCD54-2F1C-4C39-9173-B9590EFD2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03BDCD54-2F1C-4C39-9173-B9590EFD2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03BDCD54-2F1C-4C39-9173-B9590EFD2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03BDCD54-2F1C-4C39-9173-B9590EFD2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764D66-9DC6-4CFD-BC77-263DE1EEC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D9764D66-9DC6-4CFD-BC77-263DE1EEC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D9764D66-9DC6-4CFD-BC77-263DE1EEC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D9764D66-9DC6-4CFD-BC77-263DE1EEC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F0A989-7DD2-49BF-A252-2B21628BA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24F0A989-7DD2-49BF-A252-2B21628BA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24F0A989-7DD2-49BF-A252-2B21628BA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24F0A989-7DD2-49BF-A252-2B21628BA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56029D-6322-4D6C-9489-250C154A7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graphicEl>
                                              <a:dgm id="{6C56029D-6322-4D6C-9489-250C154A7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6C56029D-6322-4D6C-9489-250C154A7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6C56029D-6322-4D6C-9489-250C154A7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AE7B23-0318-4620-B8C1-5990A297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7BAE7B23-0318-4620-B8C1-5990A297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7BAE7B23-0318-4620-B8C1-5990A297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7BAE7B23-0318-4620-B8C1-5990A2975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52EC28-A804-44AD-BBCA-8B8002ACF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graphicEl>
                                              <a:dgm id="{6752EC28-A804-44AD-BBCA-8B8002ACF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graphicEl>
                                              <a:dgm id="{6752EC28-A804-44AD-BBCA-8B8002ACF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6752EC28-A804-44AD-BBCA-8B8002ACF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4A4D85-B03E-4105-86B8-69A9CFB21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graphicEl>
                                              <a:dgm id="{7D4A4D85-B03E-4105-86B8-69A9CFB21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graphicEl>
                                              <a:dgm id="{7D4A4D85-B03E-4105-86B8-69A9CFB21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2000"/>
                                        <p:tgtEl>
                                          <p:spTgt spid="3">
                                            <p:graphicEl>
                                              <a:dgm id="{7D4A4D85-B03E-4105-86B8-69A9CFB21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9A444-75DC-4215-B5BF-91536316C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graphicEl>
                                              <a:dgm id="{FB99A444-75DC-4215-B5BF-91536316C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graphicEl>
                                              <a:dgm id="{FB99A444-75DC-4215-B5BF-91536316C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2000"/>
                                        <p:tgtEl>
                                          <p:spTgt spid="3">
                                            <p:graphicEl>
                                              <a:dgm id="{FB99A444-75DC-4215-B5BF-91536316C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F618AB-CE29-415A-8E00-79A8104FD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graphicEl>
                                              <a:dgm id="{FEF618AB-CE29-415A-8E00-79A8104FD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graphicEl>
                                              <a:dgm id="{FEF618AB-CE29-415A-8E00-79A8104FD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2000"/>
                                        <p:tgtEl>
                                          <p:spTgt spid="3">
                                            <p:graphicEl>
                                              <a:dgm id="{FEF618AB-CE29-415A-8E00-79A8104FD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ยารักษากลุ่มโรครูมาติก และสะเก็ดเงิน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92331" y="1265764"/>
            <a:ext cx="8599176" cy="70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622" tIns="52811" rIns="105622" bIns="52811" anchor="ctr"/>
          <a:lstStyle/>
          <a:p>
            <a:pPr algn="ctr">
              <a:defRPr/>
            </a:pPr>
            <a:r>
              <a:rPr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(</a:t>
            </a:r>
            <a:r>
              <a:rPr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ด่วนที่สุด ที่ กค. </a:t>
            </a:r>
            <a:r>
              <a:rPr lang="en-US"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0422.2/</a:t>
            </a:r>
            <a:r>
              <a:rPr sz="46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ว. </a:t>
            </a:r>
            <a:r>
              <a:rPr sz="4600" b="1" smtClean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124</a:t>
            </a:r>
            <a:r>
              <a:rPr lang="en-US" sz="4600" b="1" dirty="0" smtClean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ลงวันที่ </a:t>
            </a:r>
            <a:r>
              <a:rPr sz="37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2 เมษายน 2553</a:t>
            </a:r>
            <a:r>
              <a:rPr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)</a:t>
            </a:r>
            <a:endParaRPr lang="en-US" sz="3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314208" y="2953487"/>
          <a:ext cx="9897165" cy="4978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/>
          <p:cNvGraphicFramePr/>
          <p:nvPr/>
        </p:nvGraphicFramePr>
        <p:xfrm>
          <a:off x="723835" y="1903365"/>
          <a:ext cx="9117940" cy="147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กลุ่ม 6"/>
          <p:cNvGrpSpPr/>
          <p:nvPr/>
        </p:nvGrpSpPr>
        <p:grpSpPr>
          <a:xfrm>
            <a:off x="8436891" y="253130"/>
            <a:ext cx="3023225" cy="3184184"/>
            <a:chOff x="-357171" y="-144475"/>
            <a:chExt cx="4467244" cy="4391077"/>
          </a:xfrm>
        </p:grpSpPr>
        <p:sp>
          <p:nvSpPr>
            <p:cNvPr id="8" name="วงกลม 7"/>
            <p:cNvSpPr/>
            <p:nvPr/>
          </p:nvSpPr>
          <p:spPr>
            <a:xfrm>
              <a:off x="-357171" y="-144475"/>
              <a:ext cx="4467244" cy="4391077"/>
            </a:xfrm>
            <a:prstGeom prst="pie">
              <a:avLst>
                <a:gd name="adj1" fmla="val 13114284"/>
                <a:gd name="adj2" fmla="val 162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วงกลม 4"/>
            <p:cNvSpPr/>
            <p:nvPr/>
          </p:nvSpPr>
          <p:spPr>
            <a:xfrm>
              <a:off x="610731" y="273721"/>
              <a:ext cx="1223174" cy="75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8483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4200" b="1" dirty="0" smtClean="0">
                  <a:solidFill>
                    <a:schemeClr val="tx1"/>
                  </a:solidFill>
                </a:rPr>
                <a:t>ค่ายา</a:t>
              </a:r>
              <a:endParaRPr lang="en-US" sz="4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36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>
        <p:bldSub>
          <a:bldDgm bld="one"/>
        </p:bldSub>
      </p:bldGraphic>
      <p:bldGraphic spid="6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314208" y="2434377"/>
          <a:ext cx="9897165" cy="549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ยาสมุนไพร ยาแผนไทย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92331" y="1265764"/>
            <a:ext cx="8599176" cy="70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622" tIns="52811" rIns="105622" bIns="52811" anchor="ctr"/>
          <a:lstStyle/>
          <a:p>
            <a:pPr algn="ctr">
              <a:defRPr/>
            </a:pPr>
            <a:r>
              <a:rPr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(ที่ </a:t>
            </a:r>
            <a:r>
              <a:rPr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กค. </a:t>
            </a:r>
            <a:r>
              <a:rPr lang="en-US"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0422.2/</a:t>
            </a:r>
            <a:r>
              <a:rPr sz="46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ว. </a:t>
            </a:r>
            <a:r>
              <a:rPr lang="en-US" sz="4600" b="1" dirty="0" smtClean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33 </a:t>
            </a:r>
            <a:r>
              <a:rPr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ลงวันที่ </a:t>
            </a:r>
            <a:r>
              <a:rPr lang="en-US"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11 </a:t>
            </a:r>
            <a:r>
              <a:rPr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เมษายน 255</a:t>
            </a:r>
            <a:r>
              <a:rPr lang="en-US"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4</a:t>
            </a:r>
            <a:r>
              <a:rPr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)</a:t>
            </a:r>
            <a:endParaRPr lang="en-US" sz="3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8436891" y="253130"/>
            <a:ext cx="3023225" cy="3184184"/>
            <a:chOff x="-357171" y="-144475"/>
            <a:chExt cx="4467244" cy="4391077"/>
          </a:xfrm>
        </p:grpSpPr>
        <p:sp>
          <p:nvSpPr>
            <p:cNvPr id="7" name="วงกลม 6"/>
            <p:cNvSpPr/>
            <p:nvPr/>
          </p:nvSpPr>
          <p:spPr>
            <a:xfrm>
              <a:off x="-357171" y="-144475"/>
              <a:ext cx="4467244" cy="4391077"/>
            </a:xfrm>
            <a:prstGeom prst="pie">
              <a:avLst>
                <a:gd name="adj1" fmla="val 13114284"/>
                <a:gd name="adj2" fmla="val 162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วงกลม 4"/>
            <p:cNvSpPr/>
            <p:nvPr/>
          </p:nvSpPr>
          <p:spPr>
            <a:xfrm>
              <a:off x="610731" y="273721"/>
              <a:ext cx="1223174" cy="75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8483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4200" b="1" dirty="0" smtClean="0">
                  <a:solidFill>
                    <a:schemeClr val="tx1"/>
                  </a:solidFill>
                </a:rPr>
                <a:t>ค่ายา</a:t>
              </a:r>
              <a:endParaRPr lang="en-US" sz="4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37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ยาสมุนไพร ยาแผนไทย 4 ประเภท</a:t>
            </a:r>
            <a:endParaRPr lang="th-TH" dirty="0">
              <a:solidFill>
                <a:schemeClr val="accent1"/>
              </a:solidFill>
            </a:endParaRPr>
          </a:p>
        </p:txBody>
      </p:sp>
      <p:grpSp>
        <p:nvGrpSpPr>
          <p:cNvPr id="2" name="กลุ่ม 5"/>
          <p:cNvGrpSpPr/>
          <p:nvPr/>
        </p:nvGrpSpPr>
        <p:grpSpPr>
          <a:xfrm>
            <a:off x="8436891" y="253130"/>
            <a:ext cx="3023225" cy="3184184"/>
            <a:chOff x="-357171" y="-144475"/>
            <a:chExt cx="4467244" cy="4391077"/>
          </a:xfrm>
        </p:grpSpPr>
        <p:sp>
          <p:nvSpPr>
            <p:cNvPr id="7" name="วงกลม 6"/>
            <p:cNvSpPr/>
            <p:nvPr/>
          </p:nvSpPr>
          <p:spPr>
            <a:xfrm>
              <a:off x="-357171" y="-144475"/>
              <a:ext cx="4467244" cy="4391077"/>
            </a:xfrm>
            <a:prstGeom prst="pie">
              <a:avLst>
                <a:gd name="adj1" fmla="val 13114284"/>
                <a:gd name="adj2" fmla="val 162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วงกลม 4"/>
            <p:cNvSpPr/>
            <p:nvPr/>
          </p:nvSpPr>
          <p:spPr>
            <a:xfrm>
              <a:off x="610731" y="273721"/>
              <a:ext cx="1223174" cy="75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8483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4200" b="1" dirty="0" smtClean="0">
                  <a:solidFill>
                    <a:schemeClr val="tx1"/>
                  </a:solidFill>
                </a:rPr>
                <a:t>ค่ายา</a:t>
              </a:r>
              <a:endParaRPr lang="en-US" sz="4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2"/>
          <p:cNvSpPr>
            <a:spLocks noGrp="1"/>
          </p:cNvSpPr>
          <p:nvPr>
            <p:ph sz="half" idx="1"/>
          </p:nvPr>
        </p:nvSpPr>
        <p:spPr>
          <a:xfrm>
            <a:off x="405585" y="1856438"/>
            <a:ext cx="4667319" cy="6244575"/>
          </a:xfrm>
        </p:spPr>
        <p:txBody>
          <a:bodyPr>
            <a:normAutofit/>
          </a:bodyPr>
          <a:lstStyle>
            <a:extLst/>
          </a:lstStyle>
          <a:p>
            <a:pPr marL="594126" indent="-594126" algn="thaiDist">
              <a:lnSpc>
                <a:spcPct val="114000"/>
              </a:lnSpc>
              <a:buFont typeface="+mj-lt"/>
              <a:buAutoNum type="arabicPeriod"/>
            </a:pPr>
            <a:r>
              <a:rPr sz="3700" b="1" smtClean="0"/>
              <a:t>ตามบัญชียาหลักแห่งชาติ (ไม่รวมน้ำมันไพล เจลพริก)</a:t>
            </a:r>
          </a:p>
          <a:p>
            <a:pPr marL="594126" indent="-594126" algn="thaiDist">
              <a:lnSpc>
                <a:spcPct val="114000"/>
              </a:lnSpc>
              <a:buFont typeface="+mj-lt"/>
              <a:buAutoNum type="arabicPeriod"/>
            </a:pPr>
            <a:r>
              <a:rPr sz="3700" b="1" smtClean="0"/>
              <a:t>ยาสามัญประจำบ้านแผนโบราณตามประกาศ สธ.</a:t>
            </a:r>
          </a:p>
          <a:p>
            <a:pPr marL="594126" indent="-594126" algn="thaiDist">
              <a:lnSpc>
                <a:spcPct val="114000"/>
              </a:lnSpc>
              <a:buFont typeface="+mj-lt"/>
              <a:buAutoNum type="arabicPeriod"/>
            </a:pPr>
            <a:r>
              <a:rPr sz="3700" b="1" smtClean="0"/>
              <a:t>เภสัชตำรับ รพ. (รพ.ผลิตเอง)</a:t>
            </a:r>
          </a:p>
          <a:p>
            <a:pPr marL="594126" indent="-594126" algn="thaiDist">
              <a:lnSpc>
                <a:spcPct val="114000"/>
              </a:lnSpc>
              <a:buFont typeface="+mj-lt"/>
              <a:buAutoNum type="arabicPeriod"/>
            </a:pPr>
            <a:r>
              <a:rPr sz="3700" b="1" smtClean="0"/>
              <a:t>ยาที่ปรุงสำหรับผู้ป่วยเฉพาะราย</a:t>
            </a:r>
            <a:endParaRPr sz="3700" b="1" dirty="0"/>
          </a:p>
          <a:p>
            <a:pPr marL="594126" indent="-594126" algn="thaiDist">
              <a:buFont typeface="+mj-lt"/>
              <a:buAutoNum type="arabicPeriod"/>
            </a:pPr>
            <a:endParaRPr sz="3200" b="1" dirty="0"/>
          </a:p>
        </p:txBody>
      </p:sp>
      <p:grpSp>
        <p:nvGrpSpPr>
          <p:cNvPr id="3" name="กลุ่ม 3"/>
          <p:cNvGrpSpPr/>
          <p:nvPr/>
        </p:nvGrpSpPr>
        <p:grpSpPr>
          <a:xfrm>
            <a:off x="5354168" y="2025239"/>
            <a:ext cx="4542961" cy="1603337"/>
            <a:chOff x="4732428" y="4581826"/>
            <a:chExt cx="3219230" cy="605049"/>
          </a:xfrm>
          <a:scene3d>
            <a:camera prst="orthographicFront"/>
            <a:lightRig rig="flat" dir="t"/>
          </a:scene3d>
        </p:grpSpPr>
        <p:sp>
          <p:nvSpPr>
            <p:cNvPr id="18" name="สี่เหลี่ยมมุมมน 4"/>
            <p:cNvSpPr/>
            <p:nvPr/>
          </p:nvSpPr>
          <p:spPr>
            <a:xfrm>
              <a:off x="4732428" y="4581826"/>
              <a:ext cx="3219230" cy="605049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p3d prstMaterial="dkEdge">
              <a:bevelT w="82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สี่เหลี่ยมมุมมน 4"/>
            <p:cNvSpPr/>
            <p:nvPr/>
          </p:nvSpPr>
          <p:spPr>
            <a:xfrm>
              <a:off x="4750149" y="4599547"/>
              <a:ext cx="3183788" cy="5696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t" anchorCtr="0">
              <a:noAutofit/>
            </a:bodyPr>
            <a:lstStyle/>
            <a:p>
              <a:pPr defTabSz="12322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4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หมายเหตุ </a:t>
              </a:r>
              <a:r>
                <a:rPr lang="en-US" sz="4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: </a:t>
              </a:r>
              <a:r>
                <a:rPr sz="46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การสั่งใช้ยาให้เป็น ไปตามการสั่งใช้ของ</a:t>
              </a:r>
            </a:p>
          </p:txBody>
        </p:sp>
      </p:grpSp>
      <p:sp>
        <p:nvSpPr>
          <p:cNvPr id="20" name="Rounded Rectangle 4"/>
          <p:cNvSpPr/>
          <p:nvPr/>
        </p:nvSpPr>
        <p:spPr>
          <a:xfrm>
            <a:off x="5354168" y="3797348"/>
            <a:ext cx="4542961" cy="101263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defTabSz="123226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sz="4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แพทย์แผนปัจจุบัน</a:t>
            </a:r>
          </a:p>
        </p:txBody>
      </p:sp>
      <p:sp>
        <p:nvSpPr>
          <p:cNvPr id="21" name="Rounded Rectangle 4"/>
          <p:cNvSpPr/>
          <p:nvPr/>
        </p:nvSpPr>
        <p:spPr>
          <a:xfrm>
            <a:off x="5354168" y="4978754"/>
            <a:ext cx="4542961" cy="270035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>
            <a:extLst/>
          </a:lstStyle>
          <a:p>
            <a:pPr defTabSz="123226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sz="4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แพทย์แผนไทย (มีใบประกอบโรคศิลปะ สาขาแพทย์แผนไทยประเภทเวชกรรมแผนไทย หรือสาขาแพทย์แผนไทยประยุกต์)</a:t>
            </a:r>
            <a:endParaRPr sz="4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92331" y="1265764"/>
            <a:ext cx="8599176" cy="70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622" tIns="52811" rIns="105622" bIns="52811" anchor="ctr"/>
          <a:lstStyle/>
          <a:p>
            <a:pPr algn="ctr">
              <a:defRPr/>
            </a:pPr>
            <a:r>
              <a:rPr sz="4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(ที่ </a:t>
            </a:r>
            <a:r>
              <a:rPr sz="4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กค. </a:t>
            </a:r>
            <a:r>
              <a:rPr lang="en-US" sz="4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0422.2/</a:t>
            </a:r>
            <a:r>
              <a:rPr sz="51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ว. </a:t>
            </a:r>
            <a:r>
              <a:rPr lang="en-US" sz="5100" b="1" dirty="0" smtClean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33 </a:t>
            </a:r>
            <a:r>
              <a:rPr sz="4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ลงวันที่ </a:t>
            </a:r>
            <a:r>
              <a:rPr lang="en-US" sz="4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11 </a:t>
            </a:r>
            <a:r>
              <a:rPr sz="4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เมษายน 255</a:t>
            </a:r>
            <a:r>
              <a:rPr lang="en-US" sz="4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4</a:t>
            </a:r>
            <a:r>
              <a:rPr sz="4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)</a:t>
            </a:r>
            <a:endParaRPr lang="en-US" sz="4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38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  <p:bldP spid="20" grpId="0" animBg="1"/>
      <p:bldP spid="21" grpId="0" animBg="1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ค่าบริการฝังเข็ม และค่านวด</a:t>
            </a:r>
            <a:endParaRPr lang="th-TH" dirty="0">
              <a:solidFill>
                <a:schemeClr val="accent1"/>
              </a:solidFill>
            </a:endParaRPr>
          </a:p>
        </p:txBody>
      </p:sp>
      <p:grpSp>
        <p:nvGrpSpPr>
          <p:cNvPr id="2" name="กลุ่ม 5"/>
          <p:cNvGrpSpPr/>
          <p:nvPr/>
        </p:nvGrpSpPr>
        <p:grpSpPr>
          <a:xfrm>
            <a:off x="8436891" y="253130"/>
            <a:ext cx="3023225" cy="3184184"/>
            <a:chOff x="-357171" y="-144475"/>
            <a:chExt cx="4467244" cy="4391077"/>
          </a:xfrm>
        </p:grpSpPr>
        <p:sp>
          <p:nvSpPr>
            <p:cNvPr id="7" name="วงกลม 6"/>
            <p:cNvSpPr/>
            <p:nvPr/>
          </p:nvSpPr>
          <p:spPr>
            <a:xfrm>
              <a:off x="-357171" y="-144475"/>
              <a:ext cx="4467244" cy="4391077"/>
            </a:xfrm>
            <a:prstGeom prst="pie">
              <a:avLst>
                <a:gd name="adj1" fmla="val 13114284"/>
                <a:gd name="adj2" fmla="val 162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วงกลม 4"/>
            <p:cNvSpPr/>
            <p:nvPr/>
          </p:nvSpPr>
          <p:spPr>
            <a:xfrm>
              <a:off x="610731" y="273721"/>
              <a:ext cx="1223174" cy="75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8483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4200" b="1" dirty="0" smtClean="0">
                  <a:solidFill>
                    <a:schemeClr val="tx1"/>
                  </a:solidFill>
                </a:rPr>
                <a:t>ค่ายา</a:t>
              </a:r>
              <a:endParaRPr lang="en-US" sz="42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3" name="ไดอะแกรม 1"/>
          <p:cNvGraphicFramePr/>
          <p:nvPr/>
        </p:nvGraphicFramePr>
        <p:xfrm>
          <a:off x="730119" y="1772081"/>
          <a:ext cx="9167010" cy="628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92331" y="1265764"/>
            <a:ext cx="8599176" cy="70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622" tIns="52811" rIns="105622" bIns="52811" anchor="ctr"/>
          <a:lstStyle/>
          <a:p>
            <a:pPr algn="ctr">
              <a:defRPr/>
            </a:pPr>
            <a:r>
              <a:rPr sz="4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(ที่ </a:t>
            </a:r>
            <a:r>
              <a:rPr sz="4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กค. </a:t>
            </a:r>
            <a:r>
              <a:rPr lang="en-US" sz="4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0422.2/</a:t>
            </a:r>
            <a:r>
              <a:rPr sz="51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ว. </a:t>
            </a:r>
            <a:r>
              <a:rPr lang="en-US" sz="5100" b="1" dirty="0" smtClean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33 </a:t>
            </a:r>
            <a:r>
              <a:rPr sz="4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ลงวันที่ </a:t>
            </a:r>
            <a:r>
              <a:rPr lang="en-US" sz="4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11 </a:t>
            </a:r>
            <a:r>
              <a:rPr sz="4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เมษายน 255</a:t>
            </a:r>
            <a:r>
              <a:rPr lang="en-US" sz="4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4</a:t>
            </a:r>
            <a:r>
              <a:rPr sz="4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)</a:t>
            </a:r>
            <a:endParaRPr lang="en-US" sz="4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39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6FF245E-D45A-42B7-B8FD-CE3737066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graphicEl>
                                              <a:dgm id="{E6FF245E-D45A-42B7-B8FD-CE3737066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graphicEl>
                                              <a:dgm id="{E6FF245E-D45A-42B7-B8FD-CE3737066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3">
                                            <p:graphicEl>
                                              <a:dgm id="{E6FF245E-D45A-42B7-B8FD-CE3737066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13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E445CFA-D5B1-4F6F-8A47-776D8C64B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graphicEl>
                                              <a:dgm id="{FE445CFA-D5B1-4F6F-8A47-776D8C64B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>
                                            <p:graphicEl>
                                              <a:dgm id="{FE445CFA-D5B1-4F6F-8A47-776D8C64B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3">
                                            <p:graphicEl>
                                              <a:dgm id="{FE445CFA-D5B1-4F6F-8A47-776D8C64B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BAE7B23-0318-4620-B8C1-5990A297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>
                                            <p:graphicEl>
                                              <a:dgm id="{7BAE7B23-0318-4620-B8C1-5990A297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>
                                            <p:graphicEl>
                                              <a:dgm id="{7BAE7B23-0318-4620-B8C1-5990A297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13">
                                            <p:graphicEl>
                                              <a:dgm id="{7BAE7B23-0318-4620-B8C1-5990A2975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3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019B0EE-093D-4117-9C52-65AF2C2D7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>
                                            <p:graphicEl>
                                              <a:dgm id="{2019B0EE-093D-4117-9C52-65AF2C2D7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>
                                            <p:graphicEl>
                                              <a:dgm id="{2019B0EE-093D-4117-9C52-65AF2C2D7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13">
                                            <p:graphicEl>
                                              <a:dgm id="{2019B0EE-093D-4117-9C52-65AF2C2D7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3" grpId="0">
        <p:bldSub>
          <a:bldDgm bld="lvlOne"/>
        </p:bldSub>
      </p:bldGraphic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แนวคิดหลัก</a:t>
            </a:r>
            <a:endParaRPr sz="5500" b="1" dirty="0">
              <a:solidFill>
                <a:schemeClr val="accent1"/>
              </a:solidFill>
            </a:endParaRPr>
          </a:p>
        </p:txBody>
      </p:sp>
      <p:sp>
        <p:nvSpPr>
          <p:cNvPr id="23" name="Rectangle 2"/>
          <p:cNvSpPr>
            <a:spLocks noGrp="1"/>
          </p:cNvSpPr>
          <p:nvPr>
            <p:ph sz="half" idx="1"/>
          </p:nvPr>
        </p:nvSpPr>
        <p:spPr>
          <a:xfrm>
            <a:off x="527305" y="1676444"/>
            <a:ext cx="4586195" cy="5346294"/>
          </a:xfrm>
        </p:spPr>
        <p:txBody>
          <a:bodyPr>
            <a:normAutofit/>
          </a:bodyPr>
          <a:lstStyle>
            <a:extLst/>
          </a:lstStyle>
          <a:p>
            <a:pPr algn="ctr">
              <a:lnSpc>
                <a:spcPct val="114000"/>
              </a:lnSpc>
            </a:pPr>
            <a:r>
              <a:rPr sz="4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การสร้างเสริมป้องกันโรค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sz="3700" b="1" smtClean="0"/>
              <a:t> การสร้างเสริมสุขภาพป้องกันโรค และการตรวจสุขภาพประจำปีที่จำเป็นและเหมาะสม</a:t>
            </a:r>
          </a:p>
        </p:txBody>
      </p:sp>
      <p:sp>
        <p:nvSpPr>
          <p:cNvPr id="27" name="Rectangle 2"/>
          <p:cNvSpPr>
            <a:spLocks noGrp="1"/>
          </p:cNvSpPr>
          <p:nvPr>
            <p:ph sz="half" idx="1"/>
          </p:nvPr>
        </p:nvSpPr>
        <p:spPr>
          <a:xfrm>
            <a:off x="5516416" y="1676444"/>
            <a:ext cx="4586195" cy="5346294"/>
          </a:xfrm>
        </p:spPr>
        <p:txBody>
          <a:bodyPr>
            <a:normAutofit/>
          </a:bodyPr>
          <a:lstStyle>
            <a:extLst/>
          </a:lstStyle>
          <a:p>
            <a:pPr algn="ctr">
              <a:lnSpc>
                <a:spcPct val="114000"/>
              </a:lnSpc>
            </a:pPr>
            <a:r>
              <a:rPr sz="4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การรักษาพยาบาล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sz="3700" b="1" smtClean="0"/>
              <a:t> เพื่อให้ผู้ป่วยฟื้นคืนสภาพ หายจาก   ความเจ็บป่วย โดยการรักษาพยาบาล   ที่เป็นมาตรฐาน มิใช่การทดลอง/วิจัย</a:t>
            </a:r>
            <a:endParaRPr sz="3700" b="1" dirty="0"/>
          </a:p>
          <a:p>
            <a:endParaRPr sz="3200" b="1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4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/>
      <p:bldP spid="2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เงื่อนไขการให้บริการของสถานพยาบาล</a:t>
            </a:r>
            <a:endParaRPr lang="th-TH" dirty="0">
              <a:solidFill>
                <a:schemeClr val="accent1"/>
              </a:solidFill>
            </a:endParaRPr>
          </a:p>
        </p:txBody>
      </p:sp>
      <p:grpSp>
        <p:nvGrpSpPr>
          <p:cNvPr id="2" name="กลุ่ม 5"/>
          <p:cNvGrpSpPr/>
          <p:nvPr/>
        </p:nvGrpSpPr>
        <p:grpSpPr>
          <a:xfrm>
            <a:off x="8436891" y="253130"/>
            <a:ext cx="3023225" cy="3184184"/>
            <a:chOff x="-357171" y="-144475"/>
            <a:chExt cx="4467244" cy="4391077"/>
          </a:xfrm>
        </p:grpSpPr>
        <p:sp>
          <p:nvSpPr>
            <p:cNvPr id="7" name="วงกลม 6"/>
            <p:cNvSpPr/>
            <p:nvPr/>
          </p:nvSpPr>
          <p:spPr>
            <a:xfrm>
              <a:off x="-357171" y="-144475"/>
              <a:ext cx="4467244" cy="4391077"/>
            </a:xfrm>
            <a:prstGeom prst="pie">
              <a:avLst>
                <a:gd name="adj1" fmla="val 13114284"/>
                <a:gd name="adj2" fmla="val 162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วงกลม 4"/>
            <p:cNvSpPr/>
            <p:nvPr/>
          </p:nvSpPr>
          <p:spPr>
            <a:xfrm>
              <a:off x="610731" y="273721"/>
              <a:ext cx="1223174" cy="75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8483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4200" b="1" dirty="0" smtClean="0">
                  <a:solidFill>
                    <a:schemeClr val="tx1"/>
                  </a:solidFill>
                </a:rPr>
                <a:t>ค่ายา</a:t>
              </a:r>
              <a:endParaRPr lang="en-US" sz="4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2"/>
          <p:cNvSpPr>
            <a:spLocks noGrp="1"/>
          </p:cNvSpPr>
          <p:nvPr>
            <p:ph sz="half" idx="1"/>
          </p:nvPr>
        </p:nvSpPr>
        <p:spPr>
          <a:xfrm>
            <a:off x="405585" y="2278398"/>
            <a:ext cx="4667319" cy="5822615"/>
          </a:xfrm>
        </p:spPr>
        <p:txBody>
          <a:bodyPr>
            <a:normAutofit/>
          </a:bodyPr>
          <a:lstStyle>
            <a:extLst/>
          </a:lstStyle>
          <a:p>
            <a:pPr marL="594126" indent="-594126" algn="thaiDist">
              <a:lnSpc>
                <a:spcPct val="114000"/>
              </a:lnSpc>
              <a:buFont typeface="+mj-lt"/>
              <a:buAutoNum type="arabicPeriod"/>
            </a:pPr>
            <a:r>
              <a:rPr sz="3700" b="1" smtClean="0"/>
              <a:t>แพทย์บันทึกข้อมูลการรักษา     ในเวชระเบียนเพื่อการตรวจสอบ</a:t>
            </a:r>
          </a:p>
          <a:p>
            <a:pPr marL="594126" indent="-594126" algn="thaiDist">
              <a:lnSpc>
                <a:spcPct val="114000"/>
              </a:lnSpc>
              <a:buFont typeface="+mj-lt"/>
              <a:buAutoNum type="arabicPeriod"/>
            </a:pPr>
            <a:r>
              <a:rPr sz="3700" b="1" smtClean="0"/>
              <a:t>สถานพยาบาลออกใบเสร็จค่ายาสมุนไพรตามประเภทที่ กค. กำหนด (ประเภทที่ 1 - 4)</a:t>
            </a:r>
          </a:p>
          <a:p>
            <a:pPr marL="594126" indent="-594126" algn="thaiDist">
              <a:lnSpc>
                <a:spcPct val="114000"/>
              </a:lnSpc>
              <a:buFont typeface="+mj-lt"/>
              <a:buAutoNum type="arabicPeriod"/>
            </a:pPr>
            <a:r>
              <a:rPr sz="3700" b="1" smtClean="0">
                <a:solidFill>
                  <a:srgbClr val="FF0000"/>
                </a:solidFill>
              </a:rPr>
              <a:t>ห้าม</a:t>
            </a:r>
            <a:r>
              <a:rPr sz="3700" b="1" smtClean="0"/>
              <a:t>แพทย์ หรือ คกก.แพทย์ออกหนังสือรับรองยาสมุนไพรนอกเหนือจากที่ กค. กำหนด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92331" y="1265764"/>
            <a:ext cx="8599176" cy="70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622" tIns="52811" rIns="105622" bIns="52811" anchor="ctr"/>
          <a:lstStyle/>
          <a:p>
            <a:pPr algn="ctr">
              <a:defRPr/>
            </a:pPr>
            <a:r>
              <a:rPr sz="4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(ที่ </a:t>
            </a:r>
            <a:r>
              <a:rPr sz="4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กค. </a:t>
            </a:r>
            <a:r>
              <a:rPr lang="en-US" sz="4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0422.2/</a:t>
            </a:r>
            <a:r>
              <a:rPr sz="51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ว. </a:t>
            </a:r>
            <a:r>
              <a:rPr lang="en-US" sz="5100" b="1" dirty="0" smtClean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33 </a:t>
            </a:r>
            <a:r>
              <a:rPr sz="4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ลงวันที่ </a:t>
            </a:r>
            <a:r>
              <a:rPr lang="en-US" sz="4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11 </a:t>
            </a:r>
            <a:r>
              <a:rPr sz="4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เมษายน 255</a:t>
            </a:r>
            <a:r>
              <a:rPr lang="en-US" sz="4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4</a:t>
            </a:r>
            <a:r>
              <a:rPr sz="4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)</a:t>
            </a:r>
            <a:endParaRPr lang="en-US" sz="4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Rectangle 2"/>
          <p:cNvSpPr>
            <a:spLocks noGrp="1"/>
          </p:cNvSpPr>
          <p:nvPr>
            <p:ph sz="half" idx="1"/>
          </p:nvPr>
        </p:nvSpPr>
        <p:spPr>
          <a:xfrm>
            <a:off x="5435292" y="2278426"/>
            <a:ext cx="4667319" cy="4894396"/>
          </a:xfrm>
        </p:spPr>
        <p:txBody>
          <a:bodyPr>
            <a:normAutofit/>
          </a:bodyPr>
          <a:lstStyle>
            <a:extLst/>
          </a:lstStyle>
          <a:p>
            <a:pPr marL="594126" indent="-594126" algn="thaiDist">
              <a:lnSpc>
                <a:spcPct val="114000"/>
              </a:lnSpc>
              <a:buAutoNum type="arabicPeriod" startAt="4"/>
            </a:pPr>
            <a:r>
              <a:rPr sz="3700" b="1" smtClean="0"/>
              <a:t>แพทย์ออกหนังสือรับรองประกอบการรักษา (นวด ประคบ อบสมุนไพร) เพื่อเป็นหลักฐานประกอบการเบิกจ่าย โดยระบุระยะเวลาเริ่ม-สิ้นสุดให้ชัดเจน</a:t>
            </a: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40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  <p:bldP spid="23" grpId="0"/>
      <p:bldP spid="1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2"/>
          <p:cNvGraphicFramePr/>
          <p:nvPr/>
        </p:nvGraphicFramePr>
        <p:xfrm>
          <a:off x="811207" y="2025239"/>
          <a:ext cx="9167010" cy="590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วิตามิน และแร่ธาตุ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92331" y="1265764"/>
            <a:ext cx="8599176" cy="70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622" tIns="52811" rIns="105622" bIns="52811" anchor="ctr"/>
          <a:lstStyle/>
          <a:p>
            <a:pPr algn="ctr">
              <a:defRPr/>
            </a:pPr>
            <a:r>
              <a:rPr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(</a:t>
            </a:r>
            <a:r>
              <a:rPr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ด่วนที่สุด ที่ กค. </a:t>
            </a:r>
            <a:r>
              <a:rPr lang="en-US"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0422.2/</a:t>
            </a:r>
            <a:r>
              <a:rPr sz="46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ว. </a:t>
            </a:r>
            <a:r>
              <a:rPr lang="en-US" sz="46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45 </a:t>
            </a:r>
            <a:r>
              <a:rPr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ลงวันที่ 11 มิถุนายน 255</a:t>
            </a:r>
            <a:r>
              <a:rPr lang="en-US"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2</a:t>
            </a:r>
            <a:r>
              <a:rPr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)</a:t>
            </a:r>
            <a:endParaRPr lang="en-US" sz="3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8436891" y="253130"/>
            <a:ext cx="3023225" cy="3184184"/>
            <a:chOff x="-357171" y="-144475"/>
            <a:chExt cx="4467244" cy="4391077"/>
          </a:xfrm>
        </p:grpSpPr>
        <p:sp>
          <p:nvSpPr>
            <p:cNvPr id="6" name="วงกลม 5"/>
            <p:cNvSpPr/>
            <p:nvPr/>
          </p:nvSpPr>
          <p:spPr>
            <a:xfrm>
              <a:off x="-357171" y="-144475"/>
              <a:ext cx="4467244" cy="4391077"/>
            </a:xfrm>
            <a:prstGeom prst="pie">
              <a:avLst>
                <a:gd name="adj1" fmla="val 13114284"/>
                <a:gd name="adj2" fmla="val 162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วงกลม 4"/>
            <p:cNvSpPr/>
            <p:nvPr/>
          </p:nvSpPr>
          <p:spPr>
            <a:xfrm>
              <a:off x="610731" y="273721"/>
              <a:ext cx="1223174" cy="75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8483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4200" b="1" dirty="0" smtClean="0">
                  <a:solidFill>
                    <a:schemeClr val="tx1"/>
                  </a:solidFill>
                </a:rPr>
                <a:t>ค่ายา</a:t>
              </a:r>
              <a:endParaRPr lang="en-US" sz="4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41</a:t>
            </a:fld>
            <a:endParaRPr kumimoji="0"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802492-BE23-4B30-A987-C1C5F995C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35802492-BE23-4B30-A987-C1C5F995C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35802492-BE23-4B30-A987-C1C5F995C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35802492-BE23-4B30-A987-C1C5F995C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303AA-62D1-45A6-8BAF-62CBB0A14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F42303AA-62D1-45A6-8BAF-62CBB0A14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F42303AA-62D1-45A6-8BAF-62CBB0A14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F42303AA-62D1-45A6-8BAF-62CBB0A14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D4C0B9-EC11-48CE-8809-2D64A373C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58D4C0B9-EC11-48CE-8809-2D64A373C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58D4C0B9-EC11-48CE-8809-2D64A373C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58D4C0B9-EC11-48CE-8809-2D64A373C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9D032-7A9E-4835-8449-2B27F9E58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2F39D032-7A9E-4835-8449-2B27F9E58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2F39D032-7A9E-4835-8449-2B27F9E58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2F39D032-7A9E-4835-8449-2B27F9E58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 txBox="1">
            <a:spLocks/>
          </p:cNvSpPr>
          <p:nvPr/>
        </p:nvSpPr>
        <p:spPr>
          <a:xfrm>
            <a:off x="519192" y="843833"/>
            <a:ext cx="9345454" cy="1123747"/>
          </a:xfrm>
          <a:prstGeom prst="rect">
            <a:avLst/>
          </a:prstGeom>
        </p:spPr>
        <p:txBody>
          <a:bodyPr vert="horz" lIns="105622" tIns="52811" rIns="105622" bIns="52811" anchor="ctr">
            <a:noAutofit/>
          </a:bodyPr>
          <a:lstStyle>
            <a:extLst/>
          </a:lstStyle>
          <a:p>
            <a:pPr>
              <a:defRPr/>
            </a:pPr>
            <a:r>
              <a:rPr sz="5500" b="1" spc="-173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ยาควบคุม 9 กลุ่ม</a:t>
            </a:r>
            <a:endParaRPr sz="5500" b="1" spc="-173" dirty="0" smtClean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1056223">
              <a:spcBef>
                <a:spcPct val="0"/>
              </a:spcBef>
              <a:defRPr/>
            </a:pPr>
            <a:endParaRPr sz="5100" b="1" spc="-173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6416" y="2025239"/>
            <a:ext cx="4380712" cy="4092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5622" tIns="52811" rIns="105622" bIns="52811" rtlCol="0">
            <a:spAutoFit/>
          </a:bodyPr>
          <a:lstStyle/>
          <a:p>
            <a:r>
              <a:rPr sz="3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ประกาศรายการยาที่ห้ามเบิกจ่าย (</a:t>
            </a:r>
            <a:r>
              <a:rPr sz="3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ยาลดข้อเข่าเสื่อม</a:t>
            </a:r>
            <a:r>
              <a:rPr sz="3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3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Glucosamine)</a:t>
            </a:r>
            <a:r>
              <a:rPr sz="3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ตามหนังสือ กรมบัญชีกลาง ที่ กค 0422.2/         ว 127 ลงวันที่ 24 ธันวาคม 2553          (มีผลบังคับใช้วันที่ 1 มกราคม 2554)</a:t>
            </a:r>
            <a:endParaRPr sz="3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3455" y="2953487"/>
            <a:ext cx="3407221" cy="18541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5622" tIns="52811" rIns="105622" bIns="52811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sz="5500" b="1" dirty="0" smtClean="0">
                <a:ln w="50800"/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ปีงบประมาณ พ.ศ. 2554</a:t>
            </a:r>
          </a:p>
        </p:txBody>
      </p:sp>
      <p:grpSp>
        <p:nvGrpSpPr>
          <p:cNvPr id="5" name="กลุ่ม 4"/>
          <p:cNvGrpSpPr/>
          <p:nvPr/>
        </p:nvGrpSpPr>
        <p:grpSpPr>
          <a:xfrm>
            <a:off x="8436891" y="253130"/>
            <a:ext cx="3023225" cy="3184184"/>
            <a:chOff x="-357171" y="-144475"/>
            <a:chExt cx="4467244" cy="4391077"/>
          </a:xfrm>
        </p:grpSpPr>
        <p:sp>
          <p:nvSpPr>
            <p:cNvPr id="6" name="วงกลม 5"/>
            <p:cNvSpPr/>
            <p:nvPr/>
          </p:nvSpPr>
          <p:spPr>
            <a:xfrm>
              <a:off x="-357171" y="-144475"/>
              <a:ext cx="4467244" cy="4391077"/>
            </a:xfrm>
            <a:prstGeom prst="pie">
              <a:avLst>
                <a:gd name="adj1" fmla="val 13114284"/>
                <a:gd name="adj2" fmla="val 162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วงกลม 4"/>
            <p:cNvSpPr/>
            <p:nvPr/>
          </p:nvSpPr>
          <p:spPr>
            <a:xfrm>
              <a:off x="610731" y="273721"/>
              <a:ext cx="1223174" cy="75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8483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4200" b="1" dirty="0" smtClean="0">
                  <a:solidFill>
                    <a:schemeClr val="tx1"/>
                  </a:solidFill>
                </a:rPr>
                <a:t>ค่ายา</a:t>
              </a:r>
              <a:endParaRPr lang="en-US" sz="4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42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527304" y="1890237"/>
            <a:ext cx="9613197" cy="534629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การดำเนินการ</a:t>
            </a:r>
            <a:endParaRPr sz="5500" b="1" dirty="0">
              <a:solidFill>
                <a:schemeClr val="accent1"/>
              </a:solidFill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1330462" y="2829715"/>
            <a:ext cx="718215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lIns="105622" tIns="52811" rIns="105622" bIns="52811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8958" y="2863485"/>
            <a:ext cx="2076768" cy="1440180"/>
            <a:chOff x="1056" y="1728"/>
            <a:chExt cx="1152" cy="76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056" y="2112"/>
              <a:ext cx="1152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sz="4600" b="1" smtClean="0">
                  <a:ln w="50800"/>
                  <a:solidFill>
                    <a:schemeClr val="tx1"/>
                  </a:solidFill>
                  <a:latin typeface="Times New Roman" pitchFamily="18" charset="0"/>
                </a:rPr>
                <a:t>ว. </a:t>
              </a:r>
              <a:r>
                <a:rPr lang="en-US" sz="4600" b="1" dirty="0" smtClean="0">
                  <a:ln w="50800"/>
                  <a:solidFill>
                    <a:schemeClr val="tx1"/>
                  </a:solidFill>
                  <a:latin typeface="Times New Roman" pitchFamily="18" charset="0"/>
                </a:rPr>
                <a:t>127</a:t>
              </a:r>
              <a:endParaRPr sz="4600" b="1" dirty="0">
                <a:ln w="50800"/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336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prstDash val="sysDot"/>
              <a:round/>
              <a:headEnd/>
              <a:tailEnd type="triangle" w="med" len="med"/>
            </a:ln>
            <a:scene3d>
              <a:camera prst="orthographicFront"/>
              <a:lightRig rig="balanced" dir="t">
                <a:rot lat="0" lon="0" rev="2100000"/>
              </a:lightRig>
            </a:scene3d>
            <a:sp3d>
              <a:bevelT/>
            </a:sp3d>
          </p:spPr>
          <p:txBody>
            <a:bodyPr wrap="none" anchor="ctr"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endParaRPr lang="en-US" b="1">
                <a:ln w="50800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601897" y="2869100"/>
            <a:ext cx="2076768" cy="2677835"/>
            <a:chOff x="2544" y="1728"/>
            <a:chExt cx="1152" cy="1428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544" y="2772"/>
              <a:ext cx="1152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sz="4600" b="1" smtClean="0">
                  <a:ln w="11430"/>
                  <a:solidFill>
                    <a:schemeClr val="tx1"/>
                  </a:solidFill>
                  <a:latin typeface="Times New Roman" pitchFamily="18" charset="0"/>
                </a:rPr>
                <a:t>ว. </a:t>
              </a:r>
              <a:r>
                <a:rPr lang="en-US" sz="4600" b="1" dirty="0" smtClean="0">
                  <a:ln w="11430"/>
                  <a:solidFill>
                    <a:schemeClr val="tx1"/>
                  </a:solidFill>
                  <a:latin typeface="Times New Roman" pitchFamily="18" charset="0"/>
                </a:rPr>
                <a:t>62</a:t>
              </a:r>
              <a:endParaRPr sz="4600" b="1" dirty="0">
                <a:ln w="11430"/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2928" y="1728"/>
              <a:ext cx="0" cy="1008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prstDash val="sysDot"/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216828" y="2335433"/>
            <a:ext cx="1460237" cy="61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5622" tIns="52811" rIns="105622" bIns="528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sz="3200" b="1" smtClean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1 มค. 255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4</a:t>
            </a:r>
            <a:endParaRPr sz="3200" b="1" dirty="0"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218427" y="2335433"/>
            <a:ext cx="1541362" cy="109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5622" tIns="52811" rIns="105622" bIns="528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28</a:t>
            </a:r>
            <a:r>
              <a:rPr sz="3200" b="1" smtClean="0"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 มิย. 255</a:t>
            </a:r>
            <a:r>
              <a:rPr lang="en-US" sz="3200" b="1" dirty="0" smtClean="0"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4</a:t>
            </a:r>
            <a:endParaRPr sz="3200" b="1" dirty="0"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cxnSp>
        <p:nvCxnSpPr>
          <p:cNvPr id="49" name="ตัวเชื่อมต่อตรง 48"/>
          <p:cNvCxnSpPr/>
          <p:nvPr/>
        </p:nvCxnSpPr>
        <p:spPr>
          <a:xfrm rot="16200000" flipH="1">
            <a:off x="6926909" y="191147"/>
            <a:ext cx="7154" cy="528429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ตัวยึดหมายเลขภาพนิ่ง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43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9" grpId="0" autoUpdateAnimBg="0"/>
      <p:bldP spid="2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sz="half" idx="1"/>
          </p:nvPr>
        </p:nvSpPr>
        <p:spPr>
          <a:xfrm>
            <a:off x="405585" y="2278398"/>
            <a:ext cx="4667319" cy="5822615"/>
          </a:xfrm>
        </p:spPr>
        <p:txBody>
          <a:bodyPr>
            <a:normAutofit fontScale="92500"/>
          </a:bodyPr>
          <a:lstStyle>
            <a:extLst/>
          </a:lstStyle>
          <a:p>
            <a:pPr marL="594126" indent="-594126" algn="thaiDist">
              <a:lnSpc>
                <a:spcPct val="114000"/>
              </a:lnSpc>
              <a:buFont typeface="+mj-lt"/>
              <a:buAutoNum type="arabicPeriod"/>
            </a:pPr>
            <a:r>
              <a:rPr sz="3700" b="1" smtClean="0"/>
              <a:t>เฉพาะข้อเข่าเสื่อมจากความชรา ซึ่งมีอายุตั้งแต่ </a:t>
            </a:r>
            <a:r>
              <a:rPr lang="en-US" sz="3700" b="1" dirty="0" smtClean="0"/>
              <a:t>56 </a:t>
            </a:r>
            <a:r>
              <a:rPr sz="3700" b="1" smtClean="0"/>
              <a:t>ปีขึ้นไป</a:t>
            </a:r>
          </a:p>
          <a:p>
            <a:pPr marL="594126" indent="-594126" algn="thaiDist">
              <a:lnSpc>
                <a:spcPct val="114000"/>
              </a:lnSpc>
              <a:buFont typeface="+mj-lt"/>
              <a:buAutoNum type="arabicPeriod"/>
            </a:pPr>
            <a:r>
              <a:rPr sz="3700" b="1" smtClean="0"/>
              <a:t>ไม่สามารถเบิกในระบบเบิกจ่ายตรงได้ ผู้ป่วยต้องนำใบเสร็จไปเบิกต้นสังกัด พร้อมหนังสือรับรองการใช้ยา</a:t>
            </a:r>
          </a:p>
          <a:p>
            <a:pPr marL="594126" indent="-594126" algn="thaiDist">
              <a:lnSpc>
                <a:spcPct val="114000"/>
              </a:lnSpc>
              <a:buFont typeface="+mj-lt"/>
              <a:buAutoNum type="arabicPeriod"/>
            </a:pPr>
            <a:r>
              <a:rPr sz="3700" b="1" smtClean="0"/>
              <a:t>ผู้สั่ง </a:t>
            </a:r>
            <a:r>
              <a:rPr lang="en-US" sz="3700" b="1" dirty="0" smtClean="0"/>
              <a:t>: </a:t>
            </a:r>
            <a:r>
              <a:rPr sz="3700" b="1" smtClean="0"/>
              <a:t>แพทย์เฉพาะทางสาขาอายุรแพทย์โรคข้อ สาขาเวชศาสตร์ฟื้นฟู หรือสาขาออร์โธปิดิกส์เท่านั้น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67834" y="1569566"/>
            <a:ext cx="8599176" cy="70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622" tIns="52811" rIns="105622" bIns="52811" anchor="ctr"/>
          <a:lstStyle/>
          <a:p>
            <a:pPr>
              <a:defRPr/>
            </a:pPr>
            <a:r>
              <a:rPr sz="4200" b="1" u="sng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เงื่อนไขการใช้ยากลูโคซามีน ซัลเฟต</a:t>
            </a:r>
            <a:endParaRPr lang="en-US" sz="42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Rectangle 2"/>
          <p:cNvSpPr>
            <a:spLocks noGrp="1"/>
          </p:cNvSpPr>
          <p:nvPr>
            <p:ph sz="half" idx="1"/>
          </p:nvPr>
        </p:nvSpPr>
        <p:spPr>
          <a:xfrm>
            <a:off x="5435292" y="2278426"/>
            <a:ext cx="4667319" cy="4894396"/>
          </a:xfrm>
        </p:spPr>
        <p:txBody>
          <a:bodyPr>
            <a:normAutofit/>
          </a:bodyPr>
          <a:lstStyle>
            <a:extLst/>
          </a:lstStyle>
          <a:p>
            <a:pPr marL="594126" indent="-594126" algn="thaiDist">
              <a:lnSpc>
                <a:spcPct val="114000"/>
              </a:lnSpc>
              <a:buAutoNum type="arabicPeriod" startAt="4"/>
            </a:pPr>
            <a:r>
              <a:rPr sz="3700" b="1" smtClean="0"/>
              <a:t>ผู้ป่วยต้องมีพยาธิสภาพข้อเข่าเสื่อมระยะปานกลาง</a:t>
            </a:r>
          </a:p>
          <a:p>
            <a:pPr marL="594126" indent="-594126" algn="thaiDist">
              <a:lnSpc>
                <a:spcPct val="114000"/>
              </a:lnSpc>
              <a:buAutoNum type="arabicPeriod" startAt="4"/>
            </a:pPr>
            <a:r>
              <a:rPr sz="3700" b="1" smtClean="0"/>
              <a:t>ผู้ป่วยต้องผ่านการรักษาอย่างอนุรักษ์นิยมอย่างเต็มที่ตามแนวเวชปฏิบัติของราชวิทยาลัยออร์โธปิดิกส์</a:t>
            </a:r>
          </a:p>
          <a:p>
            <a:pPr marL="594126" indent="-594126" algn="thaiDist">
              <a:lnSpc>
                <a:spcPct val="114000"/>
              </a:lnSpc>
              <a:buAutoNum type="arabicPeriod" startAt="4"/>
            </a:pPr>
            <a:r>
              <a:rPr sz="3700" b="1" smtClean="0"/>
              <a:t>สั่งได้ครั้งละไม่เกิน </a:t>
            </a:r>
            <a:r>
              <a:rPr lang="en-US" sz="3700" b="1" dirty="0" smtClean="0"/>
              <a:t>6 </a:t>
            </a:r>
            <a:r>
              <a:rPr sz="3700" b="1" smtClean="0"/>
              <a:t>สัปดาห์</a:t>
            </a:r>
          </a:p>
        </p:txBody>
      </p:sp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ที่ กค 0422.2/</a:t>
            </a:r>
            <a:r>
              <a:rPr sz="5500" b="1" smtClean="0">
                <a:solidFill>
                  <a:schemeClr val="accent2">
                    <a:lumMod val="75000"/>
                  </a:schemeClr>
                </a:solidFill>
              </a:rPr>
              <a:t>ว </a:t>
            </a:r>
            <a:r>
              <a:rPr lang="en-US" sz="5100" b="1" dirty="0" smtClean="0">
                <a:solidFill>
                  <a:schemeClr val="accent2">
                    <a:lumMod val="75000"/>
                  </a:schemeClr>
                </a:solidFill>
              </a:rPr>
              <a:t>62</a:t>
            </a:r>
            <a:r>
              <a:rPr sz="5500" b="1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5500" b="1" smtClean="0">
                <a:solidFill>
                  <a:schemeClr val="accent1"/>
                </a:solidFill>
              </a:rPr>
              <a:t>ลว. </a:t>
            </a:r>
            <a:r>
              <a:rPr lang="en-US" sz="5500" b="1" dirty="0" smtClean="0">
                <a:solidFill>
                  <a:schemeClr val="accent1"/>
                </a:solidFill>
              </a:rPr>
              <a:t>28</a:t>
            </a:r>
            <a:r>
              <a:rPr sz="5500" b="1" smtClean="0">
                <a:solidFill>
                  <a:schemeClr val="accent1"/>
                </a:solidFill>
              </a:rPr>
              <a:t> มิถุนายน 2554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44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3" grpId="0"/>
      <p:bldP spid="13" grpId="0" build="p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527304" y="1890237"/>
            <a:ext cx="9613197" cy="534629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การสั่งใช้ยา และหยุดยาตามแนวเวชปฏิบัติ</a:t>
            </a:r>
            <a:endParaRPr sz="5500" b="1" dirty="0">
              <a:solidFill>
                <a:schemeClr val="accent1"/>
              </a:solidFill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1330462" y="2829715"/>
            <a:ext cx="718215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lIns="105622" tIns="52811" rIns="105622" bIns="52811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8958" y="2863485"/>
            <a:ext cx="2076768" cy="1440180"/>
            <a:chOff x="1056" y="1728"/>
            <a:chExt cx="1152" cy="76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056" y="2112"/>
              <a:ext cx="1152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sz="4600" b="1" smtClean="0">
                  <a:ln w="50800"/>
                  <a:solidFill>
                    <a:schemeClr val="tx1"/>
                  </a:solidFill>
                  <a:latin typeface="Times New Roman" pitchFamily="18" charset="0"/>
                </a:rPr>
                <a:t>สั่งใช้</a:t>
              </a:r>
              <a:endParaRPr sz="4600" b="1" dirty="0">
                <a:ln w="50800"/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336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prstDash val="sysDot"/>
              <a:round/>
              <a:headEnd/>
              <a:tailEnd type="triangle" w="med" len="med"/>
            </a:ln>
            <a:scene3d>
              <a:camera prst="orthographicFront"/>
              <a:lightRig rig="balanced" dir="t">
                <a:rot lat="0" lon="0" rev="2100000"/>
              </a:lightRig>
            </a:scene3d>
            <a:sp3d>
              <a:bevelT/>
            </a:sp3d>
          </p:spPr>
          <p:txBody>
            <a:bodyPr wrap="none" anchor="ctr"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endParaRPr lang="en-US" b="1">
                <a:ln w="50800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502135" y="2891622"/>
            <a:ext cx="2076768" cy="2677835"/>
            <a:chOff x="2544" y="1728"/>
            <a:chExt cx="1152" cy="1428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544" y="2772"/>
              <a:ext cx="1152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sz="4600" b="1" smtClean="0">
                  <a:ln w="11430"/>
                  <a:solidFill>
                    <a:schemeClr val="tx1"/>
                  </a:solidFill>
                  <a:latin typeface="Times New Roman" pitchFamily="18" charset="0"/>
                </a:rPr>
                <a:t>หยุดยา</a:t>
              </a:r>
              <a:endParaRPr sz="4600" b="1" dirty="0">
                <a:ln w="11430"/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2928" y="1728"/>
              <a:ext cx="0" cy="1008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prstDash val="sysDot"/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5143259" y="2863485"/>
            <a:ext cx="2076768" cy="1440180"/>
            <a:chOff x="1056" y="1728"/>
            <a:chExt cx="1152" cy="768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056" y="2112"/>
              <a:ext cx="1152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sz="4600" b="1" smtClean="0">
                  <a:ln w="11430"/>
                  <a:solidFill>
                    <a:schemeClr val="tx1"/>
                  </a:solidFill>
                  <a:latin typeface="Times New Roman" pitchFamily="18" charset="0"/>
                </a:rPr>
                <a:t>หยุดยา</a:t>
              </a:r>
              <a:endParaRPr sz="4600" b="1" dirty="0">
                <a:ln w="11430"/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336"/>
            </a:xfrm>
            <a:prstGeom prst="line">
              <a:avLst/>
            </a:prstGeom>
            <a:noFill/>
            <a:ln w="76200">
              <a:solidFill>
                <a:srgbClr val="7030A0"/>
              </a:solidFill>
              <a:prstDash val="sysDot"/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6035626" y="2869115"/>
            <a:ext cx="2076768" cy="2638460"/>
            <a:chOff x="2544" y="1749"/>
            <a:chExt cx="1152" cy="1407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544" y="2772"/>
              <a:ext cx="1152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sz="4600" b="1" smtClean="0">
                  <a:ln w="11430"/>
                  <a:solidFill>
                    <a:schemeClr val="tx1"/>
                  </a:solidFill>
                  <a:latin typeface="Times New Roman" pitchFamily="18" charset="0"/>
                </a:rPr>
                <a:t>สั่งใช้</a:t>
              </a:r>
              <a:endParaRPr sz="4600" b="1" dirty="0">
                <a:ln w="11430"/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928" y="1749"/>
              <a:ext cx="29" cy="990"/>
            </a:xfrm>
            <a:prstGeom prst="lin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prstDash val="sysDot"/>
              <a:round/>
              <a:headEnd type="triangle" w="med" len="med"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622450" y="2335433"/>
            <a:ext cx="1460237" cy="61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5622" tIns="52811" rIns="105622" bIns="528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6 </a:t>
            </a:r>
            <a:r>
              <a:rPr sz="3200" b="1" smtClean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เดือน</a:t>
            </a:r>
            <a:endParaRPr sz="3200" b="1" dirty="0"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163811" y="2335433"/>
            <a:ext cx="1541362" cy="61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5622" tIns="52811" rIns="105622" bIns="528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3 </a:t>
            </a:r>
            <a:r>
              <a:rPr sz="3200" b="1" smtClean="0"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เดือน</a:t>
            </a:r>
            <a:endParaRPr sz="3200" b="1" dirty="0"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738186" y="2335433"/>
            <a:ext cx="1481841" cy="61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5622" tIns="52811" rIns="105622" bIns="528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3 </a:t>
            </a:r>
            <a:r>
              <a:rPr sz="3200" b="1" smtClean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เดือน</a:t>
            </a:r>
            <a:endParaRPr sz="3200" b="1" dirty="0">
              <a:solidFill>
                <a:srgbClr val="7030A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7138902" y="2335433"/>
            <a:ext cx="1476451" cy="61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5622" tIns="52811" rIns="105622" bIns="528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6 </a:t>
            </a:r>
            <a:r>
              <a:rPr sz="3200" b="1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เดือน</a:t>
            </a:r>
            <a:endParaRPr sz="3200" b="1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3407184" y="2869110"/>
            <a:ext cx="2076768" cy="3943619"/>
            <a:chOff x="2544" y="1053"/>
            <a:chExt cx="1152" cy="2103"/>
          </a:xfrm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2544" y="2772"/>
              <a:ext cx="1152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sz="4600" b="1" smtClean="0">
                  <a:ln w="11430"/>
                  <a:solidFill>
                    <a:schemeClr val="tx1"/>
                  </a:solidFill>
                  <a:latin typeface="Times New Roman" pitchFamily="18" charset="0"/>
                </a:rPr>
                <a:t>สั่งใช้</a:t>
              </a:r>
              <a:endParaRPr sz="4600" b="1" dirty="0">
                <a:ln w="11430"/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 flipH="1" flipV="1">
              <a:off x="2899" y="1053"/>
              <a:ext cx="29" cy="1683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4440197" y="2335433"/>
            <a:ext cx="1481841" cy="61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5622" tIns="52811" rIns="105622" bIns="528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6 </a:t>
            </a:r>
            <a:r>
              <a:rPr sz="3200" b="1" smtClean="0"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เดือน</a:t>
            </a:r>
            <a:endParaRPr sz="3200" b="1" dirty="0">
              <a:solidFill>
                <a:srgbClr val="0066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cxnSp>
        <p:nvCxnSpPr>
          <p:cNvPr id="39" name="ตัวเชื่อมต่อตรง 38"/>
          <p:cNvCxnSpPr/>
          <p:nvPr/>
        </p:nvCxnSpPr>
        <p:spPr>
          <a:xfrm>
            <a:off x="6571032" y="2830192"/>
            <a:ext cx="1541362" cy="187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ตัวเชื่อมต่อตรง 51"/>
          <p:cNvCxnSpPr/>
          <p:nvPr/>
        </p:nvCxnSpPr>
        <p:spPr>
          <a:xfrm>
            <a:off x="5840913" y="2830192"/>
            <a:ext cx="811243" cy="187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193909" y="2851571"/>
            <a:ext cx="811243" cy="187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ตัวยึดหมายเลขภาพนิ่ง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45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9" grpId="0" autoUpdateAnimBg="0"/>
      <p:bldP spid="20" grpId="0" autoUpdateAnimBg="0"/>
      <p:bldP spid="21" grpId="0" autoUpdateAnimBg="0"/>
      <p:bldP spid="22" grpId="0" autoUpdateAnimBg="0"/>
      <p:bldP spid="4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44936" y="2025239"/>
            <a:ext cx="6652193" cy="49387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5622" tIns="52811" rIns="105622" bIns="52811" rtlCol="0">
            <a:spAutoFit/>
          </a:bodyPr>
          <a:lstStyle/>
          <a:p>
            <a:r>
              <a:rPr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ควบคุมการเบิกจ่ายค่ายานอกบัญชียาหลักแห่งชาติ </a:t>
            </a:r>
            <a:r>
              <a:rPr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8</a:t>
            </a:r>
            <a:r>
              <a:rPr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กลุ่มยา (ห้ามเบิก กำหนดราคากลาง หรือกำหนดเงื่อนไขการเบิก)</a:t>
            </a:r>
          </a:p>
          <a:p>
            <a:pPr lvl="0"/>
            <a:r>
              <a:rPr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sz="2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กลุ่มยาลดไขมันในเลือด 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Antilipidemia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  <a:p>
            <a:r>
              <a:rPr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sz="2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ยาป้องกันโรคกระดูกพรุน 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(Drug affecting bone metabolism)</a:t>
            </a:r>
            <a:endParaRPr sz="25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308065" indent="-308065"/>
            <a:r>
              <a:rPr sz="2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(3) กลุ่มยาลดการเป็นแผลและเลือดออกในกระเพาะอาหาร (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Anti-</a:t>
            </a:r>
            <a:r>
              <a:rPr lang="en-US" sz="2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ulcerant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/ </a:t>
            </a:r>
            <a:r>
              <a:rPr lang="en-US" sz="2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Variceal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bleeding)</a:t>
            </a:r>
          </a:p>
          <a:p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sz="2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sz="2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กลุ่มยาต้านอักเสบที่มิใช่สเตียรอยด์ (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NSAIDs/Anti-osteoarthritis)</a:t>
            </a:r>
          </a:p>
          <a:p>
            <a:pPr marL="308065" indent="-308065"/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sz="2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sz="2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กลุ่มยาเบื้องต้นในการรักษาความดันโลหิตสูง และภาวะหัวใจล้มเหลวแบบเลือดคั่ง (</a:t>
            </a:r>
            <a:r>
              <a:rPr lang="en-US" sz="2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Angiotensin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converting enzyme (ACE) inhibitors)</a:t>
            </a:r>
          </a:p>
          <a:p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sz="2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6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sz="2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กลุ่มยาลดความดันโลหิต (</a:t>
            </a:r>
            <a:r>
              <a:rPr lang="en-US" sz="2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Angiotensin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-II receptor blockers: ARBs)</a:t>
            </a:r>
          </a:p>
          <a:p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sz="2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7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sz="2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กลุ่มยาป้องกันการเกาะตัวของเกล็ดเลือด (</a:t>
            </a:r>
            <a:r>
              <a:rPr lang="en-US" sz="2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Antiplatelets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  <a:p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sz="2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8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sz="2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กลุ่มยารักษามะเร็ง (</a:t>
            </a:r>
            <a:r>
              <a:rPr lang="en-US" sz="2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Anticancers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5585" y="2025239"/>
            <a:ext cx="2352605" cy="18148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5622" tIns="52811" rIns="105622" bIns="52811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sz="3700" b="1" dirty="0" smtClean="0">
                <a:ln w="50800"/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ปีงบประมาณ พ.ศ. 2554 - 2555</a:t>
            </a:r>
          </a:p>
        </p:txBody>
      </p:sp>
      <p:sp>
        <p:nvSpPr>
          <p:cNvPr id="5" name="Rectangle 1"/>
          <p:cNvSpPr txBox="1">
            <a:spLocks/>
          </p:cNvSpPr>
          <p:nvPr/>
        </p:nvSpPr>
        <p:spPr>
          <a:xfrm>
            <a:off x="519192" y="843833"/>
            <a:ext cx="9345454" cy="1123747"/>
          </a:xfrm>
          <a:prstGeom prst="rect">
            <a:avLst/>
          </a:prstGeom>
        </p:spPr>
        <p:txBody>
          <a:bodyPr vert="horz" lIns="105622" tIns="52811" rIns="105622" bIns="52811" anchor="ctr">
            <a:noAutofit/>
          </a:bodyPr>
          <a:lstStyle>
            <a:extLst/>
          </a:lstStyle>
          <a:p>
            <a:pPr>
              <a:defRPr/>
            </a:pPr>
            <a:r>
              <a:rPr sz="5500" b="1" spc="-173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ยาควบคุม 9 กลุ่ม</a:t>
            </a:r>
            <a:endParaRPr sz="5500" b="1" spc="-173" dirty="0" smtClean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1056223">
              <a:spcBef>
                <a:spcPct val="0"/>
              </a:spcBef>
              <a:defRPr/>
            </a:pPr>
            <a:endParaRPr sz="5100" b="1" spc="-173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8436891" y="253130"/>
            <a:ext cx="3023225" cy="3184184"/>
            <a:chOff x="-357171" y="-144475"/>
            <a:chExt cx="4467244" cy="4391077"/>
          </a:xfrm>
        </p:grpSpPr>
        <p:sp>
          <p:nvSpPr>
            <p:cNvPr id="7" name="วงกลม 6"/>
            <p:cNvSpPr/>
            <p:nvPr/>
          </p:nvSpPr>
          <p:spPr>
            <a:xfrm>
              <a:off x="-357171" y="-144475"/>
              <a:ext cx="4467244" cy="4391077"/>
            </a:xfrm>
            <a:prstGeom prst="pie">
              <a:avLst>
                <a:gd name="adj1" fmla="val 13114284"/>
                <a:gd name="adj2" fmla="val 162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วงกลม 4"/>
            <p:cNvSpPr/>
            <p:nvPr/>
          </p:nvSpPr>
          <p:spPr>
            <a:xfrm>
              <a:off x="610731" y="273721"/>
              <a:ext cx="1223174" cy="75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8483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4200" b="1" dirty="0" smtClean="0">
                  <a:solidFill>
                    <a:schemeClr val="tx1"/>
                  </a:solidFill>
                </a:rPr>
                <a:t>ค่ายา</a:t>
              </a:r>
              <a:endParaRPr lang="en-US" sz="4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46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730119" y="1650206"/>
          <a:ext cx="9167010" cy="628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ม้วนกระดาษแนวตั้ง 2"/>
          <p:cNvSpPr/>
          <p:nvPr/>
        </p:nvSpPr>
        <p:spPr>
          <a:xfrm>
            <a:off x="7625648" y="2531556"/>
            <a:ext cx="2595941" cy="3881763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ใบเสร็จ                      ค่ารักษา</a:t>
            </a:r>
          </a:p>
          <a:p>
            <a:pPr algn="ctr"/>
            <a:r>
              <a:rPr sz="3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พยาบาลจะต้องลง “รหัส”</a:t>
            </a:r>
            <a:endParaRPr lang="en-US"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อุปกรณ์และอวัยวะเทียม</a:t>
            </a:r>
            <a:endParaRPr lang="th-TH" dirty="0">
              <a:solidFill>
                <a:schemeClr val="accent1"/>
              </a:solidFill>
            </a:endParaRP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3082687" y="1818950"/>
          <a:ext cx="6246571" cy="628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กลุ่ม 5"/>
          <p:cNvGrpSpPr/>
          <p:nvPr/>
        </p:nvGrpSpPr>
        <p:grpSpPr>
          <a:xfrm>
            <a:off x="7382275" y="168744"/>
            <a:ext cx="3428847" cy="3122287"/>
            <a:chOff x="-71431" y="103203"/>
            <a:chExt cx="4467244" cy="4467244"/>
          </a:xfrm>
        </p:grpSpPr>
        <p:sp>
          <p:nvSpPr>
            <p:cNvPr id="7" name="วงกลม 6"/>
            <p:cNvSpPr/>
            <p:nvPr/>
          </p:nvSpPr>
          <p:spPr>
            <a:xfrm>
              <a:off x="-71431" y="103203"/>
              <a:ext cx="4467244" cy="4467244"/>
            </a:xfrm>
            <a:prstGeom prst="pie">
              <a:avLst>
                <a:gd name="adj1" fmla="val 16200000"/>
                <a:gd name="adj2" fmla="val 19285716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วงกลม 4"/>
            <p:cNvSpPr/>
            <p:nvPr/>
          </p:nvSpPr>
          <p:spPr>
            <a:xfrm>
              <a:off x="2206331" y="528655"/>
              <a:ext cx="1223174" cy="771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143763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2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ค่าอุปกรณ์อวัยวะเทียม</a:t>
              </a:r>
              <a:endPara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47</a:t>
            </a:fld>
            <a:endParaRPr kumimoji="0"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FF245E-D45A-42B7-B8FD-CE3737066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E6FF245E-D45A-42B7-B8FD-CE3737066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E6FF245E-D45A-42B7-B8FD-CE3737066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E6FF245E-D45A-42B7-B8FD-CE3737066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445CFA-D5B1-4F6F-8A47-776D8C64B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FE445CFA-D5B1-4F6F-8A47-776D8C64B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FE445CFA-D5B1-4F6F-8A47-776D8C64B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FE445CFA-D5B1-4F6F-8A47-776D8C64B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3FCE1-C53D-429C-8350-9570BAD5E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CE73FCE1-C53D-429C-8350-9570BAD5E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CE73FCE1-C53D-429C-8350-9570BAD5E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CE73FCE1-C53D-429C-8350-9570BAD5E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A14AF2-6A16-4191-8248-CCCB073B9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B7A14AF2-6A16-4191-8248-CCCB073B9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B7A14AF2-6A16-4191-8248-CCCB073B9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B7A14AF2-6A16-4191-8248-CCCB073B9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AE7B23-0318-4620-B8C1-5990A297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7BAE7B23-0318-4620-B8C1-5990A297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7BAE7B23-0318-4620-B8C1-5990A297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7BAE7B23-0318-4620-B8C1-5990A2975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19B0EE-093D-4117-9C52-65AF2C2D7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2019B0EE-093D-4117-9C52-65AF2C2D7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2019B0EE-093D-4117-9C52-65AF2C2D7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2019B0EE-093D-4117-9C52-65AF2C2D7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9F9099-CFFC-48DF-AD67-6F360CB5E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169F9099-CFFC-48DF-AD67-6F360CB5E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169F9099-CFFC-48DF-AD67-6F360CB5E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169F9099-CFFC-48DF-AD67-6F360CB5E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1C127C-E9F3-45DF-8E5B-22A31823F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graphicEl>
                                              <a:dgm id="{E81C127C-E9F3-45DF-8E5B-22A31823F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E81C127C-E9F3-45DF-8E5B-22A31823F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E81C127C-E9F3-45DF-8E5B-22A31823F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  <p:bldGraphic spid="5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811207" y="1650206"/>
          <a:ext cx="9167010" cy="628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ม้วนกระดาษแนวตั้ง 2"/>
          <p:cNvSpPr/>
          <p:nvPr/>
        </p:nvSpPr>
        <p:spPr>
          <a:xfrm>
            <a:off x="7057778" y="2447170"/>
            <a:ext cx="2595941" cy="3881763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ใบเสร็จ                      ค่ารักษา</a:t>
            </a:r>
          </a:p>
          <a:p>
            <a:pPr algn="ctr"/>
            <a:r>
              <a:rPr sz="3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พยาบาลจะต้องลง “รหัส”</a:t>
            </a:r>
            <a:endParaRPr lang="en-US"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ค่าบริการ ค่าตรวจวิเคราะห์โรค</a:t>
            </a:r>
            <a:endParaRPr lang="th-TH" dirty="0">
              <a:solidFill>
                <a:schemeClr val="accent1"/>
              </a:solidFill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5922038" y="-506345"/>
            <a:ext cx="4158966" cy="3819872"/>
            <a:chOff x="226295" y="228516"/>
            <a:chExt cx="4467244" cy="4467244"/>
          </a:xfrm>
        </p:grpSpPr>
        <p:sp>
          <p:nvSpPr>
            <p:cNvPr id="6" name="วงกลม 5"/>
            <p:cNvSpPr/>
            <p:nvPr/>
          </p:nvSpPr>
          <p:spPr>
            <a:xfrm>
              <a:off x="226295" y="228516"/>
              <a:ext cx="4467244" cy="4467244"/>
            </a:xfrm>
            <a:prstGeom prst="pie">
              <a:avLst>
                <a:gd name="adj1" fmla="val 19285716"/>
                <a:gd name="adj2" fmla="val 771428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วงกลม 4"/>
            <p:cNvSpPr/>
            <p:nvPr/>
          </p:nvSpPr>
          <p:spPr>
            <a:xfrm>
              <a:off x="3284230" y="1823960"/>
              <a:ext cx="1297628" cy="824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2322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2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ค่าบริการ ตรวจวิเคราะห์โรค</a:t>
              </a:r>
              <a:endPara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48</a:t>
            </a:fld>
            <a:endParaRPr kumimoji="0"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FF245E-D45A-42B7-B8FD-CE3737066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E6FF245E-D45A-42B7-B8FD-CE3737066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E6FF245E-D45A-42B7-B8FD-CE3737066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E6FF245E-D45A-42B7-B8FD-CE3737066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CECF1270-2FA4-4258-A659-D154CA7E0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445CFA-D5B1-4F6F-8A47-776D8C64B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FE445CFA-D5B1-4F6F-8A47-776D8C64B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FE445CFA-D5B1-4F6F-8A47-776D8C64B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FE445CFA-D5B1-4F6F-8A47-776D8C64B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3FCE1-C53D-429C-8350-9570BAD5E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CE73FCE1-C53D-429C-8350-9570BAD5E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CE73FCE1-C53D-429C-8350-9570BAD5E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CE73FCE1-C53D-429C-8350-9570BAD5E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A14AF2-6A16-4191-8248-CCCB073B9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B7A14AF2-6A16-4191-8248-CCCB073B9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B7A14AF2-6A16-4191-8248-CCCB073B9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B7A14AF2-6A16-4191-8248-CCCB073B9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AE7B23-0318-4620-B8C1-5990A297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7BAE7B23-0318-4620-B8C1-5990A297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7BAE7B23-0318-4620-B8C1-5990A297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7BAE7B23-0318-4620-B8C1-5990A2975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598735F2-C9B6-41A0-8D41-7A327FEBB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19B0EE-093D-4117-9C52-65AF2C2D7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2019B0EE-093D-4117-9C52-65AF2C2D7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2019B0EE-093D-4117-9C52-65AF2C2D7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2019B0EE-093D-4117-9C52-65AF2C2D7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9F9099-CFFC-48DF-AD67-6F360CB5E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169F9099-CFFC-48DF-AD67-6F360CB5E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169F9099-CFFC-48DF-AD67-6F360CB5E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169F9099-CFFC-48DF-AD67-6F360CB5E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1C127C-E9F3-45DF-8E5B-22A31823F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graphicEl>
                                              <a:dgm id="{E81C127C-E9F3-45DF-8E5B-22A31823F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E81C127C-E9F3-45DF-8E5B-22A31823F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E81C127C-E9F3-45DF-8E5B-22A31823F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ค่าบริการ ค่าตรวจวิเคราะห์โรค</a:t>
            </a:r>
            <a:endParaRPr lang="th-TH" dirty="0">
              <a:solidFill>
                <a:schemeClr val="accent1"/>
              </a:solidFill>
            </a:endParaRPr>
          </a:p>
        </p:txBody>
      </p:sp>
      <p:graphicFrame>
        <p:nvGraphicFramePr>
          <p:cNvPr id="3" name="ไดอะแกรม 2"/>
          <p:cNvGraphicFramePr/>
          <p:nvPr/>
        </p:nvGraphicFramePr>
        <p:xfrm>
          <a:off x="2352569" y="1772081"/>
          <a:ext cx="7382311" cy="5766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สี่เหลี่ยมมุมมน 3"/>
          <p:cNvSpPr/>
          <p:nvPr/>
        </p:nvSpPr>
        <p:spPr>
          <a:xfrm>
            <a:off x="402616" y="5485071"/>
            <a:ext cx="3893967" cy="2447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t"/>
          <a:lstStyle/>
          <a:p>
            <a:pPr algn="ctr"/>
            <a:r>
              <a:rPr sz="3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ค่าบริการ ค่าตรวจวิเคราะห์ (16 หมวด) ต้องลง “รหัส”</a:t>
            </a:r>
            <a:endParaRPr lang="en-US" sz="3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3700" b="1" dirty="0"/>
          </a:p>
        </p:txBody>
      </p:sp>
      <p:sp>
        <p:nvSpPr>
          <p:cNvPr id="5" name="วงรี 4"/>
          <p:cNvSpPr/>
          <p:nvPr/>
        </p:nvSpPr>
        <p:spPr>
          <a:xfrm>
            <a:off x="2514817" y="1350150"/>
            <a:ext cx="2514853" cy="1856495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7600" b="1" smtClean="0"/>
              <a:t>ยกเว้น</a:t>
            </a:r>
            <a:endParaRPr lang="en-US" sz="7600" b="1" dirty="0"/>
          </a:p>
        </p:txBody>
      </p:sp>
      <p:sp>
        <p:nvSpPr>
          <p:cNvPr id="8" name="TextBox 7"/>
          <p:cNvSpPr txBox="1"/>
          <p:nvPr/>
        </p:nvSpPr>
        <p:spPr>
          <a:xfrm rot="3774613">
            <a:off x="2335109" y="4907313"/>
            <a:ext cx="4072505" cy="676040"/>
          </a:xfrm>
          <a:prstGeom prst="rect">
            <a:avLst/>
          </a:prstGeom>
          <a:noFill/>
        </p:spPr>
        <p:txBody>
          <a:bodyPr wrap="none" lIns="105622" tIns="52811" rIns="105622" bIns="52811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sz="3700" b="1" spc="173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เบิกตามโรงพยาบาลเรียกเก็บ</a:t>
            </a:r>
            <a:endParaRPr lang="en-US" sz="3700" b="1" spc="173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 rot="21101396">
            <a:off x="1622201" y="7105295"/>
            <a:ext cx="2524196" cy="537541"/>
          </a:xfrm>
          <a:prstGeom prst="rect">
            <a:avLst/>
          </a:prstGeom>
          <a:solidFill>
            <a:srgbClr val="00B050"/>
          </a:solidFill>
        </p:spPr>
        <p:txBody>
          <a:bodyPr wrap="none" lIns="105622" tIns="52811" rIns="105622" bIns="52811">
            <a:spAutoFit/>
          </a:bodyPr>
          <a:lstStyle/>
          <a:p>
            <a:r>
              <a:rPr sz="2800" b="1" spc="173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เบิกตามอัตราที่กำหนด</a:t>
            </a:r>
            <a:endParaRPr sz="2800" b="1" spc="173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กลุ่ม 9"/>
          <p:cNvGrpSpPr/>
          <p:nvPr/>
        </p:nvGrpSpPr>
        <p:grpSpPr>
          <a:xfrm>
            <a:off x="5922038" y="-506345"/>
            <a:ext cx="4158966" cy="3819872"/>
            <a:chOff x="226295" y="228516"/>
            <a:chExt cx="4467244" cy="4467244"/>
          </a:xfrm>
        </p:grpSpPr>
        <p:sp>
          <p:nvSpPr>
            <p:cNvPr id="11" name="วงกลม 10"/>
            <p:cNvSpPr/>
            <p:nvPr/>
          </p:nvSpPr>
          <p:spPr>
            <a:xfrm>
              <a:off x="226295" y="228516"/>
              <a:ext cx="4467244" cy="4467244"/>
            </a:xfrm>
            <a:prstGeom prst="pie">
              <a:avLst>
                <a:gd name="adj1" fmla="val 19285716"/>
                <a:gd name="adj2" fmla="val 771428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วงกลม 4"/>
            <p:cNvSpPr/>
            <p:nvPr/>
          </p:nvSpPr>
          <p:spPr>
            <a:xfrm>
              <a:off x="3284230" y="1823960"/>
              <a:ext cx="1297628" cy="824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2322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2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ค่าบริการ ตรวจวิเคราะห์โรค</a:t>
              </a:r>
              <a:endPara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49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 animBg="1"/>
      <p:bldP spid="5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sz="5500" b="1" dirty="0" err="1" smtClean="0">
                <a:solidFill>
                  <a:schemeClr val="accent1"/>
                </a:solidFill>
              </a:rPr>
              <a:t>ความเป็นมา</a:t>
            </a:r>
            <a:r>
              <a:rPr sz="5500" b="1" dirty="0" smtClean="0">
                <a:solidFill>
                  <a:schemeClr val="accent1"/>
                </a:solidFill>
              </a:rPr>
              <a:t>การสร้างเสริมสุขภาพ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27305" y="2025240"/>
            <a:ext cx="4586195" cy="5346294"/>
          </a:xfrm>
        </p:spPr>
        <p:txBody>
          <a:bodyPr>
            <a:normAutofit/>
          </a:bodyPr>
          <a:lstStyle>
            <a:extLst/>
          </a:lstStyle>
          <a:p>
            <a:pPr algn="thaiDist">
              <a:lnSpc>
                <a:spcPct val="114000"/>
              </a:lnSpc>
            </a:pPr>
            <a:r>
              <a:rPr sz="3200" b="1" spc="-231" smtClean="0"/>
              <a:t>กรมบัญชีกลางได้มีการประกาศใช้พระราชกฤษฎีกา</a:t>
            </a:r>
            <a:r>
              <a:rPr sz="3200" b="1" smtClean="0"/>
              <a:t>เงินสวัสดิการเกี่ยวกับการรักษาพยาบาล     </a:t>
            </a:r>
            <a:r>
              <a:rPr sz="3200" b="1" spc="-231" smtClean="0"/>
              <a:t>พ.ศ. 2553 (มีผลบังคับใช้วันที่ 29 กันยายน 2553)</a:t>
            </a:r>
            <a:r>
              <a:rPr sz="3200" b="1" smtClean="0"/>
              <a:t>     โดยพระราชกฤษฎีกาดังกล่าวมีการเพิ่มสิทธิประโยชน์ด้านการ "สร้างเสริมป้องกันโรค" ให้ครอบคลุมผู้มีสิทธิ และบุคคลในครอบครัว</a:t>
            </a:r>
            <a:endParaRPr sz="3200" b="1" dirty="0" smtClean="0"/>
          </a:p>
          <a:p>
            <a:pPr algn="thaiDist">
              <a:lnSpc>
                <a:spcPct val="114000"/>
              </a:lnSpc>
            </a:pPr>
            <a:endParaRPr sz="3200" b="1" dirty="0"/>
          </a:p>
          <a:p>
            <a:pPr algn="thaiDist"/>
            <a:endParaRPr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5364983" y="1980248"/>
          <a:ext cx="5018855" cy="534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5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86710" y="337526"/>
            <a:ext cx="9345454" cy="1350169"/>
          </a:xfrm>
        </p:spPr>
        <p:txBody>
          <a:bodyPr>
            <a:normAutofit/>
          </a:bodyPr>
          <a:lstStyle>
            <a:extLst/>
          </a:lstStyle>
          <a:p>
            <a:r>
              <a:rPr sz="5500" b="1" dirty="0" smtClean="0">
                <a:solidFill>
                  <a:schemeClr val="accent1"/>
                </a:solidFill>
              </a:rPr>
              <a:t>การเบิกค่าวัสดุสิ้นเปลืองที่เป็นวัสดุทางการแพทย์</a:t>
            </a:r>
            <a:endParaRPr sz="55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694060" y="2496761"/>
          <a:ext cx="9117940" cy="189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สี่เหลี่ยมมุมมน 7"/>
          <p:cNvSpPr/>
          <p:nvPr/>
        </p:nvSpPr>
        <p:spPr>
          <a:xfrm>
            <a:off x="694059" y="4834894"/>
            <a:ext cx="2875374" cy="23628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6200" b="1" smtClean="0">
                <a:solidFill>
                  <a:schemeClr val="tx1"/>
                </a:solidFill>
              </a:rPr>
              <a:t>ผู้ป่วยใน</a:t>
            </a:r>
            <a:endParaRPr lang="en-US" sz="6200" b="1" dirty="0">
              <a:solidFill>
                <a:schemeClr val="tx1"/>
              </a:solidFill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695658" y="4834894"/>
            <a:ext cx="2875374" cy="23628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6200" b="1" smtClean="0">
                <a:solidFill>
                  <a:schemeClr val="tx1"/>
                </a:solidFill>
              </a:rPr>
              <a:t>ผู้ป่วยนอก</a:t>
            </a:r>
          </a:p>
          <a:p>
            <a:pPr algn="ctr"/>
            <a:r>
              <a:rPr sz="4600" b="1" smtClean="0">
                <a:solidFill>
                  <a:schemeClr val="tx1"/>
                </a:solidFill>
              </a:rPr>
              <a:t>(ในโรงพยาบาล)</a:t>
            </a:r>
            <a:endParaRPr lang="en-US" sz="4600" b="1" dirty="0">
              <a:solidFill>
                <a:schemeClr val="tx1"/>
              </a:solidFill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6697257" y="4834894"/>
            <a:ext cx="2875374" cy="23628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6200" b="1" dirty="0" err="1" smtClean="0">
                <a:solidFill>
                  <a:schemeClr val="tx1"/>
                </a:solidFill>
              </a:rPr>
              <a:t>ผู้ป่วย</a:t>
            </a:r>
            <a:r>
              <a:rPr sz="6200" b="1" dirty="0" smtClean="0">
                <a:solidFill>
                  <a:schemeClr val="tx1"/>
                </a:solidFill>
              </a:rPr>
              <a:t>นอก</a:t>
            </a:r>
          </a:p>
          <a:p>
            <a:pPr algn="ctr"/>
            <a:r>
              <a:rPr sz="4600" b="1" dirty="0" smtClean="0">
                <a:solidFill>
                  <a:schemeClr val="tx1"/>
                </a:solidFill>
              </a:rPr>
              <a:t>(</a:t>
            </a:r>
            <a:r>
              <a:rPr sz="4600" b="1" dirty="0" err="1" smtClean="0">
                <a:solidFill>
                  <a:schemeClr val="tx1"/>
                </a:solidFill>
              </a:rPr>
              <a:t>กลับบ้าน</a:t>
            </a:r>
            <a:r>
              <a:rPr sz="4600" b="1" dirty="0" smtClean="0">
                <a:solidFill>
                  <a:schemeClr val="tx1"/>
                </a:solidFill>
              </a:rPr>
              <a:t>)</a:t>
            </a:r>
            <a:endParaRPr lang="en-US" sz="4600" b="1" dirty="0">
              <a:solidFill>
                <a:schemeClr val="tx1"/>
              </a:solidFill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5922038" y="-506345"/>
            <a:ext cx="4158966" cy="3819872"/>
            <a:chOff x="226295" y="228516"/>
            <a:chExt cx="4467244" cy="4467244"/>
          </a:xfrm>
        </p:grpSpPr>
        <p:sp>
          <p:nvSpPr>
            <p:cNvPr id="12" name="วงกลม 11"/>
            <p:cNvSpPr/>
            <p:nvPr/>
          </p:nvSpPr>
          <p:spPr>
            <a:xfrm>
              <a:off x="226295" y="228516"/>
              <a:ext cx="4467244" cy="4467244"/>
            </a:xfrm>
            <a:prstGeom prst="pie">
              <a:avLst>
                <a:gd name="adj1" fmla="val 19285716"/>
                <a:gd name="adj2" fmla="val 771428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วงกลม 4"/>
            <p:cNvSpPr/>
            <p:nvPr/>
          </p:nvSpPr>
          <p:spPr>
            <a:xfrm>
              <a:off x="3284230" y="1823960"/>
              <a:ext cx="1297628" cy="824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2322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2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ค่าบริการ ตรวจวิเคราะห์โรค</a:t>
              </a:r>
              <a:endPara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92331" y="1555427"/>
            <a:ext cx="8599176" cy="70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622" tIns="52811" rIns="105622" bIns="52811" anchor="ctr"/>
          <a:lstStyle/>
          <a:p>
            <a:pPr algn="ctr">
              <a:defRPr/>
            </a:pPr>
            <a:r>
              <a:rPr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(</a:t>
            </a:r>
            <a:r>
              <a:rPr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ด่วนที่สุด ที่ กค. </a:t>
            </a:r>
            <a:r>
              <a:rPr lang="en-US"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0422.2/</a:t>
            </a:r>
            <a:r>
              <a:rPr sz="46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ว. </a:t>
            </a:r>
            <a:r>
              <a:rPr lang="en-US" sz="4600" b="1" dirty="0" smtClean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118 </a:t>
            </a:r>
            <a:r>
              <a:rPr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ลงวันที่ </a:t>
            </a:r>
            <a:r>
              <a:rPr lang="en-US"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29 </a:t>
            </a:r>
            <a:r>
              <a:rPr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มีนาคม 255</a:t>
            </a:r>
            <a:r>
              <a:rPr lang="en-US"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4</a:t>
            </a:r>
            <a:r>
              <a:rPr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)</a:t>
            </a:r>
            <a:endParaRPr lang="en-US" sz="3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50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8" grpId="0" animBg="1"/>
      <p:bldP spid="9" grpId="0" animBg="1"/>
      <p:bldP spid="10" grpId="0" animBg="1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0" y="1413663"/>
          <a:ext cx="10383838" cy="668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551674" y="337526"/>
            <a:ext cx="9345454" cy="1350169"/>
          </a:xfrm>
        </p:spPr>
        <p:txBody>
          <a:bodyPr>
            <a:normAutofit/>
          </a:bodyPr>
          <a:lstStyle>
            <a:extLst/>
          </a:lstStyle>
          <a:p>
            <a:r>
              <a:rPr sz="5500" b="1" dirty="0" smtClean="0">
                <a:solidFill>
                  <a:schemeClr val="accent1"/>
                </a:solidFill>
              </a:rPr>
              <a:t>การเบิกค่าวัสดุสิ้นเปลืองที่เป็นวัสดุทางการแพทย์</a:t>
            </a:r>
            <a:endParaRPr sz="5500" b="1" dirty="0">
              <a:solidFill>
                <a:schemeClr val="accent1"/>
              </a:solidFill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5922038" y="-506345"/>
            <a:ext cx="4158966" cy="3819872"/>
            <a:chOff x="226295" y="228516"/>
            <a:chExt cx="4467244" cy="4467244"/>
          </a:xfrm>
        </p:grpSpPr>
        <p:sp>
          <p:nvSpPr>
            <p:cNvPr id="7" name="วงกลม 6"/>
            <p:cNvSpPr/>
            <p:nvPr/>
          </p:nvSpPr>
          <p:spPr>
            <a:xfrm>
              <a:off x="226295" y="228516"/>
              <a:ext cx="4467244" cy="4467244"/>
            </a:xfrm>
            <a:prstGeom prst="pie">
              <a:avLst>
                <a:gd name="adj1" fmla="val 19285716"/>
                <a:gd name="adj2" fmla="val 771428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วงกลม 4"/>
            <p:cNvSpPr/>
            <p:nvPr/>
          </p:nvSpPr>
          <p:spPr>
            <a:xfrm>
              <a:off x="3284230" y="1823960"/>
              <a:ext cx="1297628" cy="824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2322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2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ค่าบริการ ตรวจวิเคราะห์โรค</a:t>
              </a:r>
              <a:endPara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51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ค่าห้อง และค่าอาหาร (สถานพยาบาลของรัฐ)</a:t>
            </a:r>
            <a:endParaRPr lang="th-TH" dirty="0">
              <a:solidFill>
                <a:schemeClr val="accent1"/>
              </a:solidFill>
            </a:endParaRPr>
          </a:p>
        </p:txBody>
      </p:sp>
      <p:graphicFrame>
        <p:nvGraphicFramePr>
          <p:cNvPr id="3" name="ไดอะแกรม 2"/>
          <p:cNvGraphicFramePr/>
          <p:nvPr/>
        </p:nvGraphicFramePr>
        <p:xfrm>
          <a:off x="243337" y="1650207"/>
          <a:ext cx="9491543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กลุ่ม 3"/>
          <p:cNvGrpSpPr/>
          <p:nvPr/>
        </p:nvGrpSpPr>
        <p:grpSpPr>
          <a:xfrm>
            <a:off x="5840914" y="6750864"/>
            <a:ext cx="3655726" cy="714714"/>
            <a:chOff x="4732428" y="4581826"/>
            <a:chExt cx="3219230" cy="605049"/>
          </a:xfrm>
          <a:scene3d>
            <a:camera prst="orthographicFront"/>
            <a:lightRig rig="flat" dir="t"/>
          </a:scene3d>
        </p:grpSpPr>
        <p:sp>
          <p:nvSpPr>
            <p:cNvPr id="5" name="สี่เหลี่ยมมุมมน 4"/>
            <p:cNvSpPr/>
            <p:nvPr/>
          </p:nvSpPr>
          <p:spPr>
            <a:xfrm>
              <a:off x="4732428" y="4581826"/>
              <a:ext cx="3219230" cy="605049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p3d prstMaterial="dkEdge">
              <a:bevelT w="82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สี่เหลี่ยมมุมมน 4"/>
            <p:cNvSpPr/>
            <p:nvPr/>
          </p:nvSpPr>
          <p:spPr>
            <a:xfrm>
              <a:off x="4750149" y="4599547"/>
              <a:ext cx="3183788" cy="5696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algn="ctr" defTabSz="12322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หมายเหตุ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: </a:t>
              </a:r>
              <a:r>
                <a:rPr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รวมค่าอาหารแล้ว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8" name="คำบรรยายภาพแบบเส้น 2 7"/>
          <p:cNvSpPr/>
          <p:nvPr/>
        </p:nvSpPr>
        <p:spPr>
          <a:xfrm rot="10800000">
            <a:off x="2758190" y="6075774"/>
            <a:ext cx="2109232" cy="1350178"/>
          </a:xfrm>
          <a:prstGeom prst="borderCallout2">
            <a:avLst>
              <a:gd name="adj1" fmla="val 92855"/>
              <a:gd name="adj2" fmla="val -3151"/>
              <a:gd name="adj3" fmla="val 60013"/>
              <a:gd name="adj4" fmla="val -17703"/>
              <a:gd name="adj5" fmla="val 104921"/>
              <a:gd name="adj6" fmla="val -8242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5622" tIns="52811" rIns="105622" bIns="52811"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/>
            <a:r>
              <a:rPr sz="280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เกิน 13 วัน ต้องมี คกก. แพทย์รับรอง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7" name="กลุ่ม 8"/>
          <p:cNvGrpSpPr/>
          <p:nvPr/>
        </p:nvGrpSpPr>
        <p:grpSpPr>
          <a:xfrm>
            <a:off x="6571032" y="-1434593"/>
            <a:ext cx="3812806" cy="3397941"/>
            <a:chOff x="132840" y="415470"/>
            <a:chExt cx="4467244" cy="4467244"/>
          </a:xfrm>
        </p:grpSpPr>
        <p:sp>
          <p:nvSpPr>
            <p:cNvPr id="10" name="วงกลม 9"/>
            <p:cNvSpPr/>
            <p:nvPr/>
          </p:nvSpPr>
          <p:spPr>
            <a:xfrm>
              <a:off x="132840" y="415470"/>
              <a:ext cx="4467244" cy="4467244"/>
            </a:xfrm>
            <a:prstGeom prst="pie">
              <a:avLst>
                <a:gd name="adj1" fmla="val 771428"/>
                <a:gd name="adj2" fmla="val 3857143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วงกลม 4"/>
            <p:cNvSpPr/>
            <p:nvPr/>
          </p:nvSpPr>
          <p:spPr>
            <a:xfrm>
              <a:off x="3004640" y="3074544"/>
              <a:ext cx="1169992" cy="85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143763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ค่าห้องและอาหาร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2" name="Picture 3" descr="C:\Documents and Settings\KULASAKE_L\My Documents\My Pictures\Microsoft Clip Organizer\j043253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2687" y="5991388"/>
            <a:ext cx="1460237" cy="1518951"/>
          </a:xfrm>
          <a:prstGeom prst="rect">
            <a:avLst/>
          </a:prstGeom>
          <a:noFill/>
        </p:spPr>
      </p:pic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52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224F7B-7C71-44A5-948C-976D0462B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DA224F7B-7C71-44A5-948C-976D0462B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DA224F7B-7C71-44A5-948C-976D0462B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DA224F7B-7C71-44A5-948C-976D0462B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094219-9287-4DDD-A6CA-05F5D9F03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BB094219-9287-4DDD-A6CA-05F5D9F03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BB094219-9287-4DDD-A6CA-05F5D9F03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BB094219-9287-4DDD-A6CA-05F5D9F03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AF647F-FBA6-4EA2-BBFA-AC5DABEC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0CAF647F-FBA6-4EA2-BBFA-AC5DABEC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graphicEl>
                                              <a:dgm id="{0CAF647F-FBA6-4EA2-BBFA-AC5DABEC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0CAF647F-FBA6-4EA2-BBFA-AC5DABEC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067105-7C88-4A88-904B-84FFD9395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E1067105-7C88-4A88-904B-84FFD9395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E1067105-7C88-4A88-904B-84FFD9395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E1067105-7C88-4A88-904B-84FFD9395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B0D934-4E9C-4C51-A5FD-9CC558CE6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54B0D934-4E9C-4C51-A5FD-9CC558CE6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graphicEl>
                                              <a:dgm id="{54B0D934-4E9C-4C51-A5FD-9CC558CE6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54B0D934-4E9C-4C51-A5FD-9CC558CE6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E789B2-FA46-4A2D-9A02-165A98AC6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BEE789B2-FA46-4A2D-9A02-165A98AC6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graphicEl>
                                              <a:dgm id="{BEE789B2-FA46-4A2D-9A02-165A98AC6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BEE789B2-FA46-4A2D-9A02-165A98AC6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13C481-6EC7-4DE5-AF96-F6CC82935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1B13C481-6EC7-4DE5-AF96-F6CC82935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graphicEl>
                                              <a:dgm id="{1B13C481-6EC7-4DE5-AF96-F6CC82935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graphicEl>
                                              <a:dgm id="{1B13C481-6EC7-4DE5-AF96-F6CC82935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57DCC2-EB94-4EA3-951F-6AAACCE89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9A57DCC2-EB94-4EA3-951F-6AAACCE89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graphicEl>
                                              <a:dgm id="{9A57DCC2-EB94-4EA3-951F-6AAACCE89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graphicEl>
                                              <a:dgm id="{9A57DCC2-EB94-4EA3-951F-6AAACCE89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lvlOne"/>
        </p:bldSub>
      </p:bldGraphic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67834" y="337526"/>
            <a:ext cx="9345454" cy="1350169"/>
          </a:xfrm>
        </p:spPr>
        <p:txBody>
          <a:bodyPr>
            <a:normAutofit/>
          </a:bodyPr>
          <a:lstStyle>
            <a:extLst/>
          </a:lstStyle>
          <a:p>
            <a:r>
              <a:rPr sz="5500" b="1" dirty="0" smtClean="0">
                <a:solidFill>
                  <a:schemeClr val="accent1"/>
                </a:solidFill>
              </a:rPr>
              <a:t>ค่ารถ </a:t>
            </a:r>
            <a:r>
              <a:rPr lang="en-US" sz="5500" b="1" dirty="0" smtClean="0">
                <a:solidFill>
                  <a:schemeClr val="accent1"/>
                </a:solidFill>
              </a:rPr>
              <a:t>Refer</a:t>
            </a:r>
            <a:endParaRPr sz="55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ไดอะแกรม 2"/>
          <p:cNvGraphicFramePr/>
          <p:nvPr/>
        </p:nvGraphicFramePr>
        <p:xfrm>
          <a:off x="324461" y="1434536"/>
          <a:ext cx="9491543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กลุ่ม 3"/>
          <p:cNvGrpSpPr/>
          <p:nvPr/>
        </p:nvGrpSpPr>
        <p:grpSpPr>
          <a:xfrm>
            <a:off x="1054580" y="6750864"/>
            <a:ext cx="8112430" cy="714714"/>
            <a:chOff x="4732428" y="4581826"/>
            <a:chExt cx="3219230" cy="605049"/>
          </a:xfrm>
          <a:scene3d>
            <a:camera prst="orthographicFront"/>
            <a:lightRig rig="flat" dir="t"/>
          </a:scene3d>
        </p:grpSpPr>
        <p:sp>
          <p:nvSpPr>
            <p:cNvPr id="5" name="สี่เหลี่ยมมุมมน 4"/>
            <p:cNvSpPr/>
            <p:nvPr/>
          </p:nvSpPr>
          <p:spPr>
            <a:xfrm>
              <a:off x="4732428" y="4581826"/>
              <a:ext cx="3219230" cy="605049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p3d prstMaterial="dkEdge">
              <a:bevelT w="82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สี่เหลี่ยมมุมมน 4"/>
            <p:cNvSpPr/>
            <p:nvPr/>
          </p:nvSpPr>
          <p:spPr>
            <a:xfrm>
              <a:off x="4750149" y="4599547"/>
              <a:ext cx="3183788" cy="5696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defTabSz="12322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หมายเหตุ </a:t>
              </a:r>
              <a:r>
                <a:rPr lang="en-US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: </a:t>
              </a:r>
              <a:r>
                <a:rPr sz="32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เฉพาะการส่งต่อผู้ป่วยระหว่างสถานพยาบาล (ไม่รวมจากจุดเกิดเหตุ)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9" name="กากบาท 8"/>
          <p:cNvSpPr/>
          <p:nvPr/>
        </p:nvSpPr>
        <p:spPr>
          <a:xfrm>
            <a:off x="4786298" y="2025239"/>
            <a:ext cx="811243" cy="759475"/>
          </a:xfrm>
          <a:prstGeom prst="pl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endParaRPr lang="en-US"/>
          </a:p>
        </p:txBody>
      </p:sp>
      <p:grpSp>
        <p:nvGrpSpPr>
          <p:cNvPr id="8" name="กลุ่ม 7"/>
          <p:cNvGrpSpPr/>
          <p:nvPr/>
        </p:nvGrpSpPr>
        <p:grpSpPr>
          <a:xfrm>
            <a:off x="8112394" y="-337573"/>
            <a:ext cx="3996717" cy="2869129"/>
            <a:chOff x="-765361" y="246072"/>
            <a:chExt cx="4467244" cy="4467244"/>
          </a:xfrm>
        </p:grpSpPr>
        <p:sp>
          <p:nvSpPr>
            <p:cNvPr id="10" name="วงกลม 9"/>
            <p:cNvSpPr/>
            <p:nvPr/>
          </p:nvSpPr>
          <p:spPr>
            <a:xfrm>
              <a:off x="-765361" y="246072"/>
              <a:ext cx="4467244" cy="4467244"/>
            </a:xfrm>
            <a:prstGeom prst="pie">
              <a:avLst>
                <a:gd name="adj1" fmla="val 10028574"/>
                <a:gd name="adj2" fmla="val 13114284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วงกลม 4"/>
            <p:cNvSpPr/>
            <p:nvPr/>
          </p:nvSpPr>
          <p:spPr>
            <a:xfrm>
              <a:off x="-388397" y="1841517"/>
              <a:ext cx="1297628" cy="824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algn="ctr" defTabSz="15916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ค่าใช้จ่ายอื่น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53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224F7B-7C71-44A5-948C-976D0462B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DA224F7B-7C71-44A5-948C-976D0462B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DA224F7B-7C71-44A5-948C-976D0462B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DA224F7B-7C71-44A5-948C-976D0462B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094219-9287-4DDD-A6CA-05F5D9F03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BB094219-9287-4DDD-A6CA-05F5D9F03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BB094219-9287-4DDD-A6CA-05F5D9F03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BB094219-9287-4DDD-A6CA-05F5D9F03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AF647F-FBA6-4EA2-BBFA-AC5DABEC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graphicEl>
                                              <a:dgm id="{0CAF647F-FBA6-4EA2-BBFA-AC5DABEC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graphicEl>
                                              <a:dgm id="{0CAF647F-FBA6-4EA2-BBFA-AC5DABEC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0CAF647F-FBA6-4EA2-BBFA-AC5DABEC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067105-7C88-4A88-904B-84FFD9395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E1067105-7C88-4A88-904B-84FFD9395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E1067105-7C88-4A88-904B-84FFD9395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E1067105-7C88-4A88-904B-84FFD9395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13C481-6EC7-4DE5-AF96-F6CC82935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1B13C481-6EC7-4DE5-AF96-F6CC82935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1B13C481-6EC7-4DE5-AF96-F6CC82935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1B13C481-6EC7-4DE5-AF96-F6CC82935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57DCC2-EB94-4EA3-951F-6AAACCE89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graphicEl>
                                              <a:dgm id="{9A57DCC2-EB94-4EA3-951F-6AAACCE89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graphicEl>
                                              <a:dgm id="{9A57DCC2-EB94-4EA3-951F-6AAACCE89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9A57DCC2-EB94-4EA3-951F-6AAACCE89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lvlOne"/>
        </p:bldSub>
      </p:bldGraphic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ประเภทสถานพยาบาล</a:t>
            </a:r>
            <a:endParaRPr lang="th-TH" dirty="0">
              <a:solidFill>
                <a:schemeClr val="accent1"/>
              </a:solidFill>
            </a:endParaRPr>
          </a:p>
        </p:txBody>
      </p:sp>
      <p:graphicFrame>
        <p:nvGraphicFramePr>
          <p:cNvPr id="3" name="ไดอะแกรม 2"/>
          <p:cNvGraphicFramePr/>
          <p:nvPr/>
        </p:nvGraphicFramePr>
        <p:xfrm>
          <a:off x="324461" y="1565848"/>
          <a:ext cx="9653792" cy="645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ไดอะแกรม 3"/>
          <p:cNvGraphicFramePr/>
          <p:nvPr/>
        </p:nvGraphicFramePr>
        <p:xfrm>
          <a:off x="567834" y="3459804"/>
          <a:ext cx="4461837" cy="130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ไดอะแกรม 4"/>
          <p:cNvGraphicFramePr/>
          <p:nvPr/>
        </p:nvGraphicFramePr>
        <p:xfrm>
          <a:off x="567834" y="5569457"/>
          <a:ext cx="4461837" cy="130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ไดอะแกรม 5"/>
          <p:cNvGraphicFramePr/>
          <p:nvPr/>
        </p:nvGraphicFramePr>
        <p:xfrm>
          <a:off x="5354167" y="3459804"/>
          <a:ext cx="4461837" cy="130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7" name="ไดอะแกรม 6"/>
          <p:cNvGraphicFramePr/>
          <p:nvPr/>
        </p:nvGraphicFramePr>
        <p:xfrm>
          <a:off x="5354167" y="5653843"/>
          <a:ext cx="4461837" cy="130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8" name="คำบรรยายภาพแบบวงรี 7"/>
          <p:cNvSpPr/>
          <p:nvPr/>
        </p:nvSpPr>
        <p:spPr>
          <a:xfrm>
            <a:off x="1216828" y="6919635"/>
            <a:ext cx="2352605" cy="1012634"/>
          </a:xfrm>
          <a:prstGeom prst="wedgeEllipseCallout">
            <a:avLst>
              <a:gd name="adj1" fmla="val -31520"/>
              <a:gd name="adj2" fmla="val -713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5622" tIns="52811" rIns="105622" bIns="52811" rtlCol="0" anchor="ctr"/>
          <a:lstStyle/>
          <a:p>
            <a:pPr algn="ctr"/>
            <a:r>
              <a:rPr lang="en-US" sz="2800" b="1" dirty="0" smtClean="0"/>
              <a:t>DRGs </a:t>
            </a:r>
            <a:r>
              <a:rPr sz="2800" b="1" smtClean="0"/>
              <a:t>       ทั้งระบบ</a:t>
            </a:r>
            <a:endParaRPr lang="en-US" sz="2800" b="1" dirty="0"/>
          </a:p>
        </p:txBody>
      </p:sp>
      <p:sp>
        <p:nvSpPr>
          <p:cNvPr id="9" name="คำบรรยายภาพแบบวงรี 8"/>
          <p:cNvSpPr/>
          <p:nvPr/>
        </p:nvSpPr>
        <p:spPr>
          <a:xfrm>
            <a:off x="7382275" y="4809982"/>
            <a:ext cx="2352605" cy="843861"/>
          </a:xfrm>
          <a:prstGeom prst="wedgeEllipseCallout">
            <a:avLst>
              <a:gd name="adj1" fmla="val -24086"/>
              <a:gd name="adj2" fmla="val 712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2800" b="1" smtClean="0"/>
              <a:t>บางโรค บาง รพ.</a:t>
            </a:r>
            <a:endParaRPr lang="en-US" sz="2800" b="1" dirty="0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54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DB8FEC-8874-4400-9BE0-62C6FEB5E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F8DB8FEC-8874-4400-9BE0-62C6FEB5E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F8DB8FEC-8874-4400-9BE0-62C6FEB5E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F8DB8FEC-8874-4400-9BE0-62C6FEB5E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406DC9-E95F-4499-98CB-0D9C75554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14406DC9-E95F-4499-98CB-0D9C75554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14406DC9-E95F-4499-98CB-0D9C75554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14406DC9-E95F-4499-98CB-0D9C75554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EC0FC2-16DC-4F62-861F-E890FA15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FEC0FC2-16DC-4F62-861F-E890FA15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FEC0FC2-16DC-4F62-861F-E890FA15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3FEC0FC2-16DC-4F62-861F-E890FA15B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7C10A8-B966-4586-9F37-30767D7A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D67C10A8-B966-4586-9F37-30767D7A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67C10A8-B966-4586-9F37-30767D7A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D67C10A8-B966-4586-9F37-30767D7A0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EC0FC2-16DC-4F62-861F-E890FA15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3FEC0FC2-16DC-4F62-861F-E890FA15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3FEC0FC2-16DC-4F62-861F-E890FA15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3FEC0FC2-16DC-4F62-861F-E890FA15B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7C10A8-B966-4586-9F37-30767D7A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D67C10A8-B966-4586-9F37-30767D7A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D67C10A8-B966-4586-9F37-30767D7A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D67C10A8-B966-4586-9F37-30767D7A0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EC0FC2-16DC-4F62-861F-E890FA15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3FEC0FC2-16DC-4F62-861F-E890FA15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3FEC0FC2-16DC-4F62-861F-E890FA15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3FEC0FC2-16DC-4F62-861F-E890FA15B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7C10A8-B966-4586-9F37-30767D7A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D67C10A8-B966-4586-9F37-30767D7A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D67C10A8-B966-4586-9F37-30767D7A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D67C10A8-B966-4586-9F37-30767D7A0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EC0FC2-16DC-4F62-861F-E890FA15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graphicEl>
                                              <a:dgm id="{3FEC0FC2-16DC-4F62-861F-E890FA15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3FEC0FC2-16DC-4F62-861F-E890FA15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">
                                            <p:graphicEl>
                                              <a:dgm id="{3FEC0FC2-16DC-4F62-861F-E890FA15B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C10A8-B966-4586-9F37-30767D7A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graphicEl>
                                              <a:dgm id="{D67C10A8-B966-4586-9F37-30767D7A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graphicEl>
                                              <a:dgm id="{D67C10A8-B966-4586-9F37-30767D7A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D67C10A8-B966-4586-9F37-30767D7A0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1">
        <p:bldSub>
          <a:bldDgm bld="lvlOne"/>
        </p:bldSub>
      </p:bldGraphic>
      <p:bldGraphic spid="4" grpId="0" uiExpand="1">
        <p:bldSub>
          <a:bldDgm bld="one"/>
        </p:bldSub>
      </p:bldGraphic>
      <p:bldGraphic spid="5" grpId="0" uiExpand="1">
        <p:bldSub>
          <a:bldDgm bld="one"/>
        </p:bldSub>
      </p:bldGraphic>
      <p:bldGraphic spid="6" grpId="0" uiExpand="1">
        <p:bldSub>
          <a:bldDgm bld="one"/>
        </p:bldSub>
      </p:bldGraphic>
      <p:bldGraphic spid="7" grpId="0" uiExpand="1">
        <p:bldSub>
          <a:bldDgm bld="one"/>
        </p:bldSub>
      </p:bldGraphic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76986" y="1839606"/>
            <a:ext cx="4847593" cy="8101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05622" tIns="52811" rIns="105622" bIns="5281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chemeClr val="tx1"/>
              </a:buClr>
              <a:buSzPct val="70000"/>
              <a:buFont typeface="Wingdings 3" pitchFamily="18" charset="2"/>
              <a:buNone/>
            </a:pPr>
            <a:r>
              <a:rPr sz="4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 </a:t>
            </a:r>
            <a:r>
              <a:rPr sz="4200" b="1" dirty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ที่ไม่เกี่ยวกับการรักษาโดยตรง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78788" y="3510439"/>
            <a:ext cx="4845791" cy="8101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5622" tIns="52811" rIns="105622" bIns="5281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chemeClr val="tx1"/>
              </a:buClr>
              <a:buSzPct val="70000"/>
              <a:buFont typeface="Wingdings 3" pitchFamily="18" charset="2"/>
              <a:buNone/>
            </a:pPr>
            <a:r>
              <a:rPr sz="4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  ค่าห้องค่าอาหาร</a:t>
            </a:r>
            <a:endParaRPr sz="4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78788" y="2670334"/>
            <a:ext cx="4845791" cy="8101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05622" tIns="52811" rIns="105622" bIns="5281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chemeClr val="tx1"/>
              </a:buClr>
              <a:buSzPct val="70000"/>
              <a:buFont typeface="Wingdings 3" pitchFamily="18" charset="2"/>
              <a:buNone/>
            </a:pPr>
            <a:r>
              <a:rPr sz="4200" b="1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 </a:t>
            </a:r>
            <a:r>
              <a:rPr sz="4200" b="1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ส่วนเกินสิทธิ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778788" y="4320540"/>
            <a:ext cx="4845791" cy="8101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5622" tIns="52811" rIns="105622" bIns="5281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chemeClr val="tx1"/>
              </a:buClr>
              <a:buSzPct val="70000"/>
              <a:buFont typeface="Wingdings 3" pitchFamily="18" charset="2"/>
              <a:buNone/>
            </a:pPr>
            <a:r>
              <a:rPr sz="4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  อวัยวะเทียม</a:t>
            </a:r>
            <a:r>
              <a:rPr sz="23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+</a:t>
            </a:r>
            <a:r>
              <a:rPr sz="4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อุปกรณ์</a:t>
            </a:r>
            <a:endParaRPr sz="4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78788" y="5130641"/>
            <a:ext cx="4845791" cy="27003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105622" tIns="52811" rIns="105622" bIns="5281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chemeClr val="tx1"/>
              </a:buClr>
              <a:buSzPct val="70000"/>
              <a:buFont typeface="Wingdings 3" pitchFamily="18" charset="2"/>
              <a:buNone/>
            </a:pPr>
            <a:r>
              <a:rPr sz="4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ค่า</a:t>
            </a:r>
            <a:r>
              <a:rPr sz="4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รักษาพยาบาลอื่นๆ</a:t>
            </a:r>
          </a:p>
          <a:p>
            <a:pPr algn="ctr">
              <a:buClr>
                <a:schemeClr val="tx1"/>
              </a:buClr>
              <a:buSzPct val="70000"/>
              <a:buFont typeface="Wingdings 3" pitchFamily="18" charset="2"/>
              <a:buNone/>
            </a:pPr>
            <a:r>
              <a:rPr sz="4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ตาม</a:t>
            </a:r>
            <a:r>
              <a:rPr sz="4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สิทธิ </a:t>
            </a:r>
          </a:p>
          <a:p>
            <a:pPr algn="ctr">
              <a:buClr>
                <a:schemeClr val="tx1"/>
              </a:buClr>
              <a:buSzPct val="70000"/>
              <a:buFont typeface="Wingdings 3" pitchFamily="18" charset="2"/>
              <a:buNone/>
            </a:pPr>
            <a:r>
              <a:rPr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(ค่ายา,ค่าแพทย์,ค่าตรวจวินิจฉัย,ฯลฯ)</a:t>
            </a:r>
            <a:endParaRPr sz="37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AutoShape 11"/>
          <p:cNvSpPr>
            <a:spLocks/>
          </p:cNvSpPr>
          <p:nvPr/>
        </p:nvSpPr>
        <p:spPr bwMode="auto">
          <a:xfrm>
            <a:off x="5884175" y="1890237"/>
            <a:ext cx="346128" cy="1530191"/>
          </a:xfrm>
          <a:prstGeom prst="rightBrace">
            <a:avLst>
              <a:gd name="adj1" fmla="val 35417"/>
              <a:gd name="adj2" fmla="val 50000"/>
            </a:avLst>
          </a:prstGeom>
          <a:ln w="76200">
            <a:solidFill>
              <a:srgbClr val="F5FBAB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lIns="105622" tIns="52811" rIns="105622" bIns="52811" anchor="ctr"/>
          <a:lstStyle/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662963" y="2250282"/>
            <a:ext cx="2826202" cy="75298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105622" tIns="52811" rIns="105622" bIns="5281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sz="4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ผู้ป่วยรับผิดชอบเอง</a:t>
            </a:r>
          </a:p>
        </p:txBody>
      </p:sp>
      <p:sp>
        <p:nvSpPr>
          <p:cNvPr id="12" name="AutoShape 13"/>
          <p:cNvSpPr>
            <a:spLocks/>
          </p:cNvSpPr>
          <p:nvPr/>
        </p:nvSpPr>
        <p:spPr bwMode="auto">
          <a:xfrm>
            <a:off x="5884175" y="3510439"/>
            <a:ext cx="346128" cy="1530191"/>
          </a:xfrm>
          <a:prstGeom prst="rightBrace">
            <a:avLst>
              <a:gd name="adj1" fmla="val 35417"/>
              <a:gd name="adj2" fmla="val 50000"/>
            </a:avLst>
          </a:prstGeom>
          <a:ln w="76200">
            <a:solidFill>
              <a:srgbClr val="F5FBAB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lIns="105622" tIns="52811" rIns="105622" bIns="52811" anchor="ctr"/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246535" y="3904239"/>
            <a:ext cx="3531523" cy="75298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105622" tIns="52811" rIns="105622" bIns="5281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sz="4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เบิกได้ตามอัตราที่กำหนด</a:t>
            </a:r>
          </a:p>
        </p:txBody>
      </p:sp>
      <p:sp>
        <p:nvSpPr>
          <p:cNvPr id="14" name="AutoShape 15"/>
          <p:cNvSpPr>
            <a:spLocks/>
          </p:cNvSpPr>
          <p:nvPr/>
        </p:nvSpPr>
        <p:spPr bwMode="auto">
          <a:xfrm>
            <a:off x="5884175" y="5130641"/>
            <a:ext cx="346128" cy="2700338"/>
          </a:xfrm>
          <a:prstGeom prst="rightBrace">
            <a:avLst>
              <a:gd name="adj1" fmla="val 62500"/>
              <a:gd name="adj2" fmla="val 50000"/>
            </a:avLst>
          </a:prstGeom>
          <a:ln w="76200">
            <a:solidFill>
              <a:srgbClr val="F5FBAB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lIns="105622" tIns="52811" rIns="105622" bIns="52811" anchor="ctr"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848647" y="6120766"/>
            <a:ext cx="2694755" cy="81454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105622" tIns="52811" rIns="105622" bIns="5281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sz="4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จ่ายตาม </a:t>
            </a:r>
            <a:r>
              <a:rPr lang="en-US" sz="4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DRG</a:t>
            </a:r>
            <a:endParaRPr sz="4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Rectangle 1"/>
          <p:cNvSpPr>
            <a:spLocks noGrp="1"/>
          </p:cNvSpPr>
          <p:nvPr>
            <p:ph type="title"/>
          </p:nvPr>
        </p:nvSpPr>
        <p:spPr>
          <a:xfrm>
            <a:off x="486710" y="590675"/>
            <a:ext cx="9345454" cy="1530191"/>
          </a:xfrm>
        </p:spPr>
        <p:txBody>
          <a:bodyPr/>
          <a:lstStyle>
            <a:extLst/>
          </a:lstStyle>
          <a:p>
            <a:r>
              <a:rPr lang="en-US" sz="5500" b="1" dirty="0" smtClean="0">
                <a:solidFill>
                  <a:schemeClr val="accent1"/>
                </a:solidFill>
              </a:rPr>
              <a:t>DRGs </a:t>
            </a:r>
            <a:r>
              <a:rPr sz="5500" b="1" dirty="0" smtClean="0">
                <a:solidFill>
                  <a:schemeClr val="accent1"/>
                </a:solidFill>
              </a:rPr>
              <a:t>โรงพยาบาลของทางราชการ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55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/>
      <p:bldP spid="11" grpId="0"/>
      <p:bldP spid="12" grpId="0" animBg="1"/>
      <p:bldP spid="13" grpId="0"/>
      <p:bldP spid="14" grpId="0" animBg="1"/>
      <p:bldP spid="15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1000557" y="3037873"/>
          <a:ext cx="8815447" cy="4978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ไดอะแกรม 2"/>
          <p:cNvGraphicFramePr/>
          <p:nvPr/>
        </p:nvGraphicFramePr>
        <p:xfrm>
          <a:off x="1135704" y="1940853"/>
          <a:ext cx="8121388" cy="147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โรงพยาบาลเอกชน (กรณีถึงชีวิต)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56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3" grpId="0">
        <p:bldAsOne/>
      </p:bldGraphic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67834" y="1603337"/>
            <a:ext cx="9572668" cy="64133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5622" tIns="52811" rIns="105622" bIns="52811"/>
          <a:lstStyle/>
          <a:p>
            <a:pPr marL="396084" indent="-396084">
              <a:lnSpc>
                <a:spcPct val="80000"/>
              </a:lnSpc>
              <a:buFontTx/>
              <a:buChar char="•"/>
            </a:pPr>
            <a:r>
              <a:rPr sz="3700" b="1" dirty="0" smtClean="0">
                <a:latin typeface="Angsana New" pitchFamily="18" charset="-34"/>
              </a:rPr>
              <a:t>โครงการ</a:t>
            </a:r>
            <a:r>
              <a:rPr sz="3700" b="1" dirty="0" smtClean="0">
                <a:solidFill>
                  <a:srgbClr val="FFFF00"/>
                </a:solidFill>
                <a:latin typeface="Angsana New" pitchFamily="18" charset="-34"/>
              </a:rPr>
              <a:t>นำร่อง</a:t>
            </a:r>
            <a:r>
              <a:rPr sz="3700" b="1" dirty="0" smtClean="0">
                <a:latin typeface="Angsana New" pitchFamily="18" charset="-34"/>
              </a:rPr>
              <a:t>ในปีแรก</a:t>
            </a:r>
            <a:r>
              <a:rPr lang="en-US" sz="3700" b="1" dirty="0" smtClean="0">
                <a:latin typeface="Angsana New" pitchFamily="18" charset="-34"/>
              </a:rPr>
              <a:t> 32 </a:t>
            </a:r>
            <a:r>
              <a:rPr sz="3700" b="1" dirty="0" smtClean="0">
                <a:latin typeface="Angsana New" pitchFamily="18" charset="-34"/>
              </a:rPr>
              <a:t>รพ. </a:t>
            </a:r>
            <a:r>
              <a:rPr sz="2800" b="1" dirty="0" smtClean="0">
                <a:latin typeface="Angsana New" pitchFamily="18" charset="-34"/>
              </a:rPr>
              <a:t>(</a:t>
            </a:r>
            <a:r>
              <a:rPr sz="3700" b="1" dirty="0" smtClean="0">
                <a:latin typeface="Angsana New" pitchFamily="18" charset="-34"/>
              </a:rPr>
              <a:t>ปีงบประมาณ พ.ศ. 2554</a:t>
            </a:r>
            <a:r>
              <a:rPr sz="2800" b="1" dirty="0" smtClean="0">
                <a:latin typeface="Angsana New" pitchFamily="18" charset="-34"/>
              </a:rPr>
              <a:t>)</a:t>
            </a:r>
          </a:p>
          <a:p>
            <a:pPr marL="396084" indent="-396084">
              <a:lnSpc>
                <a:spcPct val="80000"/>
              </a:lnSpc>
            </a:pPr>
            <a:endParaRPr lang="en-US" sz="1600" b="1" dirty="0">
              <a:latin typeface="Angsana New" pitchFamily="18" charset="-34"/>
            </a:endParaRPr>
          </a:p>
          <a:p>
            <a:pPr marL="396084" indent="-396084">
              <a:lnSpc>
                <a:spcPct val="80000"/>
              </a:lnSpc>
              <a:buFontTx/>
              <a:buChar char="•"/>
            </a:pPr>
            <a:r>
              <a:rPr sz="3700" b="1" dirty="0" smtClean="0">
                <a:latin typeface="Angsana New" pitchFamily="18" charset="-34"/>
              </a:rPr>
              <a:t>โรคที่กำหนดให้เบิกได้ในระยะแรก คือ </a:t>
            </a:r>
            <a:r>
              <a:rPr lang="en-US" sz="3700" b="1" dirty="0" smtClean="0">
                <a:solidFill>
                  <a:srgbClr val="FFFF00"/>
                </a:solidFill>
                <a:latin typeface="Angsana New" pitchFamily="18" charset="-34"/>
              </a:rPr>
              <a:t>“</a:t>
            </a:r>
            <a:r>
              <a:rPr sz="3700" b="1" dirty="0" smtClean="0">
                <a:solidFill>
                  <a:srgbClr val="FFFF00"/>
                </a:solidFill>
                <a:latin typeface="Angsana New" pitchFamily="18" charset="-34"/>
              </a:rPr>
              <a:t>โรคที่ต้องมีการนัดผ่าตัดล่วงหน้า </a:t>
            </a:r>
            <a:r>
              <a:rPr lang="en-US" sz="3700" b="1" dirty="0" smtClean="0">
                <a:solidFill>
                  <a:srgbClr val="FFFF00"/>
                </a:solidFill>
                <a:latin typeface="Angsana New" pitchFamily="18" charset="-34"/>
              </a:rPr>
              <a:t>(Elective Surgery)</a:t>
            </a:r>
            <a:r>
              <a:rPr lang="en-US" sz="3700" b="1" dirty="0" smtClean="0">
                <a:latin typeface="Angsana New" pitchFamily="18" charset="-34"/>
              </a:rPr>
              <a:t>” </a:t>
            </a:r>
            <a:r>
              <a:rPr sz="3700" b="1" dirty="0" smtClean="0">
                <a:latin typeface="Angsana New" pitchFamily="18" charset="-34"/>
              </a:rPr>
              <a:t>ประมาณ </a:t>
            </a:r>
            <a:r>
              <a:rPr lang="en-US" sz="3700" b="1" dirty="0" smtClean="0">
                <a:latin typeface="Angsana New" pitchFamily="18" charset="-34"/>
              </a:rPr>
              <a:t>77 </a:t>
            </a:r>
            <a:r>
              <a:rPr sz="3700" b="1" dirty="0" smtClean="0">
                <a:latin typeface="Angsana New" pitchFamily="18" charset="-34"/>
              </a:rPr>
              <a:t>โรค</a:t>
            </a:r>
          </a:p>
          <a:p>
            <a:pPr marL="396084" indent="-396084">
              <a:lnSpc>
                <a:spcPct val="80000"/>
              </a:lnSpc>
            </a:pPr>
            <a:endParaRPr lang="en-US" sz="1600" b="1" dirty="0">
              <a:latin typeface="Angsana New" pitchFamily="18" charset="-34"/>
            </a:endParaRPr>
          </a:p>
          <a:p>
            <a:pPr marL="396084" indent="-396084">
              <a:lnSpc>
                <a:spcPct val="80000"/>
              </a:lnSpc>
              <a:buFontTx/>
              <a:buChar char="•"/>
            </a:pPr>
            <a:r>
              <a:rPr sz="3700" b="1" dirty="0" smtClean="0">
                <a:latin typeface="Angsana New" pitchFamily="18" charset="-34"/>
              </a:rPr>
              <a:t>ใช้</a:t>
            </a:r>
            <a:r>
              <a:rPr sz="3700" b="1" dirty="0" smtClean="0">
                <a:solidFill>
                  <a:srgbClr val="FFFF00"/>
                </a:solidFill>
                <a:latin typeface="Angsana New" pitchFamily="18" charset="-34"/>
              </a:rPr>
              <a:t>ระบบเหมาจ่ายตามกลุ่มโรค </a:t>
            </a:r>
            <a:r>
              <a:rPr lang="en-US" sz="3700" b="1" dirty="0" smtClean="0">
                <a:solidFill>
                  <a:srgbClr val="FFFF00"/>
                </a:solidFill>
                <a:latin typeface="Angsana New" pitchFamily="18" charset="-34"/>
              </a:rPr>
              <a:t>DRGs </a:t>
            </a:r>
            <a:r>
              <a:rPr sz="3700" b="1" dirty="0" smtClean="0">
                <a:latin typeface="Angsana New" pitchFamily="18" charset="-34"/>
              </a:rPr>
              <a:t>โดยกรมบัญชีกลางจะจ่ายเงินโดยตรง</a:t>
            </a:r>
            <a:r>
              <a:rPr lang="en-US" sz="3700" b="1" dirty="0" smtClean="0">
                <a:latin typeface="Angsana New" pitchFamily="18" charset="-34"/>
              </a:rPr>
              <a:t>    </a:t>
            </a:r>
            <a:r>
              <a:rPr sz="3700" b="1" dirty="0" smtClean="0">
                <a:latin typeface="Angsana New" pitchFamily="18" charset="-34"/>
              </a:rPr>
              <a:t>เข้าบัญชีธนาคารของโรงพยาบาล </a:t>
            </a:r>
            <a:r>
              <a:rPr lang="en-US" sz="3700" b="1" dirty="0" smtClean="0">
                <a:latin typeface="Angsana New" pitchFamily="18" charset="-34"/>
              </a:rPr>
              <a:t>(</a:t>
            </a:r>
            <a:r>
              <a:rPr sz="3700" b="1" dirty="0" smtClean="0">
                <a:latin typeface="Angsana New" pitchFamily="18" charset="-34"/>
              </a:rPr>
              <a:t>ส่วนที่เบิกได้</a:t>
            </a:r>
            <a:r>
              <a:rPr lang="en-US" sz="3700" b="1" dirty="0" smtClean="0">
                <a:latin typeface="Angsana New" pitchFamily="18" charset="-34"/>
              </a:rPr>
              <a:t>)</a:t>
            </a:r>
            <a:endParaRPr sz="3700" b="1" dirty="0" smtClean="0">
              <a:latin typeface="Angsana New" pitchFamily="18" charset="-34"/>
            </a:endParaRPr>
          </a:p>
          <a:p>
            <a:pPr marL="396084" indent="-396084">
              <a:lnSpc>
                <a:spcPct val="80000"/>
              </a:lnSpc>
            </a:pPr>
            <a:endParaRPr lang="en-US" sz="1600" b="1" dirty="0">
              <a:latin typeface="Angsana New" pitchFamily="18" charset="-34"/>
            </a:endParaRPr>
          </a:p>
          <a:p>
            <a:pPr marL="396084" indent="-396084">
              <a:lnSpc>
                <a:spcPct val="80000"/>
              </a:lnSpc>
              <a:buFontTx/>
              <a:buChar char="•"/>
            </a:pPr>
            <a:r>
              <a:rPr sz="3700" b="1" dirty="0" smtClean="0">
                <a:latin typeface="Angsana New" pitchFamily="18" charset="-34"/>
              </a:rPr>
              <a:t>ผู้ป่วยจะต้อง</a:t>
            </a:r>
            <a:r>
              <a:rPr sz="3700" b="1" dirty="0" smtClean="0"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en-US" sz="3700" b="1" dirty="0" smtClean="0">
                <a:solidFill>
                  <a:srgbClr val="FFFF00"/>
                </a:solidFill>
                <a:latin typeface="Angsana New" pitchFamily="18" charset="-34"/>
              </a:rPr>
              <a:t>Copayment </a:t>
            </a:r>
            <a:r>
              <a:rPr sz="3700" b="1" dirty="0" smtClean="0">
                <a:latin typeface="Angsana New" pitchFamily="18" charset="-34"/>
              </a:rPr>
              <a:t>ในค่าใช้จ่ายบางส่วน เช่น ค่าห้องค่าอาหาร </a:t>
            </a:r>
            <a:r>
              <a:rPr lang="en-US" sz="3700" b="1" dirty="0" smtClean="0">
                <a:latin typeface="Angsana New" pitchFamily="18" charset="-34"/>
              </a:rPr>
              <a:t>            </a:t>
            </a:r>
            <a:r>
              <a:rPr sz="3700" b="1" dirty="0" smtClean="0">
                <a:latin typeface="Angsana New" pitchFamily="18" charset="-34"/>
              </a:rPr>
              <a:t>ค่าอวัยวะเทียมและอุปกรณ์ ค่าธรรมเนียมแพทย์พิเศษ</a:t>
            </a:r>
            <a:r>
              <a:rPr lang="en-US" sz="3700" b="1" dirty="0" smtClean="0">
                <a:latin typeface="Angsana New" pitchFamily="18" charset="-34"/>
              </a:rPr>
              <a:t> </a:t>
            </a:r>
            <a:r>
              <a:rPr sz="3700" b="1" dirty="0" err="1" smtClean="0">
                <a:latin typeface="Angsana New" pitchFamily="18" charset="-34"/>
              </a:rPr>
              <a:t>ค่า</a:t>
            </a:r>
            <a:r>
              <a:rPr sz="3700" b="1" dirty="0" smtClean="0">
                <a:latin typeface="Angsana New" pitchFamily="18" charset="-34"/>
              </a:rPr>
              <a:t> </a:t>
            </a:r>
            <a:r>
              <a:rPr lang="en-US" sz="3700" b="1" dirty="0" smtClean="0">
                <a:latin typeface="Angsana New" pitchFamily="18" charset="-34"/>
              </a:rPr>
              <a:t>Surcharge</a:t>
            </a:r>
            <a:endParaRPr sz="3700" b="1" dirty="0" smtClean="0">
              <a:latin typeface="Angsana New" pitchFamily="18" charset="-34"/>
            </a:endParaRPr>
          </a:p>
          <a:p>
            <a:pPr marL="396084" indent="-396084">
              <a:lnSpc>
                <a:spcPct val="80000"/>
              </a:lnSpc>
            </a:pPr>
            <a:endParaRPr lang="en-US" sz="1600" b="1" dirty="0">
              <a:latin typeface="Angsana New" pitchFamily="18" charset="-34"/>
            </a:endParaRPr>
          </a:p>
          <a:p>
            <a:pPr marL="396084" indent="-396084">
              <a:lnSpc>
                <a:spcPct val="80000"/>
              </a:lnSpc>
              <a:buFontTx/>
              <a:buChar char="•"/>
            </a:pPr>
            <a:r>
              <a:rPr sz="3700" b="1" dirty="0" smtClean="0">
                <a:latin typeface="Angsana New" pitchFamily="18" charset="-34"/>
              </a:rPr>
              <a:t>การตรวจสอบ </a:t>
            </a:r>
            <a:r>
              <a:rPr lang="en-US" sz="3700" b="1" dirty="0" smtClean="0">
                <a:latin typeface="Angsana New" pitchFamily="18" charset="-34"/>
              </a:rPr>
              <a:t>:</a:t>
            </a:r>
            <a:r>
              <a:rPr sz="3700" b="1" dirty="0" smtClean="0">
                <a:latin typeface="Angsana New" pitchFamily="18" charset="-34"/>
              </a:rPr>
              <a:t> มีขั้นตอนการดำเนินการทั้งก่อน </a:t>
            </a:r>
            <a:r>
              <a:rPr lang="en-US" sz="3700" b="1" dirty="0" smtClean="0">
                <a:solidFill>
                  <a:srgbClr val="FFFF00"/>
                </a:solidFill>
                <a:latin typeface="Angsana New" pitchFamily="18" charset="-34"/>
              </a:rPr>
              <a:t>(Prior Authorized Admission:</a:t>
            </a:r>
            <a:r>
              <a:rPr sz="3700" b="1" dirty="0" smtClean="0">
                <a:solidFill>
                  <a:srgbClr val="FFFF00"/>
                </a:solidFill>
                <a:latin typeface="Angsana New" pitchFamily="18" charset="-34"/>
              </a:rPr>
              <a:t> </a:t>
            </a:r>
            <a:r>
              <a:rPr lang="en-US" sz="3700" b="1" dirty="0" smtClean="0">
                <a:solidFill>
                  <a:srgbClr val="FFFF00"/>
                </a:solidFill>
                <a:latin typeface="Angsana New" pitchFamily="18" charset="-34"/>
              </a:rPr>
              <a:t>PAA)</a:t>
            </a:r>
            <a:r>
              <a:rPr lang="en-US" sz="3700" b="1" dirty="0" smtClean="0">
                <a:latin typeface="Angsana New" pitchFamily="18" charset="-34"/>
              </a:rPr>
              <a:t> </a:t>
            </a:r>
            <a:r>
              <a:rPr sz="3700" b="1" dirty="0" smtClean="0">
                <a:latin typeface="Angsana New" pitchFamily="18" charset="-34"/>
              </a:rPr>
              <a:t>และหลัง </a:t>
            </a:r>
            <a:r>
              <a:rPr lang="en-US" sz="3700" b="1" dirty="0" smtClean="0">
                <a:solidFill>
                  <a:srgbClr val="FFFF00"/>
                </a:solidFill>
                <a:latin typeface="Angsana New" pitchFamily="18" charset="-34"/>
              </a:rPr>
              <a:t>(Post Audit)</a:t>
            </a:r>
            <a:endParaRPr sz="3700" b="1" dirty="0" smtClean="0">
              <a:solidFill>
                <a:srgbClr val="FFFF00"/>
              </a:solidFill>
              <a:latin typeface="Angsana New" pitchFamily="18" charset="-34"/>
            </a:endParaRPr>
          </a:p>
          <a:p>
            <a:pPr marL="396084" indent="-396084">
              <a:lnSpc>
                <a:spcPct val="80000"/>
              </a:lnSpc>
            </a:pPr>
            <a:endParaRPr lang="en-US" sz="1600" b="1" dirty="0">
              <a:latin typeface="Angsana New" pitchFamily="18" charset="-34"/>
            </a:endParaRPr>
          </a:p>
          <a:p>
            <a:pPr marL="396084" indent="-396084">
              <a:lnSpc>
                <a:spcPct val="80000"/>
              </a:lnSpc>
              <a:buFontTx/>
              <a:buChar char="•"/>
            </a:pPr>
            <a:r>
              <a:rPr sz="3700" b="1" dirty="0" smtClean="0">
                <a:latin typeface="Angsana New" pitchFamily="18" charset="-34"/>
              </a:rPr>
              <a:t>โรงพยาบาลต้อง</a:t>
            </a:r>
            <a:r>
              <a:rPr sz="3700" b="1" dirty="0" smtClean="0">
                <a:solidFill>
                  <a:srgbClr val="FFFF00"/>
                </a:solidFill>
                <a:latin typeface="Angsana New" pitchFamily="18" charset="-34"/>
              </a:rPr>
              <a:t>ส่งบัญชีค่ารักษาพยาบาล </a:t>
            </a:r>
            <a:r>
              <a:rPr sz="3700" b="1" dirty="0" smtClean="0">
                <a:latin typeface="Angsana New" pitchFamily="18" charset="-34"/>
              </a:rPr>
              <a:t>และ</a:t>
            </a:r>
            <a:r>
              <a:rPr sz="3700" b="1" dirty="0" smtClean="0">
                <a:solidFill>
                  <a:srgbClr val="FFFF00"/>
                </a:solidFill>
                <a:latin typeface="Angsana New" pitchFamily="18" charset="-34"/>
              </a:rPr>
              <a:t>ข้อมูลประกอบ</a:t>
            </a:r>
            <a:r>
              <a:rPr sz="3700" b="1" dirty="0" smtClean="0">
                <a:latin typeface="Angsana New" pitchFamily="18" charset="-34"/>
              </a:rPr>
              <a:t>ตามเงื่อนไข        มาพร้อมการเบิก</a:t>
            </a:r>
            <a:endParaRPr lang="en-US" sz="3700" b="1" dirty="0">
              <a:latin typeface="Angsana New" pitchFamily="18" charset="-34"/>
            </a:endParaRPr>
          </a:p>
        </p:txBody>
      </p:sp>
      <p:sp>
        <p:nvSpPr>
          <p:cNvPr id="3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โรงพยาบาลเอกชน (</a:t>
            </a:r>
            <a:r>
              <a:rPr lang="en-US" sz="5500" b="1" dirty="0" smtClean="0">
                <a:solidFill>
                  <a:schemeClr val="accent1"/>
                </a:solidFill>
              </a:rPr>
              <a:t>DRGs</a:t>
            </a:r>
            <a:r>
              <a:rPr sz="5500" b="1" smtClean="0">
                <a:solidFill>
                  <a:schemeClr val="accent1"/>
                </a:solidFill>
              </a:rPr>
              <a:t>)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57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2000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76986" y="1434536"/>
            <a:ext cx="4847593" cy="129955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05622" tIns="52811" rIns="105622" bIns="5281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chemeClr val="tx1"/>
              </a:buClr>
              <a:buSzPct val="70000"/>
              <a:buFont typeface="Wingdings 3" pitchFamily="18" charset="2"/>
              <a:buNone/>
            </a:pPr>
            <a:r>
              <a:rPr sz="4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 </a:t>
            </a:r>
            <a:r>
              <a:rPr sz="4200" b="1" smtClean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ค่าธรรมเนียมแพทย์พิเศษ </a:t>
            </a:r>
            <a:endParaRPr lang="en-US" sz="4200" b="1" dirty="0" smtClean="0">
              <a:ln w="50800"/>
              <a:solidFill>
                <a:schemeClr val="bg1">
                  <a:shade val="50000"/>
                </a:schemeClr>
              </a:solidFill>
              <a:latin typeface="Angsana New" pitchFamily="18" charset="-34"/>
            </a:endParaRPr>
          </a:p>
          <a:p>
            <a:pPr algn="ctr">
              <a:buClr>
                <a:schemeClr val="tx1"/>
              </a:buClr>
              <a:buSzPct val="70000"/>
              <a:buFont typeface="Wingdings 3" pitchFamily="18" charset="2"/>
              <a:buNone/>
            </a:pPr>
            <a:r>
              <a:rPr lang="en-US" sz="4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(Doctor Fee </a:t>
            </a:r>
            <a:r>
              <a:rPr sz="4200" b="1" smtClean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 </a:t>
            </a:r>
            <a:r>
              <a:rPr lang="en-US" sz="4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: DF)</a:t>
            </a:r>
            <a:endParaRPr sz="4200" b="1" dirty="0">
              <a:ln w="50800"/>
              <a:solidFill>
                <a:schemeClr val="bg1">
                  <a:shade val="5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78788" y="4072550"/>
            <a:ext cx="4845791" cy="8101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5622" tIns="52811" rIns="105622" bIns="5281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chemeClr val="tx1"/>
              </a:buClr>
              <a:buSzPct val="70000"/>
              <a:buFont typeface="Wingdings 3" pitchFamily="18" charset="2"/>
              <a:buNone/>
            </a:pPr>
            <a:r>
              <a:rPr sz="4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  ค่าห้องค่าอาหาร</a:t>
            </a:r>
            <a:endParaRPr sz="4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78788" y="2784714"/>
            <a:ext cx="4845791" cy="12657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05622" tIns="52811" rIns="105622" bIns="5281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chemeClr val="tx1"/>
              </a:buClr>
              <a:buSzPct val="70000"/>
              <a:buFont typeface="Wingdings 3" pitchFamily="18" charset="2"/>
              <a:buNone/>
            </a:pPr>
            <a:r>
              <a:rPr sz="4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 </a:t>
            </a:r>
            <a:r>
              <a:rPr sz="4200" b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ค่าธรรมเนียมพิเศษ </a:t>
            </a:r>
          </a:p>
          <a:p>
            <a:pPr algn="ctr">
              <a:buClr>
                <a:schemeClr val="tx1"/>
              </a:buClr>
              <a:buSzPct val="70000"/>
              <a:buFont typeface="Wingdings 3" pitchFamily="18" charset="2"/>
              <a:buNone/>
            </a:pPr>
            <a:r>
              <a:rPr lang="en-US" sz="4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(Surcharge)</a:t>
            </a:r>
            <a:endParaRPr sz="4200" b="1" dirty="0">
              <a:ln w="50800"/>
              <a:solidFill>
                <a:schemeClr val="bg1">
                  <a:shade val="5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778788" y="4928128"/>
            <a:ext cx="4845791" cy="8101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5622" tIns="52811" rIns="105622" bIns="5281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chemeClr val="tx1"/>
              </a:buClr>
              <a:buSzPct val="70000"/>
              <a:buFont typeface="Wingdings 3" pitchFamily="18" charset="2"/>
              <a:buNone/>
            </a:pPr>
            <a:r>
              <a:rPr sz="4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  อวัยวะเทียม</a:t>
            </a:r>
            <a:r>
              <a:rPr sz="23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+</a:t>
            </a:r>
            <a:r>
              <a:rPr sz="4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อุปกรณ์</a:t>
            </a:r>
            <a:endParaRPr sz="4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78788" y="5822615"/>
            <a:ext cx="4845791" cy="20083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105622" tIns="52811" rIns="105622" bIns="5281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chemeClr val="tx1"/>
              </a:buClr>
              <a:buSzPct val="70000"/>
              <a:buFont typeface="Wingdings 3" pitchFamily="18" charset="2"/>
              <a:buNone/>
            </a:pPr>
            <a:r>
              <a:rPr sz="4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ค่า</a:t>
            </a:r>
            <a:r>
              <a:rPr sz="4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รักษาพยาบาลอื่นๆ</a:t>
            </a:r>
          </a:p>
          <a:p>
            <a:pPr algn="ctr">
              <a:buClr>
                <a:schemeClr val="tx1"/>
              </a:buClr>
              <a:buSzPct val="70000"/>
              <a:buFont typeface="Wingdings 3" pitchFamily="18" charset="2"/>
              <a:buNone/>
            </a:pPr>
            <a:r>
              <a:rPr sz="4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ตาม</a:t>
            </a:r>
            <a:r>
              <a:rPr sz="4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สิทธิ </a:t>
            </a:r>
          </a:p>
          <a:p>
            <a:pPr algn="ctr">
              <a:buClr>
                <a:schemeClr val="tx1"/>
              </a:buClr>
              <a:buSzPct val="70000"/>
              <a:buFont typeface="Wingdings 3" pitchFamily="18" charset="2"/>
              <a:buNone/>
            </a:pPr>
            <a:r>
              <a:rPr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(ค่ายา,ค่าแพทย์,ค่าตรวจวินิจฉัย,ฯลฯ)</a:t>
            </a:r>
            <a:endParaRPr sz="37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AutoShape 11"/>
          <p:cNvSpPr>
            <a:spLocks/>
          </p:cNvSpPr>
          <p:nvPr/>
        </p:nvSpPr>
        <p:spPr bwMode="auto">
          <a:xfrm>
            <a:off x="5884175" y="1890236"/>
            <a:ext cx="281236" cy="1991498"/>
          </a:xfrm>
          <a:prstGeom prst="rightBrace">
            <a:avLst>
              <a:gd name="adj1" fmla="val 35417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lIns="105622" tIns="52811" rIns="105622" bIns="52811" anchor="ctr"/>
          <a:lstStyle/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27660" y="2527553"/>
            <a:ext cx="2826202" cy="75298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105622" tIns="52811" rIns="105622" bIns="5281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sz="4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ผู้ป่วยรับผิดชอบเอง</a:t>
            </a:r>
          </a:p>
        </p:txBody>
      </p:sp>
      <p:sp>
        <p:nvSpPr>
          <p:cNvPr id="12" name="AutoShape 13"/>
          <p:cNvSpPr>
            <a:spLocks/>
          </p:cNvSpPr>
          <p:nvPr/>
        </p:nvSpPr>
        <p:spPr bwMode="auto">
          <a:xfrm>
            <a:off x="5884175" y="4208038"/>
            <a:ext cx="346128" cy="1530191"/>
          </a:xfrm>
          <a:prstGeom prst="rightBrace">
            <a:avLst>
              <a:gd name="adj1" fmla="val 35417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lIns="105622" tIns="52811" rIns="105622" bIns="52811" anchor="ctr"/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246535" y="4637207"/>
            <a:ext cx="3531523" cy="75298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105622" tIns="52811" rIns="105622" bIns="5281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sz="4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เบิกได้ตามอัตราที่กำหนด</a:t>
            </a:r>
          </a:p>
        </p:txBody>
      </p:sp>
      <p:sp>
        <p:nvSpPr>
          <p:cNvPr id="14" name="AutoShape 15"/>
          <p:cNvSpPr>
            <a:spLocks/>
          </p:cNvSpPr>
          <p:nvPr/>
        </p:nvSpPr>
        <p:spPr bwMode="auto">
          <a:xfrm>
            <a:off x="5884175" y="5907001"/>
            <a:ext cx="362360" cy="1923978"/>
          </a:xfrm>
          <a:prstGeom prst="rightBrace">
            <a:avLst>
              <a:gd name="adj1" fmla="val 62500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lIns="105622" tIns="52811" rIns="105622" bIns="52811" anchor="ctr"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327659" y="6413319"/>
            <a:ext cx="2694755" cy="81454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105622" tIns="52811" rIns="105622" bIns="5281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sz="4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จ่ายตาม </a:t>
            </a:r>
            <a:r>
              <a:rPr lang="en-US" sz="4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DRG</a:t>
            </a:r>
            <a:endParaRPr sz="4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Rectangle 1"/>
          <p:cNvSpPr>
            <a:spLocks noGrp="1"/>
          </p:cNvSpPr>
          <p:nvPr>
            <p:ph type="title"/>
          </p:nvPr>
        </p:nvSpPr>
        <p:spPr>
          <a:xfrm>
            <a:off x="486710" y="590675"/>
            <a:ext cx="9345454" cy="1530191"/>
          </a:xfrm>
        </p:spPr>
        <p:txBody>
          <a:bodyPr/>
          <a:lstStyle>
            <a:extLst/>
          </a:lstStyle>
          <a:p>
            <a:r>
              <a:rPr lang="en-US" sz="5500" b="1" dirty="0" smtClean="0">
                <a:solidFill>
                  <a:schemeClr val="accent1"/>
                </a:solidFill>
              </a:rPr>
              <a:t>DRGs </a:t>
            </a:r>
            <a:r>
              <a:rPr sz="5500" b="1" dirty="0" smtClean="0">
                <a:solidFill>
                  <a:schemeClr val="accent1"/>
                </a:solidFill>
              </a:rPr>
              <a:t>โรงพยาบาล</a:t>
            </a:r>
            <a:r>
              <a:rPr sz="5500" b="1" smtClean="0">
                <a:solidFill>
                  <a:schemeClr val="accent1"/>
                </a:solidFill>
              </a:rPr>
              <a:t>เอกชน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58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/>
      <p:bldP spid="11" grpId="0"/>
      <p:bldP spid="12" grpId="0" animBg="1"/>
      <p:bldP spid="13" grpId="0"/>
      <p:bldP spid="14" grpId="0" animBg="1"/>
      <p:bldP spid="15" grpId="0"/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9192" y="253130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โรงพยาบาลเอกชนที่เข้าร่วมโครงการ</a:t>
            </a:r>
            <a:endParaRPr sz="5500" b="1" dirty="0">
              <a:solidFill>
                <a:schemeClr val="accent1"/>
              </a:solidFill>
            </a:endParaRPr>
          </a:p>
        </p:txBody>
      </p:sp>
      <p:pic>
        <p:nvPicPr>
          <p:cNvPr id="13" name="รูปภาพ 12" descr="thailand_map_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207" y="1603309"/>
            <a:ext cx="4056215" cy="6200936"/>
          </a:xfrm>
          <a:prstGeom prst="rect">
            <a:avLst/>
          </a:prstGeom>
        </p:spPr>
      </p:pic>
      <p:sp>
        <p:nvSpPr>
          <p:cNvPr id="19" name="คำบรรยายภาพแบบเส้น 2 18"/>
          <p:cNvSpPr/>
          <p:nvPr/>
        </p:nvSpPr>
        <p:spPr>
          <a:xfrm>
            <a:off x="5922038" y="1807717"/>
            <a:ext cx="3488345" cy="87949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8977"/>
              <a:gd name="adj6" fmla="val -134723"/>
            </a:avLst>
          </a:prstGeom>
          <a:scene3d>
            <a:camera prst="perspectiveLef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b="1" smtClean="0"/>
              <a:t>ภาคเหนือ 7 แห่ง</a:t>
            </a:r>
            <a:endParaRPr lang="en-US" sz="3700" b="1" dirty="0"/>
          </a:p>
        </p:txBody>
      </p:sp>
      <p:sp>
        <p:nvSpPr>
          <p:cNvPr id="20" name="คำบรรยายภาพแบบเส้น 2 19"/>
          <p:cNvSpPr/>
          <p:nvPr/>
        </p:nvSpPr>
        <p:spPr>
          <a:xfrm>
            <a:off x="5922038" y="3037873"/>
            <a:ext cx="3488345" cy="10970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084"/>
              <a:gd name="adj6" fmla="val -74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b="1" smtClean="0"/>
              <a:t> ภาคตะวันออกเฉียงเหนือ     2 แห่ง </a:t>
            </a:r>
            <a:endParaRPr lang="en-US" sz="3700" b="1" dirty="0"/>
          </a:p>
        </p:txBody>
      </p:sp>
      <p:sp>
        <p:nvSpPr>
          <p:cNvPr id="21" name="คำบรรยายภาพแบบเส้น 2 20"/>
          <p:cNvSpPr/>
          <p:nvPr/>
        </p:nvSpPr>
        <p:spPr>
          <a:xfrm>
            <a:off x="6003162" y="6075774"/>
            <a:ext cx="3488345" cy="10970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1080"/>
              <a:gd name="adj6" fmla="val -10932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4600" b="1" smtClean="0"/>
              <a:t> กรุงเทพ 14 แห่ง</a:t>
            </a:r>
            <a:endParaRPr sz="4600" b="1" dirty="0"/>
          </a:p>
        </p:txBody>
      </p:sp>
      <p:sp>
        <p:nvSpPr>
          <p:cNvPr id="22" name="คำบรรยายภาพแบบเส้น 2 21"/>
          <p:cNvSpPr/>
          <p:nvPr/>
        </p:nvSpPr>
        <p:spPr>
          <a:xfrm>
            <a:off x="6003162" y="4303665"/>
            <a:ext cx="3407221" cy="59070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5864"/>
              <a:gd name="adj6" fmla="val -11025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b="1" smtClean="0"/>
              <a:t> ภาคกลาง 7 แห่ง</a:t>
            </a:r>
            <a:endParaRPr lang="en-US" sz="3700" b="1" dirty="0"/>
          </a:p>
        </p:txBody>
      </p:sp>
      <p:sp>
        <p:nvSpPr>
          <p:cNvPr id="23" name="คำบรรยายภาพแบบเส้น 2 22"/>
          <p:cNvSpPr/>
          <p:nvPr/>
        </p:nvSpPr>
        <p:spPr>
          <a:xfrm>
            <a:off x="6165410" y="5147526"/>
            <a:ext cx="3407221" cy="59070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7496"/>
              <a:gd name="adj6" fmla="val -988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700" b="1" smtClean="0"/>
              <a:t>ภาคตะวันออก 2 แห่ง</a:t>
            </a: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59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build="p" animBg="1"/>
      <p:bldP spid="20" grpId="0" build="p" animBg="1"/>
      <p:bldP spid="21" grpId="0" build="p" animBg="1"/>
      <p:bldP spid="22" grpId="0" build="p" animBg="1"/>
      <p:bldP spid="2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สิทธิด้านการสร้างเสริมป้องกันในปัจจุบัน</a:t>
            </a:r>
            <a:endParaRPr sz="55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35704" y="1772081"/>
            <a:ext cx="3225350" cy="814540"/>
          </a:xfrm>
          <a:prstGeom prst="rect">
            <a:avLst/>
          </a:prstGeom>
          <a:noFill/>
        </p:spPr>
        <p:txBody>
          <a:bodyPr wrap="none" lIns="105622" tIns="52811" rIns="105622" bIns="52811" rtlCol="0">
            <a:spAutoFit/>
          </a:bodyPr>
          <a:lstStyle/>
          <a:p>
            <a:r>
              <a:rPr sz="4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ตรวจสุขภาพประจำปี</a:t>
            </a:r>
            <a:endParaRPr lang="en-US" sz="4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6535" y="1772081"/>
            <a:ext cx="3390459" cy="814540"/>
          </a:xfrm>
          <a:prstGeom prst="rect">
            <a:avLst/>
          </a:prstGeom>
          <a:noFill/>
        </p:spPr>
        <p:txBody>
          <a:bodyPr wrap="none" lIns="105622" tIns="52811" rIns="105622" bIns="52811" rtlCol="0">
            <a:spAutoFit/>
          </a:bodyPr>
          <a:lstStyle/>
          <a:p>
            <a:r>
              <a:rPr sz="4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สร้างเสริม </a:t>
            </a:r>
            <a:r>
              <a:rPr sz="4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ป้องกันโรค</a:t>
            </a:r>
            <a:endParaRPr lang="en-US" sz="4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กลุ่ม 10"/>
          <p:cNvGrpSpPr/>
          <p:nvPr/>
        </p:nvGrpSpPr>
        <p:grpSpPr>
          <a:xfrm>
            <a:off x="567834" y="3130081"/>
            <a:ext cx="4177910" cy="1679901"/>
            <a:chOff x="1857380" y="254777"/>
            <a:chExt cx="5072112" cy="1987021"/>
          </a:xfrm>
        </p:grpSpPr>
        <p:sp>
          <p:nvSpPr>
            <p:cNvPr id="35" name="สี่เหลี่ยมผืนผ้า 34"/>
            <p:cNvSpPr/>
            <p:nvPr/>
          </p:nvSpPr>
          <p:spPr>
            <a:xfrm>
              <a:off x="1857380" y="254777"/>
              <a:ext cx="5072112" cy="19870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สี่เหลี่ยมผืนผ้า 35"/>
            <p:cNvSpPr/>
            <p:nvPr/>
          </p:nvSpPr>
          <p:spPr>
            <a:xfrm>
              <a:off x="1857380" y="254777"/>
              <a:ext cx="5072112" cy="1987021"/>
            </a:xfrm>
            <a:prstGeom prst="rect">
              <a:avLst/>
            </a:prstGeom>
            <a:scene3d>
              <a:camera prst="orthographicFront"/>
              <a:lightRig rig="soft" dir="tl">
                <a:rot lat="0" lon="0" rev="0"/>
              </a:lightRig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3234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4600" b="1" spc="58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ผู้มีสิทธิ </a:t>
              </a:r>
              <a:r>
                <a:rPr lang="en-US" sz="4600" b="1" spc="58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: </a:t>
              </a:r>
              <a:r>
                <a:rPr sz="4600" b="1" spc="58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เหมือนเดิม</a:t>
              </a:r>
              <a:endParaRPr lang="en-US" sz="46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" name="กลุ่ม 13"/>
          <p:cNvGrpSpPr/>
          <p:nvPr/>
        </p:nvGrpSpPr>
        <p:grpSpPr>
          <a:xfrm>
            <a:off x="567834" y="5408507"/>
            <a:ext cx="4177910" cy="1679901"/>
            <a:chOff x="1857380" y="254777"/>
            <a:chExt cx="5072112" cy="1987021"/>
          </a:xfrm>
        </p:grpSpPr>
        <p:sp>
          <p:nvSpPr>
            <p:cNvPr id="38" name="สี่เหลี่ยมผืนผ้า 37"/>
            <p:cNvSpPr/>
            <p:nvPr/>
          </p:nvSpPr>
          <p:spPr>
            <a:xfrm>
              <a:off x="1857380" y="254777"/>
              <a:ext cx="5072112" cy="19870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สี่เหลี่ยมผืนผ้า 38"/>
            <p:cNvSpPr/>
            <p:nvPr/>
          </p:nvSpPr>
          <p:spPr>
            <a:xfrm>
              <a:off x="1857380" y="254777"/>
              <a:ext cx="5072112" cy="1987021"/>
            </a:xfrm>
            <a:prstGeom prst="rect">
              <a:avLst/>
            </a:prstGeom>
            <a:scene3d>
              <a:camera prst="orthographicFront"/>
              <a:lightRig rig="soft" dir="tl">
                <a:rot lat="0" lon="0" rev="0"/>
              </a:lightRig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3234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4600" b="1" spc="58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บุคคลในครอบครัว </a:t>
              </a:r>
              <a:r>
                <a:rPr lang="en-US" sz="4600" b="1" spc="58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: ?</a:t>
              </a:r>
              <a:endParaRPr lang="en-US" sz="46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กลุ่ม 16"/>
          <p:cNvGrpSpPr/>
          <p:nvPr/>
        </p:nvGrpSpPr>
        <p:grpSpPr>
          <a:xfrm>
            <a:off x="5759789" y="3122259"/>
            <a:ext cx="4177910" cy="1679901"/>
            <a:chOff x="1857380" y="254777"/>
            <a:chExt cx="5072112" cy="1987021"/>
          </a:xfrm>
        </p:grpSpPr>
        <p:sp>
          <p:nvSpPr>
            <p:cNvPr id="41" name="สี่เหลี่ยมผืนผ้า 40"/>
            <p:cNvSpPr/>
            <p:nvPr/>
          </p:nvSpPr>
          <p:spPr>
            <a:xfrm>
              <a:off x="1857380" y="254777"/>
              <a:ext cx="5072112" cy="19870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สี่เหลี่ยมผืนผ้า 41"/>
            <p:cNvSpPr/>
            <p:nvPr/>
          </p:nvSpPr>
          <p:spPr>
            <a:xfrm>
              <a:off x="1857380" y="254777"/>
              <a:ext cx="5072112" cy="1987021"/>
            </a:xfrm>
            <a:prstGeom prst="rect">
              <a:avLst/>
            </a:prstGeom>
            <a:scene3d>
              <a:camera prst="orthographicFront"/>
              <a:lightRig rig="soft" dir="tl">
                <a:rot lat="0" lon="0" rev="0"/>
              </a:lightRig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3234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4600" b="1" spc="58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ผู้มีสิทธิ </a:t>
              </a:r>
              <a:r>
                <a:rPr lang="en-US" sz="4600" b="1" spc="58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: ?</a:t>
              </a:r>
              <a:endParaRPr lang="en-US" sz="46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กลุ่ม 19"/>
          <p:cNvGrpSpPr/>
          <p:nvPr/>
        </p:nvGrpSpPr>
        <p:grpSpPr>
          <a:xfrm>
            <a:off x="5759789" y="5485071"/>
            <a:ext cx="4177910" cy="1679901"/>
            <a:chOff x="1857380" y="254777"/>
            <a:chExt cx="5072112" cy="1987021"/>
          </a:xfrm>
        </p:grpSpPr>
        <p:sp>
          <p:nvSpPr>
            <p:cNvPr id="44" name="สี่เหลี่ยมผืนผ้า 43"/>
            <p:cNvSpPr/>
            <p:nvPr/>
          </p:nvSpPr>
          <p:spPr>
            <a:xfrm>
              <a:off x="1857380" y="254777"/>
              <a:ext cx="5072112" cy="19870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สี่เหลี่ยมผืนผ้า 44"/>
            <p:cNvSpPr/>
            <p:nvPr/>
          </p:nvSpPr>
          <p:spPr>
            <a:xfrm>
              <a:off x="1857380" y="254777"/>
              <a:ext cx="5072112" cy="1987021"/>
            </a:xfrm>
            <a:prstGeom prst="rect">
              <a:avLst/>
            </a:prstGeom>
            <a:scene3d>
              <a:camera prst="orthographicFront"/>
              <a:lightRig rig="soft" dir="tl">
                <a:rot lat="0" lon="0" rev="0"/>
              </a:lightRig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3234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4600" b="1" spc="58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บุคคลในครอบครัว </a:t>
              </a:r>
              <a:r>
                <a:rPr lang="en-US" sz="4600" b="1" spc="58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: ?</a:t>
              </a:r>
              <a:endParaRPr lang="en-US" sz="46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7" name="วงรี 16"/>
          <p:cNvSpPr/>
          <p:nvPr/>
        </p:nvSpPr>
        <p:spPr>
          <a:xfrm>
            <a:off x="2758190" y="3797348"/>
            <a:ext cx="4906295" cy="2466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lang="en-US" sz="5100" b="1" dirty="0" smtClean="0"/>
              <a:t>Package</a:t>
            </a:r>
            <a:r>
              <a:rPr sz="5100" b="1" smtClean="0"/>
              <a:t> ใหม่</a:t>
            </a:r>
            <a:endParaRPr sz="5100" b="1" dirty="0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6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3" grpId="0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Grp="1"/>
          </p:cNvSpPr>
          <p:nvPr>
            <p:ph type="title"/>
          </p:nvPr>
        </p:nvSpPr>
        <p:spPr>
          <a:xfrm>
            <a:off x="486710" y="590675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รายชื่อสถานพยาบาลเอกชน</a:t>
            </a:r>
            <a:endParaRPr lang="th-TH" dirty="0">
              <a:solidFill>
                <a:schemeClr val="accent1"/>
              </a:solidFill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567834" y="1350183"/>
          <a:ext cx="4218464" cy="6666465"/>
        </p:xfrm>
        <a:graphic>
          <a:graphicData uri="http://schemas.openxmlformats.org/drawingml/2006/table">
            <a:tbl>
              <a:tblPr/>
              <a:tblGrid>
                <a:gridCol w="705069"/>
                <a:gridCol w="2091305"/>
                <a:gridCol w="1422090"/>
              </a:tblGrid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IT๙"/>
                        </a:rPr>
                        <a:t>ลำดับ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IT๙"/>
                        </a:rPr>
                        <a:t>โรงพยาบาล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IT๙"/>
                        </a:rPr>
                        <a:t>จังหวัด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1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ศรีสวรรค์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นครสวรรค์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2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เกษมราษฎร์ รัตนาธิเบศร์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นนทบุรี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3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เกษมราษฎร์ ประชาชื่น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กรุงเทพ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4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แมคคอร์มิค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เชียงใหม่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5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เกษมราษฎร์ สุขาภิบาล3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กรุงเทพ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6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ศุภมิตรเสนา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อยุธยา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7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เกษมราษฎร์ บางแค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กรุงเทพ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8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มงกุฏวัฒนะ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กรุงเทพ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9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ศุภมิตร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สุพรรณบุรี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10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พญาไท ศรีราชา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ชลบุรี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11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เจ้าพระยา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กรุงเทพ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12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ศรีวิชัย3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สมุทรสาคร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13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ศรีวิชัย5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สมุทรสาคร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14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สายไหม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กรุงเทพ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15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ปัญญาเวชอินเตอร์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อุดรธานี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16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ศรีวิชัย2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IT๙"/>
                        </a:rPr>
                        <a:t>กรุงเทพ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5480393" y="1350146"/>
          <a:ext cx="4173363" cy="6666465"/>
        </p:xfrm>
        <a:graphic>
          <a:graphicData uri="http://schemas.openxmlformats.org/drawingml/2006/table">
            <a:tbl>
              <a:tblPr/>
              <a:tblGrid>
                <a:gridCol w="697531"/>
                <a:gridCol w="2068947"/>
                <a:gridCol w="1406885"/>
              </a:tblGrid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IT๙"/>
                        </a:rPr>
                        <a:t>ลำดับ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IT๙"/>
                        </a:rPr>
                        <a:t>โรงพยาบาล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IT๙"/>
                        </a:rPr>
                        <a:t>จังหวัด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17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เทพากร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นครปฐม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18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เอกชล2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ชลบุรี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19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มเหสักข์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กรุงเทพ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20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ร่มฉัตร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นครสวรรค์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21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เกษมราษฎร์ ศรีบุรินทร์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เชียงราย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22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เกษมราษฎร์ สระบุรี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สระบุรี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23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ลานนา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เชียงใหม่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24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รัตนเวช 2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พิษณุโลก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25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วิภาราม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กรุงเทพ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26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เพชรเวช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กรุงเทพ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27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มหาชัย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สมุทรสาคร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28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พญาไท3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กรุงเทพ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29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พญาไท2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กรุงเทพ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30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นอร์ทอีสเทอร์นวัฒนา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อุดรธานี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31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ปิยะเวท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กรุงเทพ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32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IT๙"/>
                        </a:rPr>
                        <a:t>ราชเวชเชียงใหม่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IT๙"/>
                        </a:rPr>
                        <a:t>เชียงใหม่</a:t>
                      </a:r>
                    </a:p>
                  </a:txBody>
                  <a:tcPr marL="8484" marR="8484" marT="8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60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9192" y="253130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ตัวอย่างโรคที่เบิกได้ </a:t>
            </a:r>
            <a:r>
              <a:rPr lang="en-US" sz="5500" b="1" dirty="0" smtClean="0">
                <a:solidFill>
                  <a:schemeClr val="accent1"/>
                </a:solidFill>
              </a:rPr>
              <a:t>(Elective Surgery)</a:t>
            </a:r>
            <a:endParaRPr sz="5500" b="1" dirty="0">
              <a:solidFill>
                <a:schemeClr val="accent1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948546" y="1856467"/>
            <a:ext cx="567870" cy="5400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sz="half" idx="1"/>
          </p:nvPr>
        </p:nvSpPr>
        <p:spPr>
          <a:xfrm>
            <a:off x="694059" y="1687695"/>
            <a:ext cx="9248170" cy="4219307"/>
          </a:xfrm>
        </p:spPr>
        <p:txBody>
          <a:bodyPr>
            <a:noAutofit/>
          </a:bodyPr>
          <a:lstStyle>
            <a:extLst/>
          </a:lstStyle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sz="5500" b="1" smtClean="0"/>
              <a:t> การผ่าตัดนิ่วถุงน้ำดี/ทางเดินปัสสาวะ</a:t>
            </a:r>
            <a:endParaRPr sz="5500" b="1" dirty="0" smtClean="0"/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sz="5100" b="1" dirty="0" smtClean="0"/>
              <a:t> </a:t>
            </a:r>
            <a:r>
              <a:rPr sz="5100" b="1" smtClean="0"/>
              <a:t>การผ่าตัดเปลี่ยนข้อเข่า/ข้อสะโพก</a:t>
            </a:r>
            <a:endParaRPr sz="5100" b="1" dirty="0" smtClean="0"/>
          </a:p>
          <a:p>
            <a:pPr marL="317234" indent="-317234">
              <a:lnSpc>
                <a:spcPct val="114000"/>
              </a:lnSpc>
              <a:buFont typeface="Arial" pitchFamily="34" charset="0"/>
              <a:buChar char="•"/>
            </a:pPr>
            <a:r>
              <a:rPr sz="5100" b="1" smtClean="0"/>
              <a:t>การคลอดและการช่วยคลอด</a:t>
            </a:r>
            <a:endParaRPr sz="5100" b="1" dirty="0" smtClean="0"/>
          </a:p>
          <a:p>
            <a:pPr marL="317234" indent="-317234">
              <a:lnSpc>
                <a:spcPct val="114000"/>
              </a:lnSpc>
              <a:buFont typeface="Arial" pitchFamily="34" charset="0"/>
              <a:buChar char="•"/>
            </a:pPr>
            <a:r>
              <a:rPr sz="5100" b="1" smtClean="0"/>
              <a:t>การผ่าตัดต้อกระจก/ต้อหิน</a:t>
            </a:r>
            <a:endParaRPr sz="5100" b="1" dirty="0" smtClean="0"/>
          </a:p>
          <a:p>
            <a:pPr marL="317234" indent="-317234">
              <a:lnSpc>
                <a:spcPct val="114000"/>
              </a:lnSpc>
              <a:buFont typeface="Arial" pitchFamily="34" charset="0"/>
              <a:buChar char="•"/>
            </a:pPr>
            <a:r>
              <a:rPr sz="5100" b="1" dirty="0" smtClean="0"/>
              <a:t> </a:t>
            </a:r>
            <a:r>
              <a:rPr sz="5100" b="1" smtClean="0"/>
              <a:t>การผ่าตัดเปลี่ยนเส้นเลือดหัวใจ </a:t>
            </a:r>
            <a:r>
              <a:rPr lang="en-US" sz="5100" b="1" dirty="0" smtClean="0"/>
              <a:t>(CABG)</a:t>
            </a:r>
          </a:p>
          <a:p>
            <a:pPr marL="317234" indent="-317234">
              <a:lnSpc>
                <a:spcPct val="114000"/>
              </a:lnSpc>
              <a:buFont typeface="Arial" pitchFamily="34" charset="0"/>
              <a:buChar char="•"/>
            </a:pPr>
            <a:r>
              <a:rPr sz="5100" b="1" smtClean="0"/>
              <a:t>การผ่าตัดเส้นเลือดสำหรับล้างไต</a:t>
            </a:r>
            <a:endParaRPr sz="5500" b="1" dirty="0" smtClean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61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Grp="1"/>
          </p:cNvSpPr>
          <p:nvPr>
            <p:ph type="title"/>
          </p:nvPr>
        </p:nvSpPr>
        <p:spPr>
          <a:xfrm>
            <a:off x="486710" y="590675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ขั้นตอนเข้าร่วมโครงการ</a:t>
            </a:r>
            <a:endParaRPr lang="th-TH" dirty="0">
              <a:solidFill>
                <a:schemeClr val="accent1"/>
              </a:solidFill>
            </a:endParaRPr>
          </a:p>
        </p:txBody>
      </p:sp>
      <p:graphicFrame>
        <p:nvGraphicFramePr>
          <p:cNvPr id="16" name="ไดอะแกรม 15"/>
          <p:cNvGraphicFramePr/>
          <p:nvPr/>
        </p:nvGraphicFramePr>
        <p:xfrm>
          <a:off x="243337" y="1772081"/>
          <a:ext cx="10140501" cy="611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คำบรรยายภาพแบบวงรี 18"/>
          <p:cNvSpPr/>
          <p:nvPr/>
        </p:nvSpPr>
        <p:spPr>
          <a:xfrm>
            <a:off x="7382275" y="5738230"/>
            <a:ext cx="3001563" cy="1800213"/>
          </a:xfrm>
          <a:prstGeom prst="wedgeEllipseCallout">
            <a:avLst>
              <a:gd name="adj1" fmla="val -56408"/>
              <a:gd name="adj2" fmla="val 5147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622" tIns="52811" rIns="105622" bIns="52811" rtlCol="0" anchor="ctr"/>
          <a:lstStyle/>
          <a:p>
            <a:pPr algn="ctr"/>
            <a:r>
              <a:rPr sz="3200" b="1" smtClean="0">
                <a:solidFill>
                  <a:schemeClr val="tx1"/>
                </a:solidFill>
              </a:rPr>
              <a:t>แจ้งกรมบัญชีกลางหาก รพ. เรียกเก็บไม่ตามหลักเกณฑ์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62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Graphic spid="16" grpId="0">
        <p:bldAsOne/>
      </p:bldGraphic>
      <p:bldP spid="1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694059" y="2362784"/>
            <a:ext cx="2352605" cy="1181406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5622" tIns="52811" rIns="105622" bIns="52811" anchor="ctr"/>
          <a:lstStyle/>
          <a:p>
            <a:pPr algn="ctr" rtl="1"/>
            <a:r>
              <a:rPr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อาหารเสริม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5516416" y="4219279"/>
            <a:ext cx="3163848" cy="1434564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05622" tIns="52811" rIns="105622" bIns="52811" anchor="ctr"/>
          <a:lstStyle/>
          <a:p>
            <a:pPr algn="ctr" rtl="1"/>
            <a:r>
              <a:rPr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ยาลดความอ้วน</a:t>
            </a: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865823" y="4219279"/>
            <a:ext cx="2433729" cy="126579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105622" tIns="52811" rIns="105622" bIns="52811" anchor="ctr"/>
          <a:lstStyle/>
          <a:p>
            <a:pPr algn="ctr" rtl="1"/>
            <a:r>
              <a:rPr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เสริมสวย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973455" y="5991388"/>
            <a:ext cx="3163848" cy="135017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105622" tIns="52811" rIns="105622" bIns="52811" anchor="ctr"/>
          <a:lstStyle/>
          <a:p>
            <a:pPr algn="ctr" rtl="1"/>
            <a:r>
              <a:rPr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การมีบุตรยาก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380676" y="2362784"/>
            <a:ext cx="4624085" cy="126579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05622" tIns="52811" rIns="105622" bIns="52811" anchor="ctr"/>
          <a:lstStyle/>
          <a:p>
            <a:pPr algn="ctr" rtl="1"/>
            <a:r>
              <a:rPr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นวดสุขภาพ/ผ่อนคลาย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-36" y="7628411"/>
            <a:ext cx="730119" cy="472630"/>
          </a:xfrm>
          <a:prstGeom prst="rect">
            <a:avLst/>
          </a:prstGeom>
          <a:noFill/>
        </p:spPr>
        <p:txBody>
          <a:bodyPr wrap="square" lIns="105622" tIns="52811" rIns="105622" bIns="52811">
            <a:spAutoFit/>
          </a:bodyPr>
          <a:lstStyle/>
          <a:p>
            <a:pPr algn="ctr"/>
            <a:r>
              <a:rPr lang="en-US" sz="2300" b="1" spc="5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47</a:t>
            </a:r>
            <a:endParaRPr sz="2300" b="1" spc="5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6003162" y="6244546"/>
            <a:ext cx="3407221" cy="1073596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5622" tIns="52811" rIns="105622" bIns="52811" anchor="ctr">
            <a:spAutoFit/>
          </a:bodyPr>
          <a:lstStyle/>
          <a:p>
            <a:pPr algn="ctr" rtl="1"/>
            <a:r>
              <a:rPr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ตรวจคัดกรอง</a:t>
            </a:r>
            <a:endParaRPr sz="4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ตัวอย่างการเบิกจ่ายที่ผิดระเบียบ/หลักเกณฑ์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63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การเบิกค่ารักษากรณีมีประกัน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92331" y="1265764"/>
            <a:ext cx="8599176" cy="70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622" tIns="52811" rIns="105622" bIns="52811" anchor="ctr"/>
          <a:lstStyle/>
          <a:p>
            <a:pPr algn="ctr">
              <a:defRPr/>
            </a:pPr>
            <a:r>
              <a:rPr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(</a:t>
            </a:r>
            <a:r>
              <a:rPr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ด่วนที่สุด ที่ กค. </a:t>
            </a:r>
            <a:r>
              <a:rPr lang="en-US"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0422.2/</a:t>
            </a:r>
            <a:r>
              <a:rPr sz="46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ว. </a:t>
            </a:r>
            <a:r>
              <a:rPr sz="4600" b="1" dirty="0" smtClean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380</a:t>
            </a:r>
            <a:r>
              <a:rPr lang="en-US" sz="4600" b="1" dirty="0" smtClean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ลงวันที่ </a:t>
            </a:r>
            <a:r>
              <a:rPr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30 </a:t>
            </a:r>
            <a:r>
              <a:rPr sz="37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กันยายน</a:t>
            </a:r>
            <a:r>
              <a:rPr sz="3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2553)</a:t>
            </a:r>
            <a:endParaRPr lang="en-US" sz="3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314208" y="2953487"/>
          <a:ext cx="9897165" cy="4978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ไดอะแกรม 4"/>
          <p:cNvGraphicFramePr/>
          <p:nvPr/>
        </p:nvGraphicFramePr>
        <p:xfrm>
          <a:off x="723835" y="1903365"/>
          <a:ext cx="9117940" cy="147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64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F9CC408A-8BF4-4E59-9C11-C2697ACD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B96BFCE6-A121-44B5-9ED1-E2A4B445A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ACBD9566-DBDE-4CED-A6D5-8EBDD169C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8840F936-4F75-4566-B1B9-3C5E58BE0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Sub>
          <a:bldDgm bld="one"/>
        </p:bldSub>
      </p:bldGraphic>
      <p:bldGraphic spid="5" grpId="0">
        <p:bldAsOne/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67834" y="6919636"/>
            <a:ext cx="8826262" cy="976054"/>
          </a:xfrm>
        </p:spPr>
        <p:txBody>
          <a:bodyPr/>
          <a:lstStyle>
            <a:extLst/>
          </a:lstStyle>
          <a:p>
            <a:r>
              <a:rPr sz="6900" smtClean="0"/>
              <a:t>หลักเกณฑ์การเบิกจ่ายที่เปลี่ยนแปลงไป</a:t>
            </a:r>
            <a:endParaRPr sz="6900" dirty="0"/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65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9192" y="663820"/>
            <a:ext cx="9702434" cy="1530191"/>
          </a:xfrm>
        </p:spPr>
        <p:txBody>
          <a:bodyPr/>
          <a:lstStyle>
            <a:extLst/>
          </a:lstStyle>
          <a:p>
            <a:r>
              <a:rPr lang="en-US" b="1" dirty="0" err="1" smtClean="0">
                <a:solidFill>
                  <a:schemeClr val="accent1"/>
                </a:solidFill>
              </a:rPr>
              <a:t>หนังสือกรมบัญชีกลาง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ด่วนที่สุด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ที่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กค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b="1" smtClean="0">
                <a:solidFill>
                  <a:schemeClr val="accent1"/>
                </a:solidFill>
              </a:rPr>
              <a:t>0422.2/</a:t>
            </a:r>
            <a:r>
              <a:rPr lang="en-US" b="1" dirty="0" smtClean="0">
                <a:solidFill>
                  <a:schemeClr val="accent1"/>
                </a:solidFill>
              </a:rPr>
              <a:t>ว</a:t>
            </a:r>
            <a:r>
              <a:rPr b="1" smtClean="0">
                <a:solidFill>
                  <a:schemeClr val="accent1"/>
                </a:solidFill>
              </a:rPr>
              <a:t> 379 </a:t>
            </a:r>
            <a:br>
              <a:rPr b="1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ล</a:t>
            </a:r>
            <a:r>
              <a:rPr b="1" smtClean="0">
                <a:solidFill>
                  <a:schemeClr val="accent1"/>
                </a:solidFill>
              </a:rPr>
              <a:t>งวันที่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b="1" smtClean="0">
                <a:solidFill>
                  <a:schemeClr val="accent1"/>
                </a:solidFill>
              </a:rPr>
              <a:t>30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b="1" smtClean="0">
                <a:solidFill>
                  <a:schemeClr val="accent1"/>
                </a:solidFill>
              </a:rPr>
              <a:t>กันยายน 2553</a:t>
            </a:r>
            <a:r>
              <a:rPr sz="3700" b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sz="3700" b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endParaRPr sz="3700" dirty="0">
              <a:solidFill>
                <a:schemeClr val="accent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67834" y="5083486"/>
            <a:ext cx="4624085" cy="2953587"/>
          </a:xfrm>
          <a:prstGeom prst="rect">
            <a:avLst/>
          </a:prstGeom>
        </p:spPr>
        <p:txBody>
          <a:bodyPr wrap="square" lIns="105622" tIns="52811" rIns="105622" bIns="52811">
            <a:spAutoFit/>
          </a:bodyPr>
          <a:lstStyle/>
          <a:p>
            <a:pPr>
              <a:tabLst>
                <a:tab pos="209044" algn="l"/>
              </a:tabLst>
            </a:pPr>
            <a:r>
              <a:rPr sz="3700" b="1" smtClean="0"/>
              <a:t>2</a:t>
            </a:r>
            <a:r>
              <a:rPr sz="3700" b="1" dirty="0" smtClean="0"/>
              <a:t>. </a:t>
            </a:r>
            <a:r>
              <a:rPr sz="3700" b="1" i="1" dirty="0" smtClean="0"/>
              <a:t>การส่งไปซื้อยา และตรวจทางห้องทดลองนอกสถานพยาบาล ให้เบิกได้เฉพาะกรณีผู้ป่วยนอกเท่านั้น (ผู้ป่วยในรวมอยู่ใน </a:t>
            </a:r>
            <a:r>
              <a:rPr lang="en-US" sz="3700" b="1" i="1" dirty="0" smtClean="0"/>
              <a:t>DRGs </a:t>
            </a:r>
            <a:r>
              <a:rPr sz="3700" b="1" i="1" dirty="0" smtClean="0"/>
              <a:t>แล้ว) (</a:t>
            </a:r>
            <a:r>
              <a:rPr sz="3700" b="1" i="1" dirty="0" smtClean="0">
                <a:solidFill>
                  <a:srgbClr val="C00000"/>
                </a:solidFill>
              </a:rPr>
              <a:t>ข้อ 18</a:t>
            </a:r>
            <a:r>
              <a:rPr sz="3700" b="1" i="1" smtClean="0">
                <a:solidFill>
                  <a:srgbClr val="C00000"/>
                </a:solidFill>
              </a:rPr>
              <a:t> หลักเกณฑ์</a:t>
            </a:r>
            <a:r>
              <a:rPr sz="3700" b="1" i="1" dirty="0" smtClean="0"/>
              <a:t>)</a:t>
            </a:r>
            <a:endParaRPr lang="en-US" sz="37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273044" y="1940853"/>
            <a:ext cx="3893802" cy="752984"/>
          </a:xfrm>
          <a:prstGeom prst="rect">
            <a:avLst/>
          </a:prstGeom>
        </p:spPr>
        <p:txBody>
          <a:bodyPr wrap="none" lIns="105622" tIns="52811" rIns="105622" bIns="52811">
            <a:spAutoFit/>
          </a:bodyPr>
          <a:lstStyle/>
          <a:p>
            <a:r>
              <a:rPr sz="4200" b="1" u="sng" dirty="0" smtClean="0"/>
              <a:t>แนวปฏิบัติที่เปลี่ยนแปลงไป</a:t>
            </a:r>
            <a:endParaRPr lang="en-US" sz="42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191919" y="2700328"/>
            <a:ext cx="5191919" cy="1245427"/>
          </a:xfrm>
          <a:prstGeom prst="rect">
            <a:avLst/>
          </a:prstGeom>
        </p:spPr>
        <p:txBody>
          <a:bodyPr wrap="square" lIns="105622" tIns="52811" rIns="105622" bIns="52811">
            <a:spAutoFit/>
          </a:bodyPr>
          <a:lstStyle/>
          <a:p>
            <a:pPr>
              <a:tabLst>
                <a:tab pos="209044" algn="l"/>
              </a:tabLst>
            </a:pPr>
            <a:r>
              <a:rPr sz="3700" b="1" dirty="0" smtClean="0"/>
              <a:t>1. </a:t>
            </a:r>
            <a:r>
              <a:rPr sz="3700" b="1" i="1" dirty="0" smtClean="0"/>
              <a:t>ผู้มีสิทธิรับรองตนเองในการเบิกค่ารักษาพยาบาล</a:t>
            </a:r>
            <a:r>
              <a:rPr sz="3700" b="1" i="1" smtClean="0"/>
              <a:t> </a:t>
            </a:r>
            <a:r>
              <a:rPr sz="3700" b="1" i="1" dirty="0" smtClean="0">
                <a:solidFill>
                  <a:srgbClr val="C00000"/>
                </a:solidFill>
              </a:rPr>
              <a:t>(ข้อ 8</a:t>
            </a:r>
            <a:r>
              <a:rPr sz="3700" b="1" i="1" smtClean="0">
                <a:solidFill>
                  <a:srgbClr val="C00000"/>
                </a:solidFill>
              </a:rPr>
              <a:t> หลักเกณฑ์</a:t>
            </a:r>
            <a:r>
              <a:rPr sz="3700" b="1" i="1" dirty="0" smtClean="0">
                <a:solidFill>
                  <a:srgbClr val="C00000"/>
                </a:solidFill>
              </a:rPr>
              <a:t>)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191919" y="4212607"/>
            <a:ext cx="5191919" cy="1245427"/>
          </a:xfrm>
          <a:prstGeom prst="rect">
            <a:avLst/>
          </a:prstGeom>
        </p:spPr>
        <p:txBody>
          <a:bodyPr wrap="square" lIns="105622" tIns="52811" rIns="105622" bIns="52811">
            <a:spAutoFit/>
          </a:bodyPr>
          <a:lstStyle/>
          <a:p>
            <a:pPr>
              <a:tabLst>
                <a:tab pos="209044" algn="l"/>
              </a:tabLst>
            </a:pPr>
            <a:r>
              <a:rPr sz="3700" b="1" dirty="0" smtClean="0"/>
              <a:t>2. </a:t>
            </a:r>
            <a:r>
              <a:rPr sz="3700" b="1" i="1" dirty="0" smtClean="0"/>
              <a:t>หนังสือส่งตัวออกเพียง 2 ฉบับ </a:t>
            </a:r>
            <a:r>
              <a:rPr sz="3700" b="1" i="1" smtClean="0"/>
              <a:t>       </a:t>
            </a:r>
            <a:r>
              <a:rPr sz="3700" b="1" i="1" dirty="0" smtClean="0"/>
              <a:t>(เดิมออก 3 ฉบับ)</a:t>
            </a:r>
            <a:r>
              <a:rPr sz="3700" b="1" i="1" smtClean="0"/>
              <a:t> </a:t>
            </a:r>
            <a:r>
              <a:rPr sz="3700" b="1" i="1" dirty="0" smtClean="0">
                <a:solidFill>
                  <a:srgbClr val="C00000"/>
                </a:solidFill>
              </a:rPr>
              <a:t>(ข้อ 14</a:t>
            </a:r>
            <a:r>
              <a:rPr sz="3700" b="1" i="1" smtClean="0">
                <a:solidFill>
                  <a:srgbClr val="C00000"/>
                </a:solidFill>
              </a:rPr>
              <a:t> หลักเกณฑ์</a:t>
            </a:r>
            <a:r>
              <a:rPr sz="3700" b="1" i="1" dirty="0" smtClean="0">
                <a:solidFill>
                  <a:srgbClr val="C00000"/>
                </a:solidFill>
              </a:rPr>
              <a:t>)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191919" y="5647171"/>
            <a:ext cx="5191919" cy="1245427"/>
          </a:xfrm>
          <a:prstGeom prst="rect">
            <a:avLst/>
          </a:prstGeom>
        </p:spPr>
        <p:txBody>
          <a:bodyPr wrap="square" lIns="105622" tIns="52811" rIns="105622" bIns="52811">
            <a:spAutoFit/>
          </a:bodyPr>
          <a:lstStyle/>
          <a:p>
            <a:pPr>
              <a:tabLst>
                <a:tab pos="209044" algn="l"/>
              </a:tabLst>
            </a:pPr>
            <a:r>
              <a:rPr sz="3700" b="1" dirty="0" smtClean="0"/>
              <a:t>3. </a:t>
            </a:r>
            <a:r>
              <a:rPr sz="3700" b="1" i="1" dirty="0" smtClean="0"/>
              <a:t>ยกเลิกการส่งหนังสือส่งตัวย้อนหลัง </a:t>
            </a:r>
            <a:r>
              <a:rPr sz="3700" b="1" i="1" smtClean="0"/>
              <a:t>      </a:t>
            </a:r>
            <a:r>
              <a:rPr sz="3700" b="1" i="1" dirty="0" smtClean="0"/>
              <a:t>90 วัน 	</a:t>
            </a:r>
            <a:r>
              <a:rPr sz="3700" b="1" i="1" dirty="0" smtClean="0">
                <a:solidFill>
                  <a:srgbClr val="C00000"/>
                </a:solidFill>
              </a:rPr>
              <a:t>(ข้อ 20</a:t>
            </a:r>
            <a:r>
              <a:rPr sz="3700" b="1" i="1" smtClean="0">
                <a:solidFill>
                  <a:srgbClr val="C00000"/>
                </a:solidFill>
              </a:rPr>
              <a:t> หลักเกณฑ์</a:t>
            </a:r>
            <a:r>
              <a:rPr sz="3700" b="1" i="1" dirty="0" smtClean="0">
                <a:solidFill>
                  <a:srgbClr val="C00000"/>
                </a:solidFill>
              </a:rPr>
              <a:t>)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67870" y="2045585"/>
            <a:ext cx="4624049" cy="2953587"/>
          </a:xfrm>
          <a:prstGeom prst="rect">
            <a:avLst/>
          </a:prstGeom>
        </p:spPr>
        <p:txBody>
          <a:bodyPr wrap="square" lIns="105622" tIns="52811" rIns="105622" bIns="52811">
            <a:spAutoFit/>
          </a:bodyPr>
          <a:lstStyle/>
          <a:p>
            <a:pPr>
              <a:tabLst>
                <a:tab pos="209044" algn="l"/>
              </a:tabLst>
            </a:pPr>
            <a:r>
              <a:rPr sz="3700" b="1" smtClean="0"/>
              <a:t>1</a:t>
            </a:r>
            <a:r>
              <a:rPr sz="3700" b="1" dirty="0" smtClean="0"/>
              <a:t>. </a:t>
            </a:r>
            <a:r>
              <a:rPr sz="3700" b="1" i="1" dirty="0" smtClean="0"/>
              <a:t>ข้าราชการที่พ้นสภาพจากความข้าราชการ และมีค่ารักษาค้างอยู่</a:t>
            </a:r>
            <a:r>
              <a:rPr sz="3700" b="1" i="1" smtClean="0"/>
              <a:t>      </a:t>
            </a:r>
            <a:r>
              <a:rPr sz="3700" b="1" i="1" dirty="0" smtClean="0"/>
              <a:t>ให้สามารถนำค่ารักษาพยาบาลดังกล่าวไปยื่นเบิกที่สำนักงานที่ปฏิบัติราชการครั้งสุดท้าย (</a:t>
            </a:r>
            <a:r>
              <a:rPr sz="3700" b="1" i="1" dirty="0" smtClean="0">
                <a:solidFill>
                  <a:srgbClr val="C00000"/>
                </a:solidFill>
              </a:rPr>
              <a:t>ข้อ 12 อนุ 2</a:t>
            </a:r>
            <a:r>
              <a:rPr sz="3700" b="1" i="1" smtClean="0">
                <a:solidFill>
                  <a:srgbClr val="C00000"/>
                </a:solidFill>
              </a:rPr>
              <a:t> หลักเกณฑ์</a:t>
            </a:r>
            <a:r>
              <a:rPr sz="3700" b="1" i="1" dirty="0" smtClean="0"/>
              <a:t>)</a:t>
            </a:r>
            <a:endParaRPr lang="en-US" sz="3700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66</a:t>
            </a:fld>
            <a:endParaRPr kumimoji="0"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build="p" bldLvl="5"/>
      <p:bldP spid="5" grpId="0" build="p" bldLvl="5"/>
      <p:bldP spid="6" grpId="0" build="p" bldLvl="5"/>
      <p:bldP spid="7" grpId="0" build="p" bldLvl="5"/>
      <p:bldP spid="8" grpId="0" build="p" bldLvl="5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MANA_A5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62060">
            <a:off x="261677" y="286357"/>
            <a:ext cx="1305422" cy="1241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22160" y="-253187"/>
            <a:ext cx="9199466" cy="244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622" tIns="52811" rIns="105622" bIns="5281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sz="5500" b="1" spc="5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สำนักมาตรฐานค่าตอบแทนและสวัสดิการ</a:t>
            </a:r>
          </a:p>
          <a:p>
            <a:pPr algn="r">
              <a:defRPr/>
            </a:pPr>
            <a:r>
              <a:rPr sz="5500" b="1" spc="5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กรมบัญชีกลาง</a:t>
            </a:r>
          </a:p>
        </p:txBody>
      </p:sp>
      <p:graphicFrame>
        <p:nvGraphicFramePr>
          <p:cNvPr id="9" name="ไดอะแกรม 8"/>
          <p:cNvGraphicFramePr/>
          <p:nvPr/>
        </p:nvGraphicFramePr>
        <p:xfrm>
          <a:off x="243337" y="2194011"/>
          <a:ext cx="10140500" cy="506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67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51B654-495E-4164-A6CC-1F15FFA5F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graphicEl>
                                              <a:dgm id="{A951B654-495E-4164-A6CC-1F15FFA5F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graphicEl>
                                              <a:dgm id="{A951B654-495E-4164-A6CC-1F15FFA5F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A951B654-495E-4164-A6CC-1F15FFA5F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EEC507F-29EF-47FB-94A0-ACC5FDB81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graphicEl>
                                              <a:dgm id="{0EEC507F-29EF-47FB-94A0-ACC5FDB81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graphicEl>
                                              <a:dgm id="{0EEC507F-29EF-47FB-94A0-ACC5FDB81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">
                                            <p:graphicEl>
                                              <a:dgm id="{0EEC507F-29EF-47FB-94A0-ACC5FDB817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EB95D9-E711-47CA-AF29-64F8266CC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graphicEl>
                                              <a:dgm id="{F3EB95D9-E711-47CA-AF29-64F8266CC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graphicEl>
                                              <a:dgm id="{F3EB95D9-E711-47CA-AF29-64F8266CC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F3EB95D9-E711-47CA-AF29-64F8266CC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D402B1-444E-4E42-A43B-401D13B50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graphicEl>
                                              <a:dgm id="{C2D402B1-444E-4E42-A43B-401D13B50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graphicEl>
                                              <a:dgm id="{C2D402B1-444E-4E42-A43B-401D13B50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9">
                                            <p:graphicEl>
                                              <a:dgm id="{C2D402B1-444E-4E42-A43B-401D13B50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15EA24-BEB0-498C-AE2B-EFA82D53C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graphicEl>
                                              <a:dgm id="{F715EA24-BEB0-498C-AE2B-EFA82D53C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graphicEl>
                                              <a:dgm id="{F715EA24-BEB0-498C-AE2B-EFA82D53C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9">
                                            <p:graphicEl>
                                              <a:dgm id="{F715EA24-BEB0-498C-AE2B-EFA82D53C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C2388C-C130-4149-8799-58457D2B8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graphicEl>
                                              <a:dgm id="{71C2388C-C130-4149-8799-58457D2B8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graphicEl>
                                              <a:dgm id="{71C2388C-C130-4149-8799-58457D2B8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9">
                                            <p:graphicEl>
                                              <a:dgm id="{71C2388C-C130-4149-8799-58457D2B8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405585" y="1243281"/>
          <a:ext cx="9978253" cy="626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ค่าตรวจสุขภาพประจำปีตามพระราชกฤษฎีกา</a:t>
            </a:r>
            <a:r>
              <a:rPr sz="5500" b="1" u="sng" smtClean="0">
                <a:solidFill>
                  <a:schemeClr val="accent1"/>
                </a:solidFill>
              </a:rPr>
              <a:t>เดิม</a:t>
            </a:r>
            <a:r>
              <a:rPr sz="5500" b="1" smtClean="0">
                <a:solidFill>
                  <a:schemeClr val="accent1"/>
                </a:solidFill>
              </a:rPr>
              <a:t>)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7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DFB444-FF72-41B6-AB5C-0783FEB5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A6DFB444-FF72-41B6-AB5C-0783FEB5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A6DFB444-FF72-41B6-AB5C-0783FEB5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A910D5-D330-4BA7-9F61-8B62A4A75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4A910D5-D330-4BA7-9F61-8B62A4A75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4A910D5-D330-4BA7-9F61-8B62A4A75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7EA20F-F7FD-4D94-9690-F26E1CDB8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777EA20F-F7FD-4D94-9690-F26E1CDB8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777EA20F-F7FD-4D94-9690-F26E1CDB8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94CB-786E-41E0-B974-6C22550E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5B3B94CB-786E-41E0-B974-6C22550E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5B3B94CB-786E-41E0-B974-6C22550E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9BFA0-3275-45B8-88DD-172F96144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999BFA0-3275-45B8-88DD-172F96144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999BFA0-3275-45B8-88DD-172F96144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431FBF-E384-4D0B-8C49-9BC995E14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D7431FBF-E384-4D0B-8C49-9BC995E14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D7431FBF-E384-4D0B-8C49-9BC995E14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7AF95D-05B0-4097-BCFF-337574410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907AF95D-05B0-4097-BCFF-337574410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907AF95D-05B0-4097-BCFF-337574410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8208C-5538-4E4A-B501-EF1730564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5D8208C-5538-4E4A-B501-EF1730564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D5D8208C-5538-4E4A-B501-EF1730564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CDF1BD-7DDF-4309-AA6F-59274FE84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EECDF1BD-7DDF-4309-AA6F-59274FE84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EECDF1BD-7DDF-4309-AA6F-59274FE84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C7236F-A358-4051-B788-DFDA6E54C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D7C7236F-A358-4051-B788-DFDA6E54C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D7C7236F-A358-4051-B788-DFDA6E54C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E7788A-BF0C-4BBB-AC88-20E7212D5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0FE7788A-BF0C-4BBB-AC88-20E7212D5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0FE7788A-BF0C-4BBB-AC88-20E7212D5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ค่าตรวจสุขภาพประจำปี</a:t>
            </a:r>
            <a:r>
              <a:rPr lang="en-US" sz="5500" b="1" dirty="0" smtClean="0">
                <a:solidFill>
                  <a:schemeClr val="accent1"/>
                </a:solidFill>
              </a:rPr>
              <a:t> </a:t>
            </a:r>
            <a:r>
              <a:rPr sz="5500" b="1" smtClean="0">
                <a:solidFill>
                  <a:schemeClr val="accent1"/>
                </a:solidFill>
              </a:rPr>
              <a:t>(อายุต่ำกว่า 35 ปี)</a:t>
            </a:r>
            <a:endParaRPr lang="th-TH" dirty="0">
              <a:solidFill>
                <a:schemeClr val="accent1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62212" y="1772079"/>
          <a:ext cx="9978290" cy="6179175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336379"/>
                <a:gridCol w="7038258"/>
                <a:gridCol w="1603653"/>
              </a:tblGrid>
              <a:tr h="1278153">
                <a:tc>
                  <a:txBody>
                    <a:bodyPr/>
                    <a:lstStyle/>
                    <a:p>
                      <a:pPr algn="ctr"/>
                      <a:r>
                        <a:rPr lang="th-TH" sz="3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ลำดับ</a:t>
                      </a:r>
                      <a:endParaRPr lang="en-US" sz="3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รายการ</a:t>
                      </a:r>
                      <a:endParaRPr lang="en-US" sz="3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ราคา </a:t>
                      </a:r>
                      <a:r>
                        <a:rPr lang="th-TH" sz="2100" dirty="0" smtClean="0"/>
                        <a:t>(</a:t>
                      </a:r>
                      <a:r>
                        <a:rPr lang="th-TH" sz="3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บาท</a:t>
                      </a:r>
                      <a:r>
                        <a:rPr lang="th-TH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n-US" sz="3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3838" marR="103838" marT="54007" marB="54007" anchor="ctr"/>
                </a:tc>
              </a:tr>
              <a:tr h="6089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Film</a:t>
                      </a:r>
                      <a:r>
                        <a:rPr lang="en-US" sz="2400" baseline="0" dirty="0" smtClean="0"/>
                        <a:t> Chest (41001)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</a:tr>
              <a:tr h="6089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Mass Chest (41301)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</a:tr>
              <a:tr h="6089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Urine</a:t>
                      </a:r>
                      <a:r>
                        <a:rPr lang="en-US" sz="2400" baseline="0" dirty="0" smtClean="0"/>
                        <a:t> Examination/Analysis (31001)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</a:tr>
              <a:tr h="9721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Stool Examination</a:t>
                      </a:r>
                      <a:r>
                        <a:rPr lang="en-US" sz="2400" baseline="0" dirty="0" smtClean="0"/>
                        <a:t> – Routine direct smear (31201)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th-TH" sz="3300" baseline="0" dirty="0" smtClean="0"/>
                        <a:t>ร่วมกับ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Occult blood (31203)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</a:tr>
              <a:tr h="8764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Complete Blood</a:t>
                      </a:r>
                      <a:r>
                        <a:rPr lang="en-US" sz="2400" baseline="0" dirty="0" smtClean="0"/>
                        <a:t> Count: CBC </a:t>
                      </a:r>
                      <a:r>
                        <a:rPr lang="th-TH" sz="3300" baseline="0" dirty="0" smtClean="0"/>
                        <a:t>แบบ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Automation (30101)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</a:tr>
              <a:tr h="6120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300" dirty="0" smtClean="0"/>
                        <a:t>ตรวจภายใน </a:t>
                      </a:r>
                      <a:r>
                        <a:rPr lang="en-US" sz="2400" dirty="0" smtClean="0"/>
                        <a:t>(55620)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</a:tr>
              <a:tr h="6089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Pap Smear (38302)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</a:tr>
            </a:tbl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8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9192" y="247531"/>
            <a:ext cx="9345454" cy="1530191"/>
          </a:xfrm>
        </p:spPr>
        <p:txBody>
          <a:bodyPr/>
          <a:lstStyle>
            <a:extLst/>
          </a:lstStyle>
          <a:p>
            <a:r>
              <a:rPr sz="5500" b="1" smtClean="0">
                <a:solidFill>
                  <a:schemeClr val="accent1"/>
                </a:solidFill>
              </a:rPr>
              <a:t>ค่าตรวจสุขภาพประจำปี (อายุตั้งแต่ 35 ปีขึ้นไป)</a:t>
            </a:r>
            <a:endParaRPr sz="55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62213" y="1772082"/>
          <a:ext cx="9978288" cy="6294791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336377"/>
                <a:gridCol w="7038258"/>
                <a:gridCol w="1603653"/>
              </a:tblGrid>
              <a:tr h="1285148">
                <a:tc>
                  <a:txBody>
                    <a:bodyPr/>
                    <a:lstStyle/>
                    <a:p>
                      <a:pPr algn="ctr"/>
                      <a:r>
                        <a:rPr lang="th-TH" sz="3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ลำดับ</a:t>
                      </a:r>
                      <a:endParaRPr lang="en-US" sz="3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รายการ</a:t>
                      </a:r>
                      <a:endParaRPr lang="en-US" sz="3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ราคา </a:t>
                      </a:r>
                      <a:r>
                        <a:rPr lang="th-TH" sz="2100" dirty="0" smtClean="0"/>
                        <a:t>(</a:t>
                      </a:r>
                      <a:r>
                        <a:rPr lang="th-TH" sz="3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บาท</a:t>
                      </a:r>
                      <a:r>
                        <a:rPr lang="th-TH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n-US" sz="3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3838" marR="103838" marT="54007" marB="54007" anchor="ctr"/>
                </a:tc>
              </a:tr>
              <a:tr h="6120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300" dirty="0" smtClean="0"/>
                        <a:t>รายการตรวจอายุไม่เกิน</a:t>
                      </a:r>
                      <a:r>
                        <a:rPr lang="th-TH" sz="2400" dirty="0" smtClean="0"/>
                        <a:t> </a:t>
                      </a:r>
                      <a:r>
                        <a:rPr lang="en-US" sz="2400" dirty="0" smtClean="0"/>
                        <a:t>35</a:t>
                      </a:r>
                      <a:r>
                        <a:rPr lang="th-TH" sz="2400" dirty="0" smtClean="0"/>
                        <a:t> </a:t>
                      </a:r>
                      <a:r>
                        <a:rPr lang="th-TH" sz="3300" dirty="0" smtClean="0"/>
                        <a:t>ปีบริบูรณ์ทุกรายการ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</a:tr>
              <a:tr h="46805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Glucose (32203</a:t>
                      </a:r>
                      <a:r>
                        <a:rPr lang="en-US" sz="2400" dirty="0"/>
                        <a:t>)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</a:tr>
              <a:tr h="4680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Cholesterol (32501)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</a:tr>
              <a:tr h="4680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Triglyceride</a:t>
                      </a:r>
                      <a:r>
                        <a:rPr lang="en-US" sz="2400" baseline="0" dirty="0" smtClean="0"/>
                        <a:t> (32502)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</a:tr>
              <a:tr h="4680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Blood Urea Nitrogen:</a:t>
                      </a:r>
                      <a:r>
                        <a:rPr lang="en-US" sz="2400" baseline="0" dirty="0" smtClean="0"/>
                        <a:t> BUN </a:t>
                      </a:r>
                      <a:r>
                        <a:rPr lang="en-US" sz="2400" dirty="0" smtClean="0"/>
                        <a:t>(32201)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</a:tr>
              <a:tr h="4680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Creatinine</a:t>
                      </a:r>
                      <a:r>
                        <a:rPr lang="en-US" sz="2400" baseline="0" dirty="0" smtClean="0"/>
                        <a:t> (32202)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</a:tr>
              <a:tr h="5550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SGOT</a:t>
                      </a:r>
                      <a:r>
                        <a:rPr lang="en-US" sz="2400" baseline="0" dirty="0" smtClean="0"/>
                        <a:t> (AST) (32310)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</a:tr>
              <a:tr h="5260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SGPT (ALT)</a:t>
                      </a:r>
                      <a:r>
                        <a:rPr lang="en-US" sz="2400" baseline="0" dirty="0" smtClean="0"/>
                        <a:t> (32311)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</a:tr>
              <a:tr h="4680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Alkaline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Phosphatase</a:t>
                      </a:r>
                      <a:r>
                        <a:rPr lang="th-TH" sz="2400" dirty="0" smtClean="0"/>
                        <a:t> </a:t>
                      </a:r>
                      <a:r>
                        <a:rPr lang="en-US" sz="2400" dirty="0" smtClean="0"/>
                        <a:t>(32309)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</a:tr>
              <a:tr h="4680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Uric Acid (32205)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3838" marR="103838" marT="54007" marB="54007" anchor="ctr"/>
                </a:tc>
              </a:tr>
            </a:tbl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th-TH" smtClean="0"/>
              <a:pPr/>
              <a:t>9</a:t>
            </a:fld>
            <a:endParaRPr kumimoji="0" lang="th-TH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PP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0CEEBE0F37842489D6D993FE8FD8A0604009474E9FCFE7DB94596F9220168507702" ma:contentTypeVersion="29" ma:contentTypeDescription="Create a new document." ma:contentTypeScope="" ma:versionID="61bc81607bdaacf2130c4c191b180490"/>
</file>

<file path=customXml/itemProps1.xml><?xml version="1.0" encoding="utf-8"?>
<ds:datastoreItem xmlns:ds="http://schemas.openxmlformats.org/officeDocument/2006/customXml" ds:itemID="{F9FD30F0-E87D-4378-86A1-D965BA091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9503F2-2B60-4FD7-9C10-119BF6F577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78E691-D5AB-47C7-B34E-3DA0006C877B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IntroPPT2007</Template>
  <TotalTime>0</TotalTime>
  <Words>4062</Words>
  <Application>Microsoft Office PowerPoint</Application>
  <PresentationFormat>กำหนดเอง</PresentationFormat>
  <Paragraphs>767</Paragraphs>
  <Slides>67</Slides>
  <Notes>20</Notes>
  <HiddenSlides>0</HiddenSlides>
  <MMClips>0</MMClips>
  <ScaleCrop>false</ScaleCrop>
  <HeadingPairs>
    <vt:vector size="8" baseType="variant">
      <vt:variant>
        <vt:lpstr>ชุดรูปแบบ</vt:lpstr>
      </vt:variant>
      <vt:variant>
        <vt:i4>1</vt:i4>
      </vt:variant>
      <vt:variant>
        <vt:lpstr>การเชื่อมโยง</vt:lpstr>
      </vt:variant>
      <vt:variant>
        <vt:i4>1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ชื่อเรื่องภาพนิ่ง</vt:lpstr>
      </vt:variant>
      <vt:variant>
        <vt:i4>67</vt:i4>
      </vt:variant>
    </vt:vector>
  </HeadingPairs>
  <TitlesOfParts>
    <vt:vector size="71" baseType="lpstr">
      <vt:lpstr>IntroPPT2007</vt:lpstr>
      <vt:lpstr>???</vt:lpstr>
      <vt:lpstr>Clip</vt:lpstr>
      <vt:lpstr>Document</vt:lpstr>
      <vt:lpstr>ระบบสวัสดิการรักษาพยาบาลข้าราชการ </vt:lpstr>
      <vt:lpstr>ระบบสวัสดิการในประเทศไทย</vt:lpstr>
      <vt:lpstr>คำนิยาม "สวัสดิการ"</vt:lpstr>
      <vt:lpstr>แนวคิดหลัก</vt:lpstr>
      <vt:lpstr>ความเป็นมาการสร้างเสริมสุขภาพ</vt:lpstr>
      <vt:lpstr>สิทธิด้านการสร้างเสริมป้องกันในปัจจุบัน</vt:lpstr>
      <vt:lpstr>ค่าตรวจสุขภาพประจำปีตามพระราชกฤษฎีกาเดิม)</vt:lpstr>
      <vt:lpstr>ค่าตรวจสุขภาพประจำปี (อายุต่ำกว่า 35 ปี)</vt:lpstr>
      <vt:lpstr>ค่าตรวจสุขภาพประจำปี (อายุตั้งแต่ 35 ปีขึ้นไป)</vt:lpstr>
      <vt:lpstr>แนวคิดหลัก (ด้านการรักษาพยาบาล)</vt:lpstr>
      <vt:lpstr>ภาพนิ่ง 11</vt:lpstr>
      <vt:lpstr>ผู้มีสิทธิ และบุคคลในครอบครัว</vt:lpstr>
      <vt:lpstr>ผู้มีสิทธิ และบุคคลในครอบครัว</vt:lpstr>
      <vt:lpstr>ตัวอย่าง</vt:lpstr>
      <vt:lpstr>บุคคลในครอบครัวที่ชอบด้วยกฎหมาย</vt:lpstr>
      <vt:lpstr>บุคคลในครอบครัวที่ชอบด้วยกฎหมาย</vt:lpstr>
      <vt:lpstr>บุคคลในครอบครัวที่ชอบด้วยกฎหมาย</vt:lpstr>
      <vt:lpstr>บุคคลในครอบครัวที่ชอบด้วยกฎหมาย</vt:lpstr>
      <vt:lpstr>บุคคลในครอบครัวที่ชอบด้วยกฎหมาย</vt:lpstr>
      <vt:lpstr>ภาพนิ่ง 20</vt:lpstr>
      <vt:lpstr>ภาพนิ่ง 21</vt:lpstr>
      <vt:lpstr>การรายงานข้อมูลและการเลือกสิทธิ</vt:lpstr>
      <vt:lpstr>การรายงานข้อมูลผู้มีสิทธิ และบุคคลในครอบครัว</vt:lpstr>
      <vt:lpstr>การรายงานข้อมูลผู้มีสิทธิ และบุคคลในครอบครัว</vt:lpstr>
      <vt:lpstr>การเลือกสิทธิ และสิทธิซ้ำซ้อน</vt:lpstr>
      <vt:lpstr>สิทธิซ้ำซ้อน</vt:lpstr>
      <vt:lpstr>สิทธิซ้ำซ้อน</vt:lpstr>
      <vt:lpstr>สิทธิซ้ำซ้อน</vt:lpstr>
      <vt:lpstr>การเลือกสิทธิของผู้มีสิทธิ</vt:lpstr>
      <vt:lpstr>การเลือกสิทธิของผู้มีสิทธิ</vt:lpstr>
      <vt:lpstr>รายการและอัตรา</vt:lpstr>
      <vt:lpstr>รายการและอัตรา</vt:lpstr>
      <vt:lpstr>ค่ายา</vt:lpstr>
      <vt:lpstr>ยามะเร็ง 6 ชนิด</vt:lpstr>
      <vt:lpstr>ยามะเร็ง 6 ชนิด</vt:lpstr>
      <vt:lpstr>ยารักษากลุ่มโรครูมาติก และสะเก็ดเงิน</vt:lpstr>
      <vt:lpstr>ยาสมุนไพร ยาแผนไทย</vt:lpstr>
      <vt:lpstr>ยาสมุนไพร ยาแผนไทย 4 ประเภท</vt:lpstr>
      <vt:lpstr>ค่าบริการฝังเข็ม และค่านวด</vt:lpstr>
      <vt:lpstr>เงื่อนไขการให้บริการของสถานพยาบาล</vt:lpstr>
      <vt:lpstr>วิตามิน และแร่ธาตุ</vt:lpstr>
      <vt:lpstr>ภาพนิ่ง 42</vt:lpstr>
      <vt:lpstr>การดำเนินการ</vt:lpstr>
      <vt:lpstr>ที่ กค 0422.2/ว 62 ลว. 28 มิถุนายน 2554</vt:lpstr>
      <vt:lpstr>การสั่งใช้ยา และหยุดยาตามแนวเวชปฏิบัติ</vt:lpstr>
      <vt:lpstr>ภาพนิ่ง 46</vt:lpstr>
      <vt:lpstr>อุปกรณ์และอวัยวะเทียม</vt:lpstr>
      <vt:lpstr>ค่าบริการ ค่าตรวจวิเคราะห์โรค</vt:lpstr>
      <vt:lpstr>ค่าบริการ ค่าตรวจวิเคราะห์โรค</vt:lpstr>
      <vt:lpstr>การเบิกค่าวัสดุสิ้นเปลืองที่เป็นวัสดุทางการแพทย์</vt:lpstr>
      <vt:lpstr>การเบิกค่าวัสดุสิ้นเปลืองที่เป็นวัสดุทางการแพทย์</vt:lpstr>
      <vt:lpstr>ค่าห้อง และค่าอาหาร (สถานพยาบาลของรัฐ)</vt:lpstr>
      <vt:lpstr>ค่ารถ Refer</vt:lpstr>
      <vt:lpstr>ประเภทสถานพยาบาล</vt:lpstr>
      <vt:lpstr>DRGs โรงพยาบาลของทางราชการ</vt:lpstr>
      <vt:lpstr>โรงพยาบาลเอกชน (กรณีถึงชีวิต)</vt:lpstr>
      <vt:lpstr>โรงพยาบาลเอกชน (DRGs)</vt:lpstr>
      <vt:lpstr>DRGs โรงพยาบาลเอกชน</vt:lpstr>
      <vt:lpstr>โรงพยาบาลเอกชนที่เข้าร่วมโครงการ</vt:lpstr>
      <vt:lpstr>รายชื่อสถานพยาบาลเอกชน</vt:lpstr>
      <vt:lpstr>ตัวอย่างโรคที่เบิกได้ (Elective Surgery)</vt:lpstr>
      <vt:lpstr>ขั้นตอนเข้าร่วมโครงการ</vt:lpstr>
      <vt:lpstr>ตัวอย่างการเบิกจ่ายที่ผิดระเบียบ/หลักเกณฑ์</vt:lpstr>
      <vt:lpstr>การเบิกค่ารักษากรณีมีประกัน</vt:lpstr>
      <vt:lpstr>หลักเกณฑ์การเบิกจ่ายที่เปลี่ยนแปลงไป</vt:lpstr>
      <vt:lpstr>หนังสือกรมบัญชีกลาง ด่วนที่สุด ที่ กค 0422.2/ว 379  ลงวันที่ 30 กันยายน 2553 </vt:lpstr>
      <vt:lpstr>ภาพนิ่ง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2010-11-08T02:39:34Z</dcterms:created>
  <dcterms:modified xsi:type="dcterms:W3CDTF">2013-11-04T06:30:25Z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TC101769269990</vt:lpwstr>
  </property>
</Properties>
</file>