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18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DFF"/>
    <a:srgbClr val="ABE3FF"/>
    <a:srgbClr val="CCFFFF"/>
    <a:srgbClr val="FFCCFF"/>
    <a:srgbClr val="FFFFCC"/>
    <a:srgbClr val="FFFF99"/>
    <a:srgbClr val="FF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0" d="100"/>
          <a:sy n="330" d="100"/>
        </p:scale>
        <p:origin x="4638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334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902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057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703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551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462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847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798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35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894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820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6C30C-5570-4C57-A9A9-25C7D576D4B7}" type="datetimeFigureOut">
              <a:rPr lang="th-TH" smtClean="0"/>
              <a:t>29/08/60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C34EA-CF93-4325-BB33-9DA179AE00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488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8153400" y="1905000"/>
            <a:ext cx="904415" cy="307777"/>
          </a:xfrm>
          <a:prstGeom prst="rect">
            <a:avLst/>
          </a:prstGeom>
          <a:solidFill>
            <a:srgbClr val="C9EDFF"/>
          </a:solidFill>
          <a:ln w="28575" cap="rnd">
            <a:solidFill>
              <a:schemeClr val="tx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กลุ่มกฎหมาย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584542" y="1905000"/>
            <a:ext cx="1615858" cy="307777"/>
          </a:xfrm>
          <a:prstGeom prst="rect">
            <a:avLst/>
          </a:prstGeom>
          <a:solidFill>
            <a:srgbClr val="C9EDFF"/>
          </a:solidFill>
          <a:ln w="28575" cap="rnd">
            <a:solidFill>
              <a:schemeClr val="tx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กลุ่มงานช่างและแผนที่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3505200" y="1905000"/>
            <a:ext cx="2092239" cy="307777"/>
          </a:xfrm>
          <a:prstGeom prst="rect">
            <a:avLst/>
          </a:prstGeom>
          <a:solidFill>
            <a:srgbClr val="C9EDFF"/>
          </a:solidFill>
          <a:ln w="28575" cap="rnd">
            <a:solidFill>
              <a:schemeClr val="tx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กลุ่มการเงินและจัดเก็บผลประโยชน์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791200" y="1905000"/>
            <a:ext cx="2055371" cy="307777"/>
          </a:xfrm>
          <a:prstGeom prst="rect">
            <a:avLst/>
          </a:prstGeom>
          <a:solidFill>
            <a:srgbClr val="C9EDFF"/>
          </a:solidFill>
          <a:ln w="28575" cap="rnd">
            <a:solidFill>
              <a:schemeClr val="tx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/>
              <a:t>กลุ่ม</a:t>
            </a:r>
            <a:r>
              <a:rPr lang="th-TH" sz="1400" b="1" dirty="0"/>
              <a:t>ยุทธศาสตร์</a:t>
            </a:r>
            <a:r>
              <a:rPr lang="th-TH" sz="1400" b="1" dirty="0" smtClean="0"/>
              <a:t>และการ</a:t>
            </a:r>
            <a:r>
              <a:rPr lang="th-TH" sz="1400" b="1" dirty="0"/>
              <a:t>ปฏิรูปที่ดิน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pic>
        <p:nvPicPr>
          <p:cNvPr id="10" name="รูปภาพ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925" y="2288977"/>
            <a:ext cx="586675" cy="7367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1524000" y="4876800"/>
            <a:ext cx="1371599" cy="369332"/>
          </a:xfrm>
          <a:prstGeom prst="rect">
            <a:avLst/>
          </a:prstGeom>
          <a:solidFill>
            <a:srgbClr val="DAEEF3"/>
          </a:solidFill>
          <a:ln w="28575">
            <a:solidFill>
              <a:srgbClr val="92CDDC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จ้างเหมาบริการ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76682" y="1905000"/>
            <a:ext cx="1066318" cy="307777"/>
          </a:xfrm>
          <a:prstGeom prst="rect">
            <a:avLst/>
          </a:prstGeom>
          <a:solidFill>
            <a:srgbClr val="C9EDFF"/>
          </a:solidFill>
          <a:ln w="28575" cap="rnd">
            <a:solidFill>
              <a:schemeClr val="tx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ฝ่ายบริหารทั่วไป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pic>
        <p:nvPicPr>
          <p:cNvPr id="15" name="รูปภาพ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767" y="4267016"/>
            <a:ext cx="503829" cy="6859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รูปภาพ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962" y="5791200"/>
            <a:ext cx="532038" cy="6537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5899663" y="3127177"/>
            <a:ext cx="170751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     นางปรานอม  </a:t>
            </a:r>
            <a:r>
              <a:rPr kumimoji="0" lang="th-TH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เพ็ชร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เสนา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นักวิชาการปฏิรูปที่ดินชำนาญการ</a:t>
            </a:r>
            <a:endParaRPr kumimoji="0" lang="th-TH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0" name="Text Box 54"/>
          <p:cNvSpPr txBox="1">
            <a:spLocks noChangeArrowheads="1"/>
          </p:cNvSpPr>
          <p:nvPr/>
        </p:nvSpPr>
        <p:spPr bwMode="auto">
          <a:xfrm>
            <a:off x="-119063" y="6534150"/>
            <a:ext cx="2301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" name="Text Box 53"/>
          <p:cNvSpPr txBox="1">
            <a:spLocks noChangeArrowheads="1"/>
          </p:cNvSpPr>
          <p:nvPr/>
        </p:nvSpPr>
        <p:spPr bwMode="auto">
          <a:xfrm>
            <a:off x="2854325" y="6575425"/>
            <a:ext cx="239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0" y="3127177"/>
            <a:ext cx="1404552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  </a:t>
            </a: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นางสาว</a:t>
            </a:r>
            <a:r>
              <a:rPr kumimoji="0" lang="th-TH" sz="1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บุต</a:t>
            </a: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สดี  พลายบัว</a:t>
            </a: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ngsana New" pitchFamily="18" charset="-34"/>
              </a:rPr>
              <a:t>     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เจ้าพนักงานธุรการปฏิบัติงาน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-3970" y="6581001"/>
            <a:ext cx="1269919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น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ngsana New" pitchFamily="18" charset="-34"/>
              </a:rPr>
              <a:t>.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ส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ngsana New" pitchFamily="18" charset="-34"/>
              </a:rPr>
              <a:t>.</a:t>
            </a:r>
            <a:r>
              <a:rPr kumimoji="0" lang="th-TH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ปุณญิศา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 พึ่งเนตร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ngsana New" pitchFamily="18" charset="-34"/>
            </a:endParaRPr>
          </a:p>
        </p:txBody>
      </p:sp>
      <p:pic>
        <p:nvPicPr>
          <p:cNvPr id="25" name="รูปภาพ 24" descr="รูประกอบการสมัคร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9820" y="5815663"/>
            <a:ext cx="528380" cy="6821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554346" y="3127177"/>
            <a:ext cx="1886672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      </a:t>
            </a:r>
            <a:r>
              <a:rPr kumimoji="0" lang="th-TH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</a:t>
            </a: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 นางสาว</a:t>
            </a:r>
            <a:r>
              <a:rPr kumimoji="0" lang="th-TH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ทิพาวรรณ์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  บุญใจ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   นักวิชาการเงินและบัญชีปฏิบัติการ</a:t>
            </a:r>
            <a:endParaRPr kumimoji="0" lang="th-TH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8" name="Text Box 51"/>
          <p:cNvSpPr txBox="1">
            <a:spLocks noChangeArrowheads="1"/>
          </p:cNvSpPr>
          <p:nvPr/>
        </p:nvSpPr>
        <p:spPr bwMode="auto">
          <a:xfrm>
            <a:off x="2590800" y="6581001"/>
            <a:ext cx="116410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นายสุทธิศักดิ์   บุตรจู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ngsana New" pitchFamily="18" charset="-34"/>
            </a:endParaRPr>
          </a:p>
        </p:txBody>
      </p:sp>
      <p:pic>
        <p:nvPicPr>
          <p:cNvPr id="30" name="รูปภาพ 2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48" y="2290868"/>
            <a:ext cx="569804" cy="7348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3886200" y="5133201"/>
            <a:ext cx="1266693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น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ngsana New" pitchFamily="18" charset="-34"/>
              </a:rPr>
              <a:t>.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ส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ngsana New" pitchFamily="18" charset="-34"/>
              </a:rPr>
              <a:t>.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สุธา</a:t>
            </a:r>
            <a:r>
              <a:rPr kumimoji="0" lang="th-TH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ริณี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 </a:t>
            </a:r>
            <a:r>
              <a:rPr kumimoji="0" lang="th-TH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เพ็ชร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เสนา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ngsana New" pitchFamily="18" charset="-34"/>
            </a:endParaRPr>
          </a:p>
        </p:txBody>
      </p:sp>
      <p:pic>
        <p:nvPicPr>
          <p:cNvPr id="33" name="รูปภาพ 3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502" y="5791200"/>
            <a:ext cx="436098" cy="6512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3810000" y="6581001"/>
            <a:ext cx="114300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200" b="1" dirty="0">
                <a:solidFill>
                  <a:srgbClr val="000000"/>
                </a:solidFill>
                <a:ea typeface="Times New Roman" pitchFamily="18" charset="0"/>
                <a:cs typeface="Cordia New" pitchFamily="34" charset="-34"/>
              </a:rPr>
              <a:t>นายนาวิน  โสมรักษ์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ngsana New" pitchFamily="18" charset="-34"/>
            </a:endParaRPr>
          </a:p>
        </p:txBody>
      </p:sp>
      <p:pic>
        <p:nvPicPr>
          <p:cNvPr id="35" name="รูปภาพ 3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997" y="4245610"/>
            <a:ext cx="598805" cy="76376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7952533" y="3810000"/>
            <a:ext cx="1064715" cy="307777"/>
          </a:xfrm>
          <a:prstGeom prst="rect">
            <a:avLst/>
          </a:prstGeom>
          <a:solidFill>
            <a:srgbClr val="C9EDFF"/>
          </a:solidFill>
          <a:ln w="19050">
            <a:solidFill>
              <a:schemeClr val="tx2">
                <a:lumMod val="40000"/>
                <a:lumOff val="60000"/>
              </a:schemeClr>
            </a:solidFill>
            <a:prstDash val="dash"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พนักงานราชการ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7924800" y="5105400"/>
            <a:ext cx="1149674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rot="0" vert="horz" wrap="non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th-TH" sz="1200" b="1" kern="1200" dirty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น</a:t>
            </a:r>
            <a:r>
              <a:rPr lang="en-US" sz="1200" b="1" kern="1200" dirty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.</a:t>
            </a:r>
            <a:r>
              <a:rPr lang="th-TH" sz="1200" b="1" kern="1200" dirty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ส</a:t>
            </a:r>
            <a:r>
              <a:rPr lang="en-US" sz="1200" b="1" kern="1200" dirty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.</a:t>
            </a:r>
            <a:r>
              <a:rPr lang="th-TH" sz="1200" b="1" kern="1200" dirty="0" err="1">
                <a:solidFill>
                  <a:srgbClr val="000000"/>
                </a:solidFill>
                <a:effectLst/>
                <a:ea typeface="Times New Roman"/>
                <a:cs typeface="Cordia New"/>
              </a:rPr>
              <a:t>ธนิ</a:t>
            </a:r>
            <a:r>
              <a:rPr lang="th-TH" sz="1200" b="1" kern="1200" dirty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ตา   พึ่งเนตร</a:t>
            </a:r>
            <a:endParaRPr lang="en-US" sz="1100" b="1" dirty="0">
              <a:effectLst/>
              <a:ea typeface="Times New Roman"/>
            </a:endParaRPr>
          </a:p>
        </p:txBody>
      </p:sp>
      <p:pic>
        <p:nvPicPr>
          <p:cNvPr id="72" name="รูปภาพ 7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16" y="2288977"/>
            <a:ext cx="622484" cy="7175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79" name="ตัวเชื่อมต่อตรง 78"/>
          <p:cNvCxnSpPr/>
          <p:nvPr/>
        </p:nvCxnSpPr>
        <p:spPr>
          <a:xfrm>
            <a:off x="524313" y="1623294"/>
            <a:ext cx="81624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ตัวเชื่อมต่อตรง 80"/>
          <p:cNvCxnSpPr/>
          <p:nvPr/>
        </p:nvCxnSpPr>
        <p:spPr>
          <a:xfrm>
            <a:off x="524313" y="3512642"/>
            <a:ext cx="25603" cy="8318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ตัวเชื่อมต่อตรง 89"/>
          <p:cNvCxnSpPr/>
          <p:nvPr/>
        </p:nvCxnSpPr>
        <p:spPr>
          <a:xfrm>
            <a:off x="553888" y="4343400"/>
            <a:ext cx="1655912" cy="11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ตัวเชื่อมต่อตรง 91"/>
          <p:cNvCxnSpPr/>
          <p:nvPr/>
        </p:nvCxnSpPr>
        <p:spPr>
          <a:xfrm>
            <a:off x="537114" y="5486400"/>
            <a:ext cx="4834986" cy="107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ลูกศรเชื่อมต่อแบบตรง 96"/>
          <p:cNvCxnSpPr/>
          <p:nvPr/>
        </p:nvCxnSpPr>
        <p:spPr>
          <a:xfrm>
            <a:off x="2209800" y="4343400"/>
            <a:ext cx="0" cy="4572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ลูกศรเชื่อมต่อแบบตรง 98"/>
          <p:cNvCxnSpPr/>
          <p:nvPr/>
        </p:nvCxnSpPr>
        <p:spPr>
          <a:xfrm>
            <a:off x="1828800" y="5497191"/>
            <a:ext cx="0" cy="228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ลูกศรเชื่อมต่อแบบตรง 99"/>
          <p:cNvCxnSpPr/>
          <p:nvPr/>
        </p:nvCxnSpPr>
        <p:spPr>
          <a:xfrm>
            <a:off x="533400" y="5486400"/>
            <a:ext cx="0" cy="228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ลูกศรเชื่อมต่อแบบตรง 101"/>
          <p:cNvCxnSpPr/>
          <p:nvPr/>
        </p:nvCxnSpPr>
        <p:spPr>
          <a:xfrm>
            <a:off x="3124200" y="5497191"/>
            <a:ext cx="0" cy="228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ลูกศรเชื่อมต่อแบบตรง 102"/>
          <p:cNvCxnSpPr/>
          <p:nvPr/>
        </p:nvCxnSpPr>
        <p:spPr>
          <a:xfrm>
            <a:off x="4343400" y="5497191"/>
            <a:ext cx="0" cy="228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ลูกศรเชื่อมต่อแบบตรง 106"/>
          <p:cNvCxnSpPr/>
          <p:nvPr/>
        </p:nvCxnSpPr>
        <p:spPr>
          <a:xfrm>
            <a:off x="8686800" y="1620317"/>
            <a:ext cx="0" cy="3048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ลูกศรเชื่อมต่อแบบตรง 108"/>
          <p:cNvCxnSpPr/>
          <p:nvPr/>
        </p:nvCxnSpPr>
        <p:spPr>
          <a:xfrm>
            <a:off x="6781800" y="1620317"/>
            <a:ext cx="0" cy="3048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ลูกศรเชื่อมต่อแบบตรง 109"/>
          <p:cNvCxnSpPr/>
          <p:nvPr/>
        </p:nvCxnSpPr>
        <p:spPr>
          <a:xfrm>
            <a:off x="2286000" y="1620317"/>
            <a:ext cx="0" cy="3048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ลูกศรเชื่อมต่อแบบตรง 110"/>
          <p:cNvCxnSpPr/>
          <p:nvPr/>
        </p:nvCxnSpPr>
        <p:spPr>
          <a:xfrm>
            <a:off x="4419600" y="1620317"/>
            <a:ext cx="0" cy="3048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ลูกศรเชื่อมต่อแบบตรง 111"/>
          <p:cNvCxnSpPr/>
          <p:nvPr/>
        </p:nvCxnSpPr>
        <p:spPr>
          <a:xfrm>
            <a:off x="549916" y="1600200"/>
            <a:ext cx="0" cy="3048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 Box 47"/>
          <p:cNvSpPr txBox="1">
            <a:spLocks noChangeArrowheads="1"/>
          </p:cNvSpPr>
          <p:nvPr/>
        </p:nvSpPr>
        <p:spPr bwMode="auto">
          <a:xfrm>
            <a:off x="4953001" y="6581001"/>
            <a:ext cx="1142999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200" b="1" dirty="0" smtClean="0">
                <a:solidFill>
                  <a:srgbClr val="000000"/>
                </a:solidFill>
                <a:ea typeface="Times New Roman" pitchFamily="18" charset="0"/>
              </a:rPr>
              <a:t>นาย</a:t>
            </a:r>
            <a:r>
              <a:rPr lang="th-TH" sz="1200" b="1" dirty="0">
                <a:solidFill>
                  <a:srgbClr val="000000"/>
                </a:solidFill>
                <a:ea typeface="Times New Roman" pitchFamily="18" charset="0"/>
              </a:rPr>
              <a:t>พนม  วิเศษ</a:t>
            </a:r>
            <a:r>
              <a:rPr lang="th-TH" sz="1200" b="1" dirty="0" smtClean="0">
                <a:solidFill>
                  <a:srgbClr val="000000"/>
                </a:solidFill>
                <a:ea typeface="Times New Roman" pitchFamily="18" charset="0"/>
              </a:rPr>
              <a:t>แก้ว</a:t>
            </a:r>
            <a:endParaRPr lang="en-US" sz="1200" b="1" dirty="0">
              <a:ea typeface="Times New Roman" pitchFamily="18" charset="0"/>
            </a:endParaRPr>
          </a:p>
        </p:txBody>
      </p:sp>
      <p:pic>
        <p:nvPicPr>
          <p:cNvPr id="117" name="รูปภาพ 1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802679"/>
            <a:ext cx="469127" cy="6743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24" name="ตัวเชื่อมต่อตรง 123"/>
          <p:cNvCxnSpPr/>
          <p:nvPr/>
        </p:nvCxnSpPr>
        <p:spPr>
          <a:xfrm>
            <a:off x="1143000" y="6581001"/>
            <a:ext cx="0" cy="276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ตัวเชื่อมต่อตรง 125"/>
          <p:cNvCxnSpPr/>
          <p:nvPr/>
        </p:nvCxnSpPr>
        <p:spPr>
          <a:xfrm>
            <a:off x="0" y="6575425"/>
            <a:ext cx="0" cy="276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ตัวเชื่อมต่อตรง 126"/>
          <p:cNvCxnSpPr/>
          <p:nvPr/>
        </p:nvCxnSpPr>
        <p:spPr>
          <a:xfrm>
            <a:off x="3810000" y="6594901"/>
            <a:ext cx="0" cy="276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ตัวเชื่อมต่อตรง 127"/>
          <p:cNvCxnSpPr/>
          <p:nvPr/>
        </p:nvCxnSpPr>
        <p:spPr>
          <a:xfrm>
            <a:off x="2590800" y="6581001"/>
            <a:ext cx="0" cy="276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ตัวเชื่อมต่อตรง 128"/>
          <p:cNvCxnSpPr/>
          <p:nvPr/>
        </p:nvCxnSpPr>
        <p:spPr>
          <a:xfrm>
            <a:off x="4876800" y="6581001"/>
            <a:ext cx="0" cy="276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1731240" y="3127177"/>
            <a:ext cx="1469160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     นายสากล</a:t>
            </a:r>
            <a:r>
              <a:rPr kumimoji="0" lang="th-TH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 มิ่งมงคล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 นายช่างสำรวจชำนาญงาน</a:t>
            </a:r>
            <a:endParaRPr kumimoji="0" lang="th-TH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pic>
        <p:nvPicPr>
          <p:cNvPr id="71" name="รูปภาพ 7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478" y="2316375"/>
            <a:ext cx="610091" cy="7194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3" name="TextBox 9"/>
          <p:cNvSpPr txBox="1">
            <a:spLocks noChangeArrowheads="1"/>
          </p:cNvSpPr>
          <p:nvPr/>
        </p:nvSpPr>
        <p:spPr bwMode="auto">
          <a:xfrm>
            <a:off x="3581400" y="1000780"/>
            <a:ext cx="1628972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srgbClr val="000000"/>
                </a:solidFill>
                <a:ea typeface="Times New Roman" pitchFamily="18" charset="0"/>
                <a:cs typeface="Cordia New" pitchFamily="34" charset="-34"/>
              </a:rPr>
              <a:t>นางสาว</a:t>
            </a:r>
            <a:r>
              <a:rPr lang="th-TH" sz="1400" b="1" dirty="0" err="1" smtClean="0"/>
              <a:t>จันทนา</a:t>
            </a:r>
            <a:r>
              <a:rPr lang="th-TH" sz="1400" b="1" dirty="0" smtClean="0"/>
              <a:t>  </a:t>
            </a:r>
            <a:r>
              <a:rPr lang="th-TH" sz="1400" b="1" dirty="0"/>
              <a:t>จิต</a:t>
            </a:r>
            <a:r>
              <a:rPr lang="th-TH" sz="1400" b="1" dirty="0" smtClean="0"/>
              <a:t>การค้า</a:t>
            </a:r>
            <a:endParaRPr lang="th-TH" sz="1400" b="1" dirty="0">
              <a:solidFill>
                <a:srgbClr val="000000"/>
              </a:solidFill>
              <a:cs typeface="Cordia New" pitchFamily="34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ปฏิรูปที่ดินจังหวัดอ่างทอง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860"/>
          <a:stretch/>
        </p:blipFill>
        <p:spPr>
          <a:xfrm>
            <a:off x="4127869" y="107800"/>
            <a:ext cx="621727" cy="783523"/>
          </a:xfrm>
          <a:prstGeom prst="round2DiagRect">
            <a:avLst>
              <a:gd name="adj1" fmla="val 232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5" name="Text Box 31"/>
          <p:cNvSpPr txBox="1">
            <a:spLocks noChangeArrowheads="1"/>
          </p:cNvSpPr>
          <p:nvPr/>
        </p:nvSpPr>
        <p:spPr bwMode="auto">
          <a:xfrm>
            <a:off x="6174285" y="3810000"/>
            <a:ext cx="1064715" cy="307777"/>
          </a:xfrm>
          <a:prstGeom prst="rect">
            <a:avLst/>
          </a:prstGeom>
          <a:solidFill>
            <a:srgbClr val="C9EDFF"/>
          </a:solidFill>
          <a:ln w="19050">
            <a:solidFill>
              <a:schemeClr val="tx2">
                <a:lumMod val="40000"/>
                <a:lumOff val="60000"/>
              </a:schemeClr>
            </a:solidFill>
            <a:prstDash val="dash"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พนักงานราชการ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80" name="Text Box 26"/>
          <p:cNvSpPr txBox="1">
            <a:spLocks noChangeArrowheads="1"/>
          </p:cNvSpPr>
          <p:nvPr/>
        </p:nvSpPr>
        <p:spPr bwMode="auto">
          <a:xfrm>
            <a:off x="7938965" y="3127177"/>
            <a:ext cx="1128835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rot="0" vert="horz" wrap="non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th-TH" sz="1200" b="1" kern="1200" dirty="0" smtClean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น</a:t>
            </a:r>
            <a:r>
              <a:rPr lang="th-TH" sz="1200" b="1" dirty="0" smtClean="0">
                <a:solidFill>
                  <a:srgbClr val="000000"/>
                </a:solidFill>
                <a:ea typeface="Times New Roman"/>
                <a:cs typeface="Cordia New"/>
              </a:rPr>
              <a:t>ายยุทธนา  น้ำทิพย์</a:t>
            </a:r>
          </a:p>
          <a:p>
            <a:pPr>
              <a:spcAft>
                <a:spcPts val="0"/>
              </a:spcAft>
            </a:pPr>
            <a:r>
              <a:rPr lang="th-TH" sz="1200" b="1" dirty="0" smtClean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  นิติกรชำนาญการ</a:t>
            </a:r>
            <a:endParaRPr lang="en-US" sz="1100" b="1" dirty="0">
              <a:effectLst/>
              <a:ea typeface="Times New Roman"/>
            </a:endParaRPr>
          </a:p>
        </p:txBody>
      </p:sp>
      <p:sp>
        <p:nvSpPr>
          <p:cNvPr id="85" name="Text Box 31"/>
          <p:cNvSpPr txBox="1">
            <a:spLocks noChangeArrowheads="1"/>
          </p:cNvSpPr>
          <p:nvPr/>
        </p:nvSpPr>
        <p:spPr bwMode="auto">
          <a:xfrm>
            <a:off x="4040685" y="3810000"/>
            <a:ext cx="933269" cy="307777"/>
          </a:xfrm>
          <a:prstGeom prst="rect">
            <a:avLst/>
          </a:prstGeom>
          <a:solidFill>
            <a:srgbClr val="C9EDFF"/>
          </a:solidFill>
          <a:ln w="19050">
            <a:solidFill>
              <a:schemeClr val="tx2">
                <a:lumMod val="40000"/>
                <a:lumOff val="60000"/>
              </a:schemeClr>
            </a:solidFill>
            <a:prstDash val="dash"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rdia New" pitchFamily="34" charset="-34"/>
              </a:rPr>
              <a:t>ลูกจ้างกองทุน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cxnSp>
        <p:nvCxnSpPr>
          <p:cNvPr id="86" name="ลูกศรเชื่อมต่อแบบตรง 85"/>
          <p:cNvCxnSpPr/>
          <p:nvPr/>
        </p:nvCxnSpPr>
        <p:spPr>
          <a:xfrm>
            <a:off x="4551320" y="3581400"/>
            <a:ext cx="0" cy="228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รูปภาพ 4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48" y="5819070"/>
            <a:ext cx="502752" cy="6579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94" name="ลูกศรเชื่อมต่อแบบตรง 93"/>
          <p:cNvCxnSpPr/>
          <p:nvPr/>
        </p:nvCxnSpPr>
        <p:spPr>
          <a:xfrm>
            <a:off x="6742496" y="3581400"/>
            <a:ext cx="0" cy="228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ลูกศรเชื่อมต่อแบบตรง 94"/>
          <p:cNvCxnSpPr/>
          <p:nvPr/>
        </p:nvCxnSpPr>
        <p:spPr>
          <a:xfrm>
            <a:off x="8534400" y="3581400"/>
            <a:ext cx="0" cy="228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รูปภาพ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351" y="2288977"/>
            <a:ext cx="666049" cy="7176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รูปภาพ 1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276933"/>
            <a:ext cx="573465" cy="75226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1143000" y="6581001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b="1" dirty="0" smtClean="0"/>
              <a:t>นายเกียรติศักดิ์  </a:t>
            </a:r>
            <a:r>
              <a:rPr lang="th-TH" sz="1200" b="1" dirty="0" err="1" smtClean="0"/>
              <a:t>นาคาภิรมณ์</a:t>
            </a:r>
            <a:endParaRPr lang="th-TH" sz="1200" b="1" dirty="0"/>
          </a:p>
        </p:txBody>
      </p:sp>
      <p:sp>
        <p:nvSpPr>
          <p:cNvPr id="68" name="Text Box 26"/>
          <p:cNvSpPr txBox="1">
            <a:spLocks noChangeArrowheads="1"/>
          </p:cNvSpPr>
          <p:nvPr/>
        </p:nvSpPr>
        <p:spPr bwMode="auto">
          <a:xfrm>
            <a:off x="5943600" y="5133201"/>
            <a:ext cx="1603324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rot="0" vert="horz" wrap="non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th-TH" sz="1200" b="1" kern="1200" dirty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น</a:t>
            </a:r>
            <a:r>
              <a:rPr lang="en-US" sz="1200" b="1" kern="1200" dirty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.</a:t>
            </a:r>
            <a:r>
              <a:rPr lang="th-TH" sz="1200" b="1" kern="1200" dirty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ส</a:t>
            </a:r>
            <a:r>
              <a:rPr lang="en-US" sz="1200" b="1" kern="1200" dirty="0" smtClean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.</a:t>
            </a:r>
            <a:r>
              <a:rPr lang="th-TH" sz="1200" b="1" kern="1200" dirty="0" err="1" smtClean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ธัณย์</a:t>
            </a:r>
            <a:r>
              <a:rPr lang="th-TH" sz="1200" b="1" kern="1200" dirty="0" smtClean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สิตา  </a:t>
            </a:r>
            <a:r>
              <a:rPr lang="th-TH" sz="1200" b="1" kern="1200" dirty="0" err="1" smtClean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อมรรัตน์ว</a:t>
            </a:r>
            <a:r>
              <a:rPr lang="th-TH" sz="1200" b="1" kern="1200" dirty="0" smtClean="0">
                <a:solidFill>
                  <a:srgbClr val="000000"/>
                </a:solidFill>
                <a:effectLst/>
                <a:ea typeface="Times New Roman"/>
                <a:cs typeface="Cordia New"/>
              </a:rPr>
              <a:t>รากุล</a:t>
            </a:r>
            <a:endParaRPr lang="en-US" sz="1100" b="1" dirty="0">
              <a:effectLst/>
              <a:ea typeface="Times New Roman"/>
            </a:endParaRPr>
          </a:p>
        </p:txBody>
      </p:sp>
      <p:cxnSp>
        <p:nvCxnSpPr>
          <p:cNvPr id="74" name="ลูกศรเชื่อมต่อแบบตรง 73"/>
          <p:cNvCxnSpPr/>
          <p:nvPr/>
        </p:nvCxnSpPr>
        <p:spPr>
          <a:xfrm>
            <a:off x="5372100" y="5486400"/>
            <a:ext cx="0" cy="228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ตัวเชื่อมต่อตรง 75"/>
          <p:cNvCxnSpPr/>
          <p:nvPr/>
        </p:nvCxnSpPr>
        <p:spPr>
          <a:xfrm>
            <a:off x="6096000" y="6581001"/>
            <a:ext cx="0" cy="276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763000" y="6705600"/>
            <a:ext cx="4090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700" dirty="0" smtClean="0"/>
              <a:t>22/08/60</a:t>
            </a:r>
            <a:endParaRPr lang="th-TH" sz="700" dirty="0"/>
          </a:p>
        </p:txBody>
      </p:sp>
    </p:spTree>
    <p:extLst>
      <p:ext uri="{BB962C8B-B14F-4D97-AF65-F5344CB8AC3E}">
        <p14:creationId xmlns:p14="http://schemas.microsoft.com/office/powerpoint/2010/main" val="21839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138</Words>
  <Application>Microsoft Office PowerPoint</Application>
  <PresentationFormat>นำเสนอทางหน้าจอ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com</cp:lastModifiedBy>
  <cp:revision>34</cp:revision>
  <cp:lastPrinted>2017-08-22T07:30:58Z</cp:lastPrinted>
  <dcterms:created xsi:type="dcterms:W3CDTF">2015-08-11T06:00:49Z</dcterms:created>
  <dcterms:modified xsi:type="dcterms:W3CDTF">2017-08-29T07:38:16Z</dcterms:modified>
</cp:coreProperties>
</file>