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6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2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74" r:id="rId3"/>
    <p:sldMasterId id="2147483688" r:id="rId4"/>
    <p:sldMasterId id="2147483707" r:id="rId5"/>
    <p:sldMasterId id="2147483735" r:id="rId6"/>
  </p:sldMasterIdLst>
  <p:sldIdLst>
    <p:sldId id="256" r:id="rId7"/>
    <p:sldId id="259" r:id="rId8"/>
    <p:sldId id="287" r:id="rId9"/>
    <p:sldId id="447" r:id="rId10"/>
    <p:sldId id="289" r:id="rId11"/>
    <p:sldId id="449" r:id="rId12"/>
    <p:sldId id="445" r:id="rId13"/>
    <p:sldId id="281" r:id="rId14"/>
    <p:sldId id="298" r:id="rId15"/>
    <p:sldId id="291" r:id="rId16"/>
    <p:sldId id="446" r:id="rId17"/>
    <p:sldId id="451" r:id="rId18"/>
    <p:sldId id="307" r:id="rId19"/>
    <p:sldId id="319" r:id="rId20"/>
    <p:sldId id="453" r:id="rId21"/>
    <p:sldId id="464" r:id="rId22"/>
    <p:sldId id="454" r:id="rId23"/>
    <p:sldId id="455" r:id="rId24"/>
    <p:sldId id="450" r:id="rId25"/>
    <p:sldId id="458" r:id="rId26"/>
    <p:sldId id="459" r:id="rId27"/>
    <p:sldId id="465" r:id="rId28"/>
    <p:sldId id="460" r:id="rId29"/>
    <p:sldId id="461" r:id="rId30"/>
    <p:sldId id="466" r:id="rId31"/>
    <p:sldId id="462" r:id="rId32"/>
    <p:sldId id="463" r:id="rId33"/>
    <p:sldId id="286" r:id="rId3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934" autoAdjust="0"/>
    <p:restoredTop sz="94660"/>
  </p:normalViewPr>
  <p:slideViewPr>
    <p:cSldViewPr>
      <p:cViewPr varScale="1">
        <p:scale>
          <a:sx n="62" d="100"/>
          <a:sy n="62" d="100"/>
        </p:scale>
        <p:origin x="-62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9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11" Type="http://schemas.openxmlformats.org/officeDocument/2006/relationships/image" Target="../media/image10.png"/><Relationship Id="rId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สไลด์ชื่อเรื่อ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3" name="Rectangle 127">
            <a:extLst>
              <a:ext uri="{FF2B5EF4-FFF2-40B4-BE49-F238E27FC236}">
                <a16:creationId xmlns="" xmlns:a16="http://schemas.microsoft.com/office/drawing/2014/main" id="{18131808-4B0C-4246-B100-CAC3C8535ECB}"/>
              </a:ext>
            </a:extLst>
          </p:cNvPr>
          <p:cNvSpPr>
            <a:spLocks noChangeArrowheads="1"/>
          </p:cNvSpPr>
          <p:nvPr/>
        </p:nvSpPr>
        <p:spPr bwMode="gray">
          <a:xfrm>
            <a:off x="0" y="0"/>
            <a:ext cx="9144000" cy="1828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111" name="Group 15">
            <a:extLst>
              <a:ext uri="{FF2B5EF4-FFF2-40B4-BE49-F238E27FC236}">
                <a16:creationId xmlns="" xmlns:a16="http://schemas.microsoft.com/office/drawing/2014/main" id="{3D217230-FAC7-4E64-92A2-B0CCDFEE072B}"/>
              </a:ext>
            </a:extLst>
          </p:cNvPr>
          <p:cNvGrpSpPr>
            <a:grpSpLocks/>
          </p:cNvGrpSpPr>
          <p:nvPr/>
        </p:nvGrpSpPr>
        <p:grpSpPr bwMode="auto">
          <a:xfrm>
            <a:off x="152400" y="381000"/>
            <a:ext cx="6838950" cy="3365500"/>
            <a:chOff x="664" y="1951"/>
            <a:chExt cx="4308" cy="2120"/>
          </a:xfrm>
        </p:grpSpPr>
        <p:sp>
          <p:nvSpPr>
            <p:cNvPr id="4112" name="Freeform 16">
              <a:extLst>
                <a:ext uri="{FF2B5EF4-FFF2-40B4-BE49-F238E27FC236}">
                  <a16:creationId xmlns="" xmlns:a16="http://schemas.microsoft.com/office/drawing/2014/main" id="{F3A58F57-0274-4438-8C81-86AD8A802622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743" y="2045"/>
              <a:ext cx="1267" cy="1938"/>
            </a:xfrm>
            <a:custGeom>
              <a:avLst/>
              <a:gdLst>
                <a:gd name="T0" fmla="*/ 116 w 1692"/>
                <a:gd name="T1" fmla="*/ 258 h 2586"/>
                <a:gd name="T2" fmla="*/ 320 w 1692"/>
                <a:gd name="T3" fmla="*/ 210 h 2586"/>
                <a:gd name="T4" fmla="*/ 434 w 1692"/>
                <a:gd name="T5" fmla="*/ 240 h 2586"/>
                <a:gd name="T6" fmla="*/ 416 w 1692"/>
                <a:gd name="T7" fmla="*/ 444 h 2586"/>
                <a:gd name="T8" fmla="*/ 272 w 1692"/>
                <a:gd name="T9" fmla="*/ 582 h 2586"/>
                <a:gd name="T10" fmla="*/ 218 w 1692"/>
                <a:gd name="T11" fmla="*/ 714 h 2586"/>
                <a:gd name="T12" fmla="*/ 284 w 1692"/>
                <a:gd name="T13" fmla="*/ 964 h 2586"/>
                <a:gd name="T14" fmla="*/ 316 w 1692"/>
                <a:gd name="T15" fmla="*/ 960 h 2586"/>
                <a:gd name="T16" fmla="*/ 328 w 1692"/>
                <a:gd name="T17" fmla="*/ 906 h 2586"/>
                <a:gd name="T18" fmla="*/ 478 w 1692"/>
                <a:gd name="T19" fmla="*/ 1154 h 2586"/>
                <a:gd name="T20" fmla="*/ 650 w 1692"/>
                <a:gd name="T21" fmla="*/ 1200 h 2586"/>
                <a:gd name="T22" fmla="*/ 794 w 1692"/>
                <a:gd name="T23" fmla="*/ 1350 h 2586"/>
                <a:gd name="T24" fmla="*/ 854 w 1692"/>
                <a:gd name="T25" fmla="*/ 1422 h 2586"/>
                <a:gd name="T26" fmla="*/ 770 w 1692"/>
                <a:gd name="T27" fmla="*/ 1608 h 2586"/>
                <a:gd name="T28" fmla="*/ 916 w 1692"/>
                <a:gd name="T29" fmla="*/ 1782 h 2586"/>
                <a:gd name="T30" fmla="*/ 1034 w 1692"/>
                <a:gd name="T31" fmla="*/ 2022 h 2586"/>
                <a:gd name="T32" fmla="*/ 1094 w 1692"/>
                <a:gd name="T33" fmla="*/ 2310 h 2586"/>
                <a:gd name="T34" fmla="*/ 1194 w 1692"/>
                <a:gd name="T35" fmla="*/ 2540 h 2586"/>
                <a:gd name="T36" fmla="*/ 1280 w 1692"/>
                <a:gd name="T37" fmla="*/ 2520 h 2586"/>
                <a:gd name="T38" fmla="*/ 1244 w 1692"/>
                <a:gd name="T39" fmla="*/ 2394 h 2586"/>
                <a:gd name="T40" fmla="*/ 1288 w 1692"/>
                <a:gd name="T41" fmla="*/ 2306 h 2586"/>
                <a:gd name="T42" fmla="*/ 1368 w 1692"/>
                <a:gd name="T43" fmla="*/ 2228 h 2586"/>
                <a:gd name="T44" fmla="*/ 1448 w 1692"/>
                <a:gd name="T45" fmla="*/ 2076 h 2586"/>
                <a:gd name="T46" fmla="*/ 1568 w 1692"/>
                <a:gd name="T47" fmla="*/ 1950 h 2586"/>
                <a:gd name="T48" fmla="*/ 1622 w 1692"/>
                <a:gd name="T49" fmla="*/ 1746 h 2586"/>
                <a:gd name="T50" fmla="*/ 1552 w 1692"/>
                <a:gd name="T51" fmla="*/ 1538 h 2586"/>
                <a:gd name="T52" fmla="*/ 1376 w 1692"/>
                <a:gd name="T53" fmla="*/ 1410 h 2586"/>
                <a:gd name="T54" fmla="*/ 1104 w 1692"/>
                <a:gd name="T55" fmla="*/ 1280 h 2586"/>
                <a:gd name="T56" fmla="*/ 974 w 1692"/>
                <a:gd name="T57" fmla="*/ 1260 h 2586"/>
                <a:gd name="T58" fmla="*/ 904 w 1692"/>
                <a:gd name="T59" fmla="*/ 1268 h 2586"/>
                <a:gd name="T60" fmla="*/ 794 w 1692"/>
                <a:gd name="T61" fmla="*/ 1308 h 2586"/>
                <a:gd name="T62" fmla="*/ 758 w 1692"/>
                <a:gd name="T63" fmla="*/ 1174 h 2586"/>
                <a:gd name="T64" fmla="*/ 736 w 1692"/>
                <a:gd name="T65" fmla="*/ 1062 h 2586"/>
                <a:gd name="T66" fmla="*/ 632 w 1692"/>
                <a:gd name="T67" fmla="*/ 1104 h 2586"/>
                <a:gd name="T68" fmla="*/ 568 w 1692"/>
                <a:gd name="T69" fmla="*/ 950 h 2586"/>
                <a:gd name="T70" fmla="*/ 740 w 1692"/>
                <a:gd name="T71" fmla="*/ 912 h 2586"/>
                <a:gd name="T72" fmla="*/ 842 w 1692"/>
                <a:gd name="T73" fmla="*/ 906 h 2586"/>
                <a:gd name="T74" fmla="*/ 896 w 1692"/>
                <a:gd name="T75" fmla="*/ 900 h 2586"/>
                <a:gd name="T76" fmla="*/ 1058 w 1692"/>
                <a:gd name="T77" fmla="*/ 750 h 2586"/>
                <a:gd name="T78" fmla="*/ 1184 w 1692"/>
                <a:gd name="T79" fmla="*/ 678 h 2586"/>
                <a:gd name="T80" fmla="*/ 1278 w 1692"/>
                <a:gd name="T81" fmla="*/ 636 h 2586"/>
                <a:gd name="T82" fmla="*/ 1340 w 1692"/>
                <a:gd name="T83" fmla="*/ 538 h 2586"/>
                <a:gd name="T84" fmla="*/ 1288 w 1692"/>
                <a:gd name="T85" fmla="*/ 512 h 2586"/>
                <a:gd name="T86" fmla="*/ 1526 w 1692"/>
                <a:gd name="T87" fmla="*/ 456 h 2586"/>
                <a:gd name="T88" fmla="*/ 1406 w 1692"/>
                <a:gd name="T89" fmla="*/ 342 h 2586"/>
                <a:gd name="T90" fmla="*/ 1328 w 1692"/>
                <a:gd name="T91" fmla="*/ 264 h 2586"/>
                <a:gd name="T92" fmla="*/ 1222 w 1692"/>
                <a:gd name="T93" fmla="*/ 364 h 2586"/>
                <a:gd name="T94" fmla="*/ 1110 w 1692"/>
                <a:gd name="T95" fmla="*/ 444 h 2586"/>
                <a:gd name="T96" fmla="*/ 1022 w 1692"/>
                <a:gd name="T97" fmla="*/ 304 h 2586"/>
                <a:gd name="T98" fmla="*/ 1212 w 1692"/>
                <a:gd name="T99" fmla="*/ 240 h 2586"/>
                <a:gd name="T100" fmla="*/ 1266 w 1692"/>
                <a:gd name="T101" fmla="*/ 198 h 2586"/>
                <a:gd name="T102" fmla="*/ 1328 w 1692"/>
                <a:gd name="T103" fmla="*/ 172 h 2586"/>
                <a:gd name="T104" fmla="*/ 1286 w 1692"/>
                <a:gd name="T105" fmla="*/ 144 h 2586"/>
                <a:gd name="T106" fmla="*/ 1262 w 1692"/>
                <a:gd name="T107" fmla="*/ 120 h 2586"/>
                <a:gd name="T108" fmla="*/ 1202 w 1692"/>
                <a:gd name="T109" fmla="*/ 102 h 2586"/>
                <a:gd name="T110" fmla="*/ 1106 w 1692"/>
                <a:gd name="T111" fmla="*/ 136 h 2586"/>
                <a:gd name="T112" fmla="*/ 950 w 1692"/>
                <a:gd name="T113" fmla="*/ 120 h 2586"/>
                <a:gd name="T114" fmla="*/ 550 w 1692"/>
                <a:gd name="T115" fmla="*/ 0 h 2586"/>
                <a:gd name="T116" fmla="*/ 344 w 1692"/>
                <a:gd name="T117" fmla="*/ 32 h 2586"/>
                <a:gd name="T118" fmla="*/ 290 w 1692"/>
                <a:gd name="T119" fmla="*/ 102 h 2586"/>
                <a:gd name="T120" fmla="*/ 128 w 1692"/>
                <a:gd name="T121" fmla="*/ 174 h 2586"/>
                <a:gd name="T122" fmla="*/ 128 w 1692"/>
                <a:gd name="T123" fmla="*/ 216 h 2586"/>
                <a:gd name="T124" fmla="*/ 2 w 1692"/>
                <a:gd name="T125" fmla="*/ 252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92" h="2586">
                  <a:moveTo>
                    <a:pt x="2" y="252"/>
                  </a:moveTo>
                  <a:lnTo>
                    <a:pt x="68" y="264"/>
                  </a:lnTo>
                  <a:lnTo>
                    <a:pt x="116" y="258"/>
                  </a:lnTo>
                  <a:lnTo>
                    <a:pt x="188" y="216"/>
                  </a:lnTo>
                  <a:lnTo>
                    <a:pt x="236" y="210"/>
                  </a:lnTo>
                  <a:lnTo>
                    <a:pt x="320" y="210"/>
                  </a:lnTo>
                  <a:lnTo>
                    <a:pt x="368" y="216"/>
                  </a:lnTo>
                  <a:lnTo>
                    <a:pt x="398" y="246"/>
                  </a:lnTo>
                  <a:lnTo>
                    <a:pt x="434" y="240"/>
                  </a:lnTo>
                  <a:lnTo>
                    <a:pt x="422" y="294"/>
                  </a:lnTo>
                  <a:lnTo>
                    <a:pt x="404" y="354"/>
                  </a:lnTo>
                  <a:lnTo>
                    <a:pt x="416" y="444"/>
                  </a:lnTo>
                  <a:lnTo>
                    <a:pt x="408" y="480"/>
                  </a:lnTo>
                  <a:lnTo>
                    <a:pt x="380" y="474"/>
                  </a:lnTo>
                  <a:lnTo>
                    <a:pt x="272" y="582"/>
                  </a:lnTo>
                  <a:lnTo>
                    <a:pt x="236" y="628"/>
                  </a:lnTo>
                  <a:lnTo>
                    <a:pt x="242" y="672"/>
                  </a:lnTo>
                  <a:lnTo>
                    <a:pt x="218" y="714"/>
                  </a:lnTo>
                  <a:lnTo>
                    <a:pt x="268" y="774"/>
                  </a:lnTo>
                  <a:lnTo>
                    <a:pt x="262" y="844"/>
                  </a:lnTo>
                  <a:lnTo>
                    <a:pt x="284" y="964"/>
                  </a:lnTo>
                  <a:lnTo>
                    <a:pt x="320" y="1010"/>
                  </a:lnTo>
                  <a:lnTo>
                    <a:pt x="324" y="970"/>
                  </a:lnTo>
                  <a:lnTo>
                    <a:pt x="316" y="960"/>
                  </a:lnTo>
                  <a:lnTo>
                    <a:pt x="302" y="834"/>
                  </a:lnTo>
                  <a:lnTo>
                    <a:pt x="326" y="830"/>
                  </a:lnTo>
                  <a:lnTo>
                    <a:pt x="328" y="906"/>
                  </a:lnTo>
                  <a:lnTo>
                    <a:pt x="380" y="996"/>
                  </a:lnTo>
                  <a:lnTo>
                    <a:pt x="368" y="1074"/>
                  </a:lnTo>
                  <a:lnTo>
                    <a:pt x="478" y="1154"/>
                  </a:lnTo>
                  <a:lnTo>
                    <a:pt x="564" y="1164"/>
                  </a:lnTo>
                  <a:lnTo>
                    <a:pt x="612" y="1208"/>
                  </a:lnTo>
                  <a:lnTo>
                    <a:pt x="650" y="1200"/>
                  </a:lnTo>
                  <a:lnTo>
                    <a:pt x="680" y="1224"/>
                  </a:lnTo>
                  <a:lnTo>
                    <a:pt x="698" y="1272"/>
                  </a:lnTo>
                  <a:lnTo>
                    <a:pt x="794" y="1350"/>
                  </a:lnTo>
                  <a:lnTo>
                    <a:pt x="842" y="1308"/>
                  </a:lnTo>
                  <a:lnTo>
                    <a:pt x="848" y="1350"/>
                  </a:lnTo>
                  <a:lnTo>
                    <a:pt x="854" y="1422"/>
                  </a:lnTo>
                  <a:lnTo>
                    <a:pt x="786" y="1490"/>
                  </a:lnTo>
                  <a:lnTo>
                    <a:pt x="788" y="1542"/>
                  </a:lnTo>
                  <a:lnTo>
                    <a:pt x="770" y="1608"/>
                  </a:lnTo>
                  <a:lnTo>
                    <a:pt x="802" y="1634"/>
                  </a:lnTo>
                  <a:lnTo>
                    <a:pt x="848" y="1668"/>
                  </a:lnTo>
                  <a:lnTo>
                    <a:pt x="916" y="1782"/>
                  </a:lnTo>
                  <a:lnTo>
                    <a:pt x="956" y="1800"/>
                  </a:lnTo>
                  <a:lnTo>
                    <a:pt x="1010" y="1848"/>
                  </a:lnTo>
                  <a:lnTo>
                    <a:pt x="1034" y="2022"/>
                  </a:lnTo>
                  <a:lnTo>
                    <a:pt x="1058" y="2178"/>
                  </a:lnTo>
                  <a:lnTo>
                    <a:pt x="1046" y="2244"/>
                  </a:lnTo>
                  <a:lnTo>
                    <a:pt x="1094" y="2310"/>
                  </a:lnTo>
                  <a:lnTo>
                    <a:pt x="1118" y="2364"/>
                  </a:lnTo>
                  <a:lnTo>
                    <a:pt x="1138" y="2458"/>
                  </a:lnTo>
                  <a:lnTo>
                    <a:pt x="1194" y="2540"/>
                  </a:lnTo>
                  <a:lnTo>
                    <a:pt x="1286" y="2586"/>
                  </a:lnTo>
                  <a:lnTo>
                    <a:pt x="1382" y="2574"/>
                  </a:lnTo>
                  <a:lnTo>
                    <a:pt x="1280" y="2520"/>
                  </a:lnTo>
                  <a:lnTo>
                    <a:pt x="1266" y="2472"/>
                  </a:lnTo>
                  <a:lnTo>
                    <a:pt x="1288" y="2428"/>
                  </a:lnTo>
                  <a:lnTo>
                    <a:pt x="1244" y="2394"/>
                  </a:lnTo>
                  <a:lnTo>
                    <a:pt x="1284" y="2334"/>
                  </a:lnTo>
                  <a:lnTo>
                    <a:pt x="1244" y="2300"/>
                  </a:lnTo>
                  <a:lnTo>
                    <a:pt x="1288" y="2306"/>
                  </a:lnTo>
                  <a:lnTo>
                    <a:pt x="1286" y="2244"/>
                  </a:lnTo>
                  <a:lnTo>
                    <a:pt x="1330" y="2268"/>
                  </a:lnTo>
                  <a:lnTo>
                    <a:pt x="1368" y="2228"/>
                  </a:lnTo>
                  <a:lnTo>
                    <a:pt x="1334" y="2160"/>
                  </a:lnTo>
                  <a:lnTo>
                    <a:pt x="1382" y="2184"/>
                  </a:lnTo>
                  <a:lnTo>
                    <a:pt x="1448" y="2076"/>
                  </a:lnTo>
                  <a:lnTo>
                    <a:pt x="1468" y="2052"/>
                  </a:lnTo>
                  <a:lnTo>
                    <a:pt x="1476" y="1982"/>
                  </a:lnTo>
                  <a:lnTo>
                    <a:pt x="1568" y="1950"/>
                  </a:lnTo>
                  <a:lnTo>
                    <a:pt x="1612" y="1880"/>
                  </a:lnTo>
                  <a:lnTo>
                    <a:pt x="1628" y="1830"/>
                  </a:lnTo>
                  <a:lnTo>
                    <a:pt x="1622" y="1746"/>
                  </a:lnTo>
                  <a:lnTo>
                    <a:pt x="1692" y="1644"/>
                  </a:lnTo>
                  <a:lnTo>
                    <a:pt x="1652" y="1578"/>
                  </a:lnTo>
                  <a:lnTo>
                    <a:pt x="1552" y="1538"/>
                  </a:lnTo>
                  <a:lnTo>
                    <a:pt x="1448" y="1500"/>
                  </a:lnTo>
                  <a:lnTo>
                    <a:pt x="1376" y="1494"/>
                  </a:lnTo>
                  <a:lnTo>
                    <a:pt x="1376" y="1410"/>
                  </a:lnTo>
                  <a:lnTo>
                    <a:pt x="1262" y="1356"/>
                  </a:lnTo>
                  <a:lnTo>
                    <a:pt x="1166" y="1272"/>
                  </a:lnTo>
                  <a:lnTo>
                    <a:pt x="1104" y="1280"/>
                  </a:lnTo>
                  <a:lnTo>
                    <a:pt x="1048" y="1276"/>
                  </a:lnTo>
                  <a:lnTo>
                    <a:pt x="1020" y="1244"/>
                  </a:lnTo>
                  <a:lnTo>
                    <a:pt x="974" y="1260"/>
                  </a:lnTo>
                  <a:lnTo>
                    <a:pt x="984" y="1238"/>
                  </a:lnTo>
                  <a:lnTo>
                    <a:pt x="934" y="1268"/>
                  </a:lnTo>
                  <a:lnTo>
                    <a:pt x="904" y="1268"/>
                  </a:lnTo>
                  <a:lnTo>
                    <a:pt x="872" y="1314"/>
                  </a:lnTo>
                  <a:lnTo>
                    <a:pt x="836" y="1272"/>
                  </a:lnTo>
                  <a:lnTo>
                    <a:pt x="794" y="1308"/>
                  </a:lnTo>
                  <a:lnTo>
                    <a:pt x="748" y="1278"/>
                  </a:lnTo>
                  <a:lnTo>
                    <a:pt x="758" y="1242"/>
                  </a:lnTo>
                  <a:lnTo>
                    <a:pt x="758" y="1174"/>
                  </a:lnTo>
                  <a:lnTo>
                    <a:pt x="698" y="1176"/>
                  </a:lnTo>
                  <a:lnTo>
                    <a:pt x="668" y="1140"/>
                  </a:lnTo>
                  <a:lnTo>
                    <a:pt x="736" y="1062"/>
                  </a:lnTo>
                  <a:lnTo>
                    <a:pt x="712" y="1050"/>
                  </a:lnTo>
                  <a:lnTo>
                    <a:pt x="658" y="1062"/>
                  </a:lnTo>
                  <a:lnTo>
                    <a:pt x="632" y="1104"/>
                  </a:lnTo>
                  <a:lnTo>
                    <a:pt x="596" y="1110"/>
                  </a:lnTo>
                  <a:lnTo>
                    <a:pt x="538" y="1066"/>
                  </a:lnTo>
                  <a:lnTo>
                    <a:pt x="568" y="950"/>
                  </a:lnTo>
                  <a:lnTo>
                    <a:pt x="632" y="894"/>
                  </a:lnTo>
                  <a:lnTo>
                    <a:pt x="686" y="894"/>
                  </a:lnTo>
                  <a:lnTo>
                    <a:pt x="740" y="912"/>
                  </a:lnTo>
                  <a:lnTo>
                    <a:pt x="736" y="900"/>
                  </a:lnTo>
                  <a:lnTo>
                    <a:pt x="766" y="868"/>
                  </a:lnTo>
                  <a:lnTo>
                    <a:pt x="842" y="906"/>
                  </a:lnTo>
                  <a:lnTo>
                    <a:pt x="848" y="966"/>
                  </a:lnTo>
                  <a:lnTo>
                    <a:pt x="884" y="984"/>
                  </a:lnTo>
                  <a:lnTo>
                    <a:pt x="896" y="900"/>
                  </a:lnTo>
                  <a:lnTo>
                    <a:pt x="878" y="858"/>
                  </a:lnTo>
                  <a:lnTo>
                    <a:pt x="998" y="806"/>
                  </a:lnTo>
                  <a:lnTo>
                    <a:pt x="1058" y="750"/>
                  </a:lnTo>
                  <a:lnTo>
                    <a:pt x="1100" y="696"/>
                  </a:lnTo>
                  <a:lnTo>
                    <a:pt x="1130" y="672"/>
                  </a:lnTo>
                  <a:lnTo>
                    <a:pt x="1184" y="678"/>
                  </a:lnTo>
                  <a:lnTo>
                    <a:pt x="1190" y="636"/>
                  </a:lnTo>
                  <a:lnTo>
                    <a:pt x="1280" y="588"/>
                  </a:lnTo>
                  <a:lnTo>
                    <a:pt x="1278" y="636"/>
                  </a:lnTo>
                  <a:lnTo>
                    <a:pt x="1360" y="602"/>
                  </a:lnTo>
                  <a:lnTo>
                    <a:pt x="1322" y="570"/>
                  </a:lnTo>
                  <a:lnTo>
                    <a:pt x="1340" y="538"/>
                  </a:lnTo>
                  <a:lnTo>
                    <a:pt x="1320" y="522"/>
                  </a:lnTo>
                  <a:lnTo>
                    <a:pt x="1286" y="546"/>
                  </a:lnTo>
                  <a:lnTo>
                    <a:pt x="1288" y="512"/>
                  </a:lnTo>
                  <a:lnTo>
                    <a:pt x="1400" y="504"/>
                  </a:lnTo>
                  <a:lnTo>
                    <a:pt x="1490" y="480"/>
                  </a:lnTo>
                  <a:lnTo>
                    <a:pt x="1526" y="456"/>
                  </a:lnTo>
                  <a:lnTo>
                    <a:pt x="1484" y="394"/>
                  </a:lnTo>
                  <a:cubicBezTo>
                    <a:pt x="1474" y="370"/>
                    <a:pt x="1479" y="319"/>
                    <a:pt x="1466" y="310"/>
                  </a:cubicBezTo>
                  <a:cubicBezTo>
                    <a:pt x="1456" y="300"/>
                    <a:pt x="1423" y="343"/>
                    <a:pt x="1406" y="342"/>
                  </a:cubicBezTo>
                  <a:lnTo>
                    <a:pt x="1376" y="312"/>
                  </a:lnTo>
                  <a:lnTo>
                    <a:pt x="1376" y="270"/>
                  </a:lnTo>
                  <a:lnTo>
                    <a:pt x="1328" y="264"/>
                  </a:lnTo>
                  <a:lnTo>
                    <a:pt x="1312" y="252"/>
                  </a:lnTo>
                  <a:lnTo>
                    <a:pt x="1256" y="314"/>
                  </a:lnTo>
                  <a:lnTo>
                    <a:pt x="1222" y="364"/>
                  </a:lnTo>
                  <a:lnTo>
                    <a:pt x="1172" y="402"/>
                  </a:lnTo>
                  <a:lnTo>
                    <a:pt x="1136" y="474"/>
                  </a:lnTo>
                  <a:lnTo>
                    <a:pt x="1110" y="444"/>
                  </a:lnTo>
                  <a:lnTo>
                    <a:pt x="1128" y="394"/>
                  </a:lnTo>
                  <a:lnTo>
                    <a:pt x="1038" y="334"/>
                  </a:lnTo>
                  <a:lnTo>
                    <a:pt x="1022" y="304"/>
                  </a:lnTo>
                  <a:lnTo>
                    <a:pt x="1122" y="226"/>
                  </a:lnTo>
                  <a:lnTo>
                    <a:pt x="1184" y="222"/>
                  </a:lnTo>
                  <a:lnTo>
                    <a:pt x="1212" y="240"/>
                  </a:lnTo>
                  <a:lnTo>
                    <a:pt x="1248" y="220"/>
                  </a:lnTo>
                  <a:lnTo>
                    <a:pt x="1300" y="220"/>
                  </a:lnTo>
                  <a:lnTo>
                    <a:pt x="1266" y="198"/>
                  </a:lnTo>
                  <a:lnTo>
                    <a:pt x="1208" y="196"/>
                  </a:lnTo>
                  <a:lnTo>
                    <a:pt x="1250" y="174"/>
                  </a:lnTo>
                  <a:lnTo>
                    <a:pt x="1328" y="172"/>
                  </a:lnTo>
                  <a:lnTo>
                    <a:pt x="1364" y="132"/>
                  </a:lnTo>
                  <a:cubicBezTo>
                    <a:pt x="1346" y="124"/>
                    <a:pt x="1343" y="119"/>
                    <a:pt x="1324" y="122"/>
                  </a:cubicBezTo>
                  <a:cubicBezTo>
                    <a:pt x="1310" y="124"/>
                    <a:pt x="1294" y="132"/>
                    <a:pt x="1286" y="144"/>
                  </a:cubicBezTo>
                  <a:cubicBezTo>
                    <a:pt x="1282" y="149"/>
                    <a:pt x="1274" y="148"/>
                    <a:pt x="1268" y="150"/>
                  </a:cubicBezTo>
                  <a:cubicBezTo>
                    <a:pt x="1266" y="144"/>
                    <a:pt x="1259" y="138"/>
                    <a:pt x="1262" y="132"/>
                  </a:cubicBezTo>
                  <a:cubicBezTo>
                    <a:pt x="1269" y="118"/>
                    <a:pt x="1303" y="134"/>
                    <a:pt x="1262" y="120"/>
                  </a:cubicBezTo>
                  <a:cubicBezTo>
                    <a:pt x="1221" y="134"/>
                    <a:pt x="1252" y="105"/>
                    <a:pt x="1262" y="90"/>
                  </a:cubicBezTo>
                  <a:cubicBezTo>
                    <a:pt x="1260" y="84"/>
                    <a:pt x="1262" y="75"/>
                    <a:pt x="1256" y="72"/>
                  </a:cubicBezTo>
                  <a:cubicBezTo>
                    <a:pt x="1238" y="63"/>
                    <a:pt x="1202" y="102"/>
                    <a:pt x="1202" y="102"/>
                  </a:cubicBezTo>
                  <a:cubicBezTo>
                    <a:pt x="1198" y="108"/>
                    <a:pt x="1186" y="140"/>
                    <a:pt x="1180" y="144"/>
                  </a:cubicBezTo>
                  <a:cubicBezTo>
                    <a:pt x="1169" y="151"/>
                    <a:pt x="1148" y="122"/>
                    <a:pt x="1148" y="122"/>
                  </a:cubicBezTo>
                  <a:cubicBezTo>
                    <a:pt x="1138" y="123"/>
                    <a:pt x="1121" y="137"/>
                    <a:pt x="1106" y="136"/>
                  </a:cubicBezTo>
                  <a:cubicBezTo>
                    <a:pt x="1091" y="135"/>
                    <a:pt x="1074" y="117"/>
                    <a:pt x="1056" y="116"/>
                  </a:cubicBezTo>
                  <a:cubicBezTo>
                    <a:pt x="1038" y="115"/>
                    <a:pt x="1016" y="131"/>
                    <a:pt x="998" y="132"/>
                  </a:cubicBezTo>
                  <a:cubicBezTo>
                    <a:pt x="997" y="132"/>
                    <a:pt x="956" y="125"/>
                    <a:pt x="950" y="120"/>
                  </a:cubicBezTo>
                  <a:cubicBezTo>
                    <a:pt x="918" y="94"/>
                    <a:pt x="960" y="108"/>
                    <a:pt x="920" y="90"/>
                  </a:cubicBezTo>
                  <a:cubicBezTo>
                    <a:pt x="852" y="60"/>
                    <a:pt x="806" y="58"/>
                    <a:pt x="730" y="54"/>
                  </a:cubicBezTo>
                  <a:cubicBezTo>
                    <a:pt x="656" y="39"/>
                    <a:pt x="625" y="15"/>
                    <a:pt x="550" y="0"/>
                  </a:cubicBezTo>
                  <a:cubicBezTo>
                    <a:pt x="510" y="2"/>
                    <a:pt x="486" y="5"/>
                    <a:pt x="446" y="8"/>
                  </a:cubicBezTo>
                  <a:cubicBezTo>
                    <a:pt x="424" y="9"/>
                    <a:pt x="423" y="14"/>
                    <a:pt x="406" y="18"/>
                  </a:cubicBezTo>
                  <a:cubicBezTo>
                    <a:pt x="389" y="22"/>
                    <a:pt x="353" y="24"/>
                    <a:pt x="344" y="32"/>
                  </a:cubicBezTo>
                  <a:cubicBezTo>
                    <a:pt x="346" y="38"/>
                    <a:pt x="354" y="60"/>
                    <a:pt x="350" y="64"/>
                  </a:cubicBezTo>
                  <a:cubicBezTo>
                    <a:pt x="274" y="50"/>
                    <a:pt x="250" y="81"/>
                    <a:pt x="236" y="82"/>
                  </a:cubicBezTo>
                  <a:cubicBezTo>
                    <a:pt x="278" y="110"/>
                    <a:pt x="270" y="72"/>
                    <a:pt x="290" y="102"/>
                  </a:cubicBezTo>
                  <a:cubicBezTo>
                    <a:pt x="234" y="121"/>
                    <a:pt x="178" y="104"/>
                    <a:pt x="128" y="138"/>
                  </a:cubicBezTo>
                  <a:cubicBezTo>
                    <a:pt x="126" y="144"/>
                    <a:pt x="122" y="150"/>
                    <a:pt x="122" y="156"/>
                  </a:cubicBezTo>
                  <a:cubicBezTo>
                    <a:pt x="122" y="162"/>
                    <a:pt x="132" y="170"/>
                    <a:pt x="128" y="174"/>
                  </a:cubicBezTo>
                  <a:cubicBezTo>
                    <a:pt x="126" y="182"/>
                    <a:pt x="109" y="197"/>
                    <a:pt x="112" y="202"/>
                  </a:cubicBezTo>
                  <a:cubicBezTo>
                    <a:pt x="124" y="206"/>
                    <a:pt x="137" y="195"/>
                    <a:pt x="146" y="204"/>
                  </a:cubicBezTo>
                  <a:cubicBezTo>
                    <a:pt x="151" y="209"/>
                    <a:pt x="135" y="213"/>
                    <a:pt x="128" y="216"/>
                  </a:cubicBezTo>
                  <a:cubicBezTo>
                    <a:pt x="116" y="221"/>
                    <a:pt x="104" y="226"/>
                    <a:pt x="92" y="228"/>
                  </a:cubicBezTo>
                  <a:cubicBezTo>
                    <a:pt x="48" y="237"/>
                    <a:pt x="72" y="233"/>
                    <a:pt x="20" y="240"/>
                  </a:cubicBezTo>
                  <a:cubicBezTo>
                    <a:pt x="0" y="247"/>
                    <a:pt x="2" y="240"/>
                    <a:pt x="2" y="252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13" name="Freeform 17">
              <a:extLst>
                <a:ext uri="{FF2B5EF4-FFF2-40B4-BE49-F238E27FC236}">
                  <a16:creationId xmlns="" xmlns:a16="http://schemas.microsoft.com/office/drawing/2014/main" id="{20BEB6D0-68A2-488F-BCD0-70B0084B7672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703" y="2230"/>
              <a:ext cx="34" cy="28"/>
            </a:xfrm>
            <a:custGeom>
              <a:avLst/>
              <a:gdLst>
                <a:gd name="T0" fmla="*/ 16 w 46"/>
                <a:gd name="T1" fmla="*/ 4 h 38"/>
                <a:gd name="T2" fmla="*/ 0 w 46"/>
                <a:gd name="T3" fmla="*/ 22 h 38"/>
                <a:gd name="T4" fmla="*/ 22 w 46"/>
                <a:gd name="T5" fmla="*/ 38 h 38"/>
                <a:gd name="T6" fmla="*/ 46 w 46"/>
                <a:gd name="T7" fmla="*/ 26 h 38"/>
                <a:gd name="T8" fmla="*/ 30 w 46"/>
                <a:gd name="T9" fmla="*/ 0 h 38"/>
                <a:gd name="T10" fmla="*/ 16 w 46"/>
                <a:gd name="T11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38">
                  <a:moveTo>
                    <a:pt x="16" y="4"/>
                  </a:moveTo>
                  <a:lnTo>
                    <a:pt x="0" y="22"/>
                  </a:lnTo>
                  <a:lnTo>
                    <a:pt x="22" y="38"/>
                  </a:lnTo>
                  <a:lnTo>
                    <a:pt x="46" y="26"/>
                  </a:lnTo>
                  <a:lnTo>
                    <a:pt x="30" y="0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14" name="Freeform 18">
              <a:extLst>
                <a:ext uri="{FF2B5EF4-FFF2-40B4-BE49-F238E27FC236}">
                  <a16:creationId xmlns="" xmlns:a16="http://schemas.microsoft.com/office/drawing/2014/main" id="{CFDEECDA-1EA0-47FC-89E7-5F678B08298D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1010" y="2353"/>
              <a:ext cx="39" cy="32"/>
            </a:xfrm>
            <a:custGeom>
              <a:avLst/>
              <a:gdLst>
                <a:gd name="T0" fmla="*/ 12 w 52"/>
                <a:gd name="T1" fmla="*/ 0 h 44"/>
                <a:gd name="T2" fmla="*/ 26 w 52"/>
                <a:gd name="T3" fmla="*/ 44 h 44"/>
                <a:gd name="T4" fmla="*/ 42 w 52"/>
                <a:gd name="T5" fmla="*/ 42 h 44"/>
                <a:gd name="T6" fmla="*/ 38 w 52"/>
                <a:gd name="T7" fmla="*/ 16 h 44"/>
                <a:gd name="T8" fmla="*/ 26 w 52"/>
                <a:gd name="T9" fmla="*/ 2 h 44"/>
                <a:gd name="T10" fmla="*/ 12 w 52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44">
                  <a:moveTo>
                    <a:pt x="12" y="0"/>
                  </a:moveTo>
                  <a:cubicBezTo>
                    <a:pt x="16" y="14"/>
                    <a:pt x="18" y="32"/>
                    <a:pt x="26" y="44"/>
                  </a:cubicBezTo>
                  <a:cubicBezTo>
                    <a:pt x="31" y="43"/>
                    <a:pt x="37" y="44"/>
                    <a:pt x="42" y="42"/>
                  </a:cubicBezTo>
                  <a:cubicBezTo>
                    <a:pt x="52" y="38"/>
                    <a:pt x="48" y="19"/>
                    <a:pt x="38" y="16"/>
                  </a:cubicBezTo>
                  <a:cubicBezTo>
                    <a:pt x="33" y="9"/>
                    <a:pt x="34" y="5"/>
                    <a:pt x="26" y="2"/>
                  </a:cubicBezTo>
                  <a:cubicBezTo>
                    <a:pt x="4" y="4"/>
                    <a:pt x="0" y="8"/>
                    <a:pt x="12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15" name="Freeform 19">
              <a:extLst>
                <a:ext uri="{FF2B5EF4-FFF2-40B4-BE49-F238E27FC236}">
                  <a16:creationId xmlns="" xmlns:a16="http://schemas.microsoft.com/office/drawing/2014/main" id="{2B7E7FBF-6127-4113-9016-855E9671175F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1792" y="2409"/>
              <a:ext cx="98" cy="74"/>
            </a:xfrm>
            <a:custGeom>
              <a:avLst/>
              <a:gdLst>
                <a:gd name="T0" fmla="*/ 97 w 131"/>
                <a:gd name="T1" fmla="*/ 0 h 98"/>
                <a:gd name="T2" fmla="*/ 79 w 131"/>
                <a:gd name="T3" fmla="*/ 8 h 98"/>
                <a:gd name="T4" fmla="*/ 53 w 131"/>
                <a:gd name="T5" fmla="*/ 24 h 98"/>
                <a:gd name="T6" fmla="*/ 39 w 131"/>
                <a:gd name="T7" fmla="*/ 40 h 98"/>
                <a:gd name="T8" fmla="*/ 21 w 131"/>
                <a:gd name="T9" fmla="*/ 52 h 98"/>
                <a:gd name="T10" fmla="*/ 63 w 131"/>
                <a:gd name="T11" fmla="*/ 82 h 98"/>
                <a:gd name="T12" fmla="*/ 79 w 131"/>
                <a:gd name="T13" fmla="*/ 94 h 98"/>
                <a:gd name="T14" fmla="*/ 85 w 131"/>
                <a:gd name="T15" fmla="*/ 92 h 98"/>
                <a:gd name="T16" fmla="*/ 89 w 131"/>
                <a:gd name="T17" fmla="*/ 86 h 98"/>
                <a:gd name="T18" fmla="*/ 97 w 131"/>
                <a:gd name="T19" fmla="*/ 98 h 98"/>
                <a:gd name="T20" fmla="*/ 123 w 131"/>
                <a:gd name="T21" fmla="*/ 86 h 98"/>
                <a:gd name="T22" fmla="*/ 129 w 131"/>
                <a:gd name="T23" fmla="*/ 74 h 98"/>
                <a:gd name="T24" fmla="*/ 101 w 131"/>
                <a:gd name="T25" fmla="*/ 40 h 98"/>
                <a:gd name="T26" fmla="*/ 115 w 131"/>
                <a:gd name="T27" fmla="*/ 24 h 98"/>
                <a:gd name="T28" fmla="*/ 111 w 131"/>
                <a:gd name="T29" fmla="*/ 4 h 98"/>
                <a:gd name="T30" fmla="*/ 97 w 131"/>
                <a:gd name="T3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1" h="98">
                  <a:moveTo>
                    <a:pt x="97" y="0"/>
                  </a:moveTo>
                  <a:cubicBezTo>
                    <a:pt x="83" y="5"/>
                    <a:pt x="89" y="2"/>
                    <a:pt x="79" y="8"/>
                  </a:cubicBezTo>
                  <a:cubicBezTo>
                    <a:pt x="76" y="18"/>
                    <a:pt x="62" y="18"/>
                    <a:pt x="53" y="24"/>
                  </a:cubicBezTo>
                  <a:cubicBezTo>
                    <a:pt x="49" y="29"/>
                    <a:pt x="44" y="36"/>
                    <a:pt x="39" y="40"/>
                  </a:cubicBezTo>
                  <a:cubicBezTo>
                    <a:pt x="34" y="45"/>
                    <a:pt x="21" y="52"/>
                    <a:pt x="21" y="52"/>
                  </a:cubicBezTo>
                  <a:cubicBezTo>
                    <a:pt x="0" y="84"/>
                    <a:pt x="41" y="75"/>
                    <a:pt x="63" y="82"/>
                  </a:cubicBezTo>
                  <a:cubicBezTo>
                    <a:pt x="68" y="89"/>
                    <a:pt x="71" y="91"/>
                    <a:pt x="79" y="94"/>
                  </a:cubicBezTo>
                  <a:cubicBezTo>
                    <a:pt x="81" y="93"/>
                    <a:pt x="83" y="93"/>
                    <a:pt x="85" y="92"/>
                  </a:cubicBezTo>
                  <a:cubicBezTo>
                    <a:pt x="87" y="90"/>
                    <a:pt x="87" y="85"/>
                    <a:pt x="89" y="86"/>
                  </a:cubicBezTo>
                  <a:cubicBezTo>
                    <a:pt x="93" y="88"/>
                    <a:pt x="97" y="98"/>
                    <a:pt x="97" y="98"/>
                  </a:cubicBezTo>
                  <a:cubicBezTo>
                    <a:pt x="112" y="95"/>
                    <a:pt x="111" y="90"/>
                    <a:pt x="123" y="86"/>
                  </a:cubicBezTo>
                  <a:cubicBezTo>
                    <a:pt x="124" y="82"/>
                    <a:pt x="128" y="78"/>
                    <a:pt x="129" y="74"/>
                  </a:cubicBezTo>
                  <a:cubicBezTo>
                    <a:pt x="131" y="61"/>
                    <a:pt x="108" y="47"/>
                    <a:pt x="101" y="40"/>
                  </a:cubicBezTo>
                  <a:cubicBezTo>
                    <a:pt x="103" y="33"/>
                    <a:pt x="115" y="24"/>
                    <a:pt x="115" y="24"/>
                  </a:cubicBezTo>
                  <a:cubicBezTo>
                    <a:pt x="121" y="15"/>
                    <a:pt x="124" y="8"/>
                    <a:pt x="111" y="4"/>
                  </a:cubicBezTo>
                  <a:cubicBezTo>
                    <a:pt x="101" y="7"/>
                    <a:pt x="97" y="13"/>
                    <a:pt x="97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16" name="Freeform 20">
              <a:extLst>
                <a:ext uri="{FF2B5EF4-FFF2-40B4-BE49-F238E27FC236}">
                  <a16:creationId xmlns="" xmlns:a16="http://schemas.microsoft.com/office/drawing/2014/main" id="{44544BFA-9B34-4146-8AC5-C7F8AA5F2481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1318" y="2793"/>
              <a:ext cx="158" cy="84"/>
            </a:xfrm>
            <a:custGeom>
              <a:avLst/>
              <a:gdLst>
                <a:gd name="T0" fmla="*/ 47 w 212"/>
                <a:gd name="T1" fmla="*/ 12 h 112"/>
                <a:gd name="T2" fmla="*/ 17 w 212"/>
                <a:gd name="T3" fmla="*/ 12 h 112"/>
                <a:gd name="T4" fmla="*/ 5 w 212"/>
                <a:gd name="T5" fmla="*/ 16 h 112"/>
                <a:gd name="T6" fmla="*/ 25 w 212"/>
                <a:gd name="T7" fmla="*/ 52 h 112"/>
                <a:gd name="T8" fmla="*/ 51 w 212"/>
                <a:gd name="T9" fmla="*/ 44 h 112"/>
                <a:gd name="T10" fmla="*/ 93 w 212"/>
                <a:gd name="T11" fmla="*/ 54 h 112"/>
                <a:gd name="T12" fmla="*/ 111 w 212"/>
                <a:gd name="T13" fmla="*/ 60 h 112"/>
                <a:gd name="T14" fmla="*/ 133 w 212"/>
                <a:gd name="T15" fmla="*/ 88 h 112"/>
                <a:gd name="T16" fmla="*/ 141 w 212"/>
                <a:gd name="T17" fmla="*/ 112 h 112"/>
                <a:gd name="T18" fmla="*/ 157 w 212"/>
                <a:gd name="T19" fmla="*/ 100 h 112"/>
                <a:gd name="T20" fmla="*/ 169 w 212"/>
                <a:gd name="T21" fmla="*/ 96 h 112"/>
                <a:gd name="T22" fmla="*/ 187 w 212"/>
                <a:gd name="T23" fmla="*/ 102 h 112"/>
                <a:gd name="T24" fmla="*/ 195 w 212"/>
                <a:gd name="T25" fmla="*/ 80 h 112"/>
                <a:gd name="T26" fmla="*/ 153 w 212"/>
                <a:gd name="T27" fmla="*/ 54 h 112"/>
                <a:gd name="T28" fmla="*/ 105 w 212"/>
                <a:gd name="T29" fmla="*/ 20 h 112"/>
                <a:gd name="T30" fmla="*/ 53 w 212"/>
                <a:gd name="T31" fmla="*/ 26 h 112"/>
                <a:gd name="T32" fmla="*/ 47 w 212"/>
                <a:gd name="T33" fmla="*/ 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2" h="112">
                  <a:moveTo>
                    <a:pt x="47" y="12"/>
                  </a:moveTo>
                  <a:cubicBezTo>
                    <a:pt x="39" y="0"/>
                    <a:pt x="28" y="7"/>
                    <a:pt x="17" y="12"/>
                  </a:cubicBezTo>
                  <a:cubicBezTo>
                    <a:pt x="13" y="14"/>
                    <a:pt x="5" y="16"/>
                    <a:pt x="5" y="16"/>
                  </a:cubicBezTo>
                  <a:cubicBezTo>
                    <a:pt x="0" y="31"/>
                    <a:pt x="10" y="48"/>
                    <a:pt x="25" y="52"/>
                  </a:cubicBezTo>
                  <a:cubicBezTo>
                    <a:pt x="37" y="50"/>
                    <a:pt x="41" y="47"/>
                    <a:pt x="51" y="44"/>
                  </a:cubicBezTo>
                  <a:cubicBezTo>
                    <a:pt x="65" y="53"/>
                    <a:pt x="76" y="53"/>
                    <a:pt x="93" y="54"/>
                  </a:cubicBezTo>
                  <a:cubicBezTo>
                    <a:pt x="99" y="56"/>
                    <a:pt x="111" y="60"/>
                    <a:pt x="111" y="60"/>
                  </a:cubicBezTo>
                  <a:cubicBezTo>
                    <a:pt x="120" y="69"/>
                    <a:pt x="129" y="75"/>
                    <a:pt x="133" y="88"/>
                  </a:cubicBezTo>
                  <a:cubicBezTo>
                    <a:pt x="125" y="100"/>
                    <a:pt x="126" y="107"/>
                    <a:pt x="141" y="112"/>
                  </a:cubicBezTo>
                  <a:cubicBezTo>
                    <a:pt x="145" y="106"/>
                    <a:pt x="150" y="103"/>
                    <a:pt x="157" y="100"/>
                  </a:cubicBezTo>
                  <a:cubicBezTo>
                    <a:pt x="161" y="98"/>
                    <a:pt x="169" y="96"/>
                    <a:pt x="169" y="96"/>
                  </a:cubicBezTo>
                  <a:cubicBezTo>
                    <a:pt x="175" y="98"/>
                    <a:pt x="187" y="102"/>
                    <a:pt x="187" y="102"/>
                  </a:cubicBezTo>
                  <a:cubicBezTo>
                    <a:pt x="203" y="100"/>
                    <a:pt x="212" y="94"/>
                    <a:pt x="195" y="80"/>
                  </a:cubicBezTo>
                  <a:cubicBezTo>
                    <a:pt x="183" y="70"/>
                    <a:pt x="165" y="66"/>
                    <a:pt x="153" y="54"/>
                  </a:cubicBezTo>
                  <a:cubicBezTo>
                    <a:pt x="141" y="42"/>
                    <a:pt x="122" y="26"/>
                    <a:pt x="105" y="20"/>
                  </a:cubicBezTo>
                  <a:cubicBezTo>
                    <a:pt x="85" y="21"/>
                    <a:pt x="71" y="20"/>
                    <a:pt x="53" y="26"/>
                  </a:cubicBezTo>
                  <a:cubicBezTo>
                    <a:pt x="47" y="24"/>
                    <a:pt x="33" y="12"/>
                    <a:pt x="47" y="12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17" name="Freeform 21">
              <a:extLst>
                <a:ext uri="{FF2B5EF4-FFF2-40B4-BE49-F238E27FC236}">
                  <a16:creationId xmlns="" xmlns:a16="http://schemas.microsoft.com/office/drawing/2014/main" id="{FF44E016-4B37-4EE3-9140-2BBE2D4D2793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1448" y="2857"/>
              <a:ext cx="99" cy="41"/>
            </a:xfrm>
            <a:custGeom>
              <a:avLst/>
              <a:gdLst>
                <a:gd name="T0" fmla="*/ 57 w 133"/>
                <a:gd name="T1" fmla="*/ 0 h 54"/>
                <a:gd name="T2" fmla="*/ 43 w 133"/>
                <a:gd name="T3" fmla="*/ 6 h 54"/>
                <a:gd name="T4" fmla="*/ 31 w 133"/>
                <a:gd name="T5" fmla="*/ 30 h 54"/>
                <a:gd name="T6" fmla="*/ 15 w 133"/>
                <a:gd name="T7" fmla="*/ 34 h 54"/>
                <a:gd name="T8" fmla="*/ 3 w 133"/>
                <a:gd name="T9" fmla="*/ 42 h 54"/>
                <a:gd name="T10" fmla="*/ 13 w 133"/>
                <a:gd name="T11" fmla="*/ 54 h 54"/>
                <a:gd name="T12" fmla="*/ 133 w 133"/>
                <a:gd name="T13" fmla="*/ 34 h 54"/>
                <a:gd name="T14" fmla="*/ 123 w 133"/>
                <a:gd name="T15" fmla="*/ 16 h 54"/>
                <a:gd name="T16" fmla="*/ 105 w 133"/>
                <a:gd name="T17" fmla="*/ 8 h 54"/>
                <a:gd name="T18" fmla="*/ 101 w 133"/>
                <a:gd name="T19" fmla="*/ 24 h 54"/>
                <a:gd name="T20" fmla="*/ 89 w 133"/>
                <a:gd name="T21" fmla="*/ 18 h 54"/>
                <a:gd name="T22" fmla="*/ 67 w 133"/>
                <a:gd name="T23" fmla="*/ 14 h 54"/>
                <a:gd name="T24" fmla="*/ 57 w 133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" h="54">
                  <a:moveTo>
                    <a:pt x="57" y="0"/>
                  </a:moveTo>
                  <a:cubicBezTo>
                    <a:pt x="53" y="3"/>
                    <a:pt x="46" y="2"/>
                    <a:pt x="43" y="6"/>
                  </a:cubicBezTo>
                  <a:cubicBezTo>
                    <a:pt x="36" y="14"/>
                    <a:pt x="43" y="26"/>
                    <a:pt x="31" y="30"/>
                  </a:cubicBezTo>
                  <a:cubicBezTo>
                    <a:pt x="26" y="32"/>
                    <a:pt x="20" y="31"/>
                    <a:pt x="15" y="34"/>
                  </a:cubicBezTo>
                  <a:cubicBezTo>
                    <a:pt x="11" y="36"/>
                    <a:pt x="3" y="42"/>
                    <a:pt x="3" y="42"/>
                  </a:cubicBezTo>
                  <a:cubicBezTo>
                    <a:pt x="0" y="51"/>
                    <a:pt x="5" y="51"/>
                    <a:pt x="13" y="54"/>
                  </a:cubicBezTo>
                  <a:cubicBezTo>
                    <a:pt x="51" y="51"/>
                    <a:pt x="97" y="46"/>
                    <a:pt x="133" y="34"/>
                  </a:cubicBezTo>
                  <a:cubicBezTo>
                    <a:pt x="129" y="28"/>
                    <a:pt x="128" y="21"/>
                    <a:pt x="123" y="16"/>
                  </a:cubicBezTo>
                  <a:cubicBezTo>
                    <a:pt x="118" y="11"/>
                    <a:pt x="105" y="8"/>
                    <a:pt x="105" y="8"/>
                  </a:cubicBezTo>
                  <a:cubicBezTo>
                    <a:pt x="84" y="13"/>
                    <a:pt x="106" y="19"/>
                    <a:pt x="101" y="24"/>
                  </a:cubicBezTo>
                  <a:cubicBezTo>
                    <a:pt x="99" y="26"/>
                    <a:pt x="89" y="18"/>
                    <a:pt x="89" y="18"/>
                  </a:cubicBezTo>
                  <a:cubicBezTo>
                    <a:pt x="83" y="15"/>
                    <a:pt x="73" y="15"/>
                    <a:pt x="67" y="14"/>
                  </a:cubicBezTo>
                  <a:cubicBezTo>
                    <a:pt x="58" y="8"/>
                    <a:pt x="62" y="12"/>
                    <a:pt x="57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18" name="Freeform 22">
              <a:extLst>
                <a:ext uri="{FF2B5EF4-FFF2-40B4-BE49-F238E27FC236}">
                  <a16:creationId xmlns="" xmlns:a16="http://schemas.microsoft.com/office/drawing/2014/main" id="{AD610FAC-75A1-4E24-8043-0D59D3B3ED5A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1553" y="2883"/>
              <a:ext cx="38" cy="18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19" name="Freeform 23">
              <a:extLst>
                <a:ext uri="{FF2B5EF4-FFF2-40B4-BE49-F238E27FC236}">
                  <a16:creationId xmlns="" xmlns:a16="http://schemas.microsoft.com/office/drawing/2014/main" id="{6D83A715-C588-4A4B-9269-FFD3EF87EC08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1609" y="2886"/>
              <a:ext cx="12" cy="25"/>
            </a:xfrm>
            <a:custGeom>
              <a:avLst/>
              <a:gdLst>
                <a:gd name="T0" fmla="*/ 14 w 16"/>
                <a:gd name="T1" fmla="*/ 0 h 34"/>
                <a:gd name="T2" fmla="*/ 0 w 16"/>
                <a:gd name="T3" fmla="*/ 14 h 34"/>
                <a:gd name="T4" fmla="*/ 16 w 16"/>
                <a:gd name="T5" fmla="*/ 34 h 34"/>
                <a:gd name="T6" fmla="*/ 12 w 16"/>
                <a:gd name="T7" fmla="*/ 18 h 34"/>
                <a:gd name="T8" fmla="*/ 16 w 16"/>
                <a:gd name="T9" fmla="*/ 6 h 34"/>
                <a:gd name="T10" fmla="*/ 14 w 16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4">
                  <a:moveTo>
                    <a:pt x="14" y="0"/>
                  </a:moveTo>
                  <a:cubicBezTo>
                    <a:pt x="5" y="3"/>
                    <a:pt x="2" y="4"/>
                    <a:pt x="0" y="14"/>
                  </a:cubicBezTo>
                  <a:cubicBezTo>
                    <a:pt x="3" y="26"/>
                    <a:pt x="4" y="30"/>
                    <a:pt x="16" y="34"/>
                  </a:cubicBezTo>
                  <a:cubicBezTo>
                    <a:pt x="15" y="29"/>
                    <a:pt x="11" y="23"/>
                    <a:pt x="12" y="18"/>
                  </a:cubicBezTo>
                  <a:cubicBezTo>
                    <a:pt x="12" y="14"/>
                    <a:pt x="16" y="6"/>
                    <a:pt x="16" y="6"/>
                  </a:cubicBezTo>
                  <a:cubicBezTo>
                    <a:pt x="9" y="1"/>
                    <a:pt x="8" y="3"/>
                    <a:pt x="14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20" name="Freeform 24">
              <a:extLst>
                <a:ext uri="{FF2B5EF4-FFF2-40B4-BE49-F238E27FC236}">
                  <a16:creationId xmlns="" xmlns:a16="http://schemas.microsoft.com/office/drawing/2014/main" id="{8880D19E-48A4-4329-B8B8-9FDEEC3D3A76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1426" y="2040"/>
              <a:ext cx="180" cy="88"/>
            </a:xfrm>
            <a:custGeom>
              <a:avLst/>
              <a:gdLst>
                <a:gd name="T0" fmla="*/ 64 w 240"/>
                <a:gd name="T1" fmla="*/ 1 h 117"/>
                <a:gd name="T2" fmla="*/ 24 w 240"/>
                <a:gd name="T3" fmla="*/ 31 h 117"/>
                <a:gd name="T4" fmla="*/ 6 w 240"/>
                <a:gd name="T5" fmla="*/ 37 h 117"/>
                <a:gd name="T6" fmla="*/ 0 w 240"/>
                <a:gd name="T7" fmla="*/ 39 h 117"/>
                <a:gd name="T8" fmla="*/ 26 w 240"/>
                <a:gd name="T9" fmla="*/ 59 h 117"/>
                <a:gd name="T10" fmla="*/ 38 w 240"/>
                <a:gd name="T11" fmla="*/ 63 h 117"/>
                <a:gd name="T12" fmla="*/ 68 w 240"/>
                <a:gd name="T13" fmla="*/ 47 h 117"/>
                <a:gd name="T14" fmla="*/ 80 w 240"/>
                <a:gd name="T15" fmla="*/ 43 h 117"/>
                <a:gd name="T16" fmla="*/ 82 w 240"/>
                <a:gd name="T17" fmla="*/ 55 h 117"/>
                <a:gd name="T18" fmla="*/ 64 w 240"/>
                <a:gd name="T19" fmla="*/ 61 h 117"/>
                <a:gd name="T20" fmla="*/ 72 w 240"/>
                <a:gd name="T21" fmla="*/ 73 h 117"/>
                <a:gd name="T22" fmla="*/ 40 w 240"/>
                <a:gd name="T23" fmla="*/ 87 h 117"/>
                <a:gd name="T24" fmla="*/ 70 w 240"/>
                <a:gd name="T25" fmla="*/ 109 h 117"/>
                <a:gd name="T26" fmla="*/ 82 w 240"/>
                <a:gd name="T27" fmla="*/ 113 h 117"/>
                <a:gd name="T28" fmla="*/ 118 w 240"/>
                <a:gd name="T29" fmla="*/ 103 h 117"/>
                <a:gd name="T30" fmla="*/ 150 w 240"/>
                <a:gd name="T31" fmla="*/ 105 h 117"/>
                <a:gd name="T32" fmla="*/ 168 w 240"/>
                <a:gd name="T33" fmla="*/ 117 h 117"/>
                <a:gd name="T34" fmla="*/ 204 w 240"/>
                <a:gd name="T35" fmla="*/ 109 h 117"/>
                <a:gd name="T36" fmla="*/ 224 w 240"/>
                <a:gd name="T37" fmla="*/ 103 h 117"/>
                <a:gd name="T38" fmla="*/ 222 w 240"/>
                <a:gd name="T39" fmla="*/ 77 h 117"/>
                <a:gd name="T40" fmla="*/ 234 w 240"/>
                <a:gd name="T41" fmla="*/ 69 h 117"/>
                <a:gd name="T42" fmla="*/ 238 w 240"/>
                <a:gd name="T43" fmla="*/ 47 h 117"/>
                <a:gd name="T44" fmla="*/ 210 w 240"/>
                <a:gd name="T45" fmla="*/ 57 h 117"/>
                <a:gd name="T46" fmla="*/ 200 w 240"/>
                <a:gd name="T47" fmla="*/ 43 h 117"/>
                <a:gd name="T48" fmla="*/ 172 w 240"/>
                <a:gd name="T49" fmla="*/ 45 h 117"/>
                <a:gd name="T50" fmla="*/ 134 w 240"/>
                <a:gd name="T51" fmla="*/ 9 h 117"/>
                <a:gd name="T52" fmla="*/ 94 w 240"/>
                <a:gd name="T53" fmla="*/ 11 h 117"/>
                <a:gd name="T54" fmla="*/ 82 w 240"/>
                <a:gd name="T55" fmla="*/ 1 h 117"/>
                <a:gd name="T56" fmla="*/ 64 w 240"/>
                <a:gd name="T57" fmla="*/ 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0" h="117">
                  <a:moveTo>
                    <a:pt x="64" y="1"/>
                  </a:moveTo>
                  <a:cubicBezTo>
                    <a:pt x="57" y="21"/>
                    <a:pt x="44" y="24"/>
                    <a:pt x="24" y="31"/>
                  </a:cubicBezTo>
                  <a:cubicBezTo>
                    <a:pt x="18" y="33"/>
                    <a:pt x="12" y="35"/>
                    <a:pt x="6" y="37"/>
                  </a:cubicBezTo>
                  <a:cubicBezTo>
                    <a:pt x="4" y="38"/>
                    <a:pt x="0" y="39"/>
                    <a:pt x="0" y="39"/>
                  </a:cubicBezTo>
                  <a:cubicBezTo>
                    <a:pt x="3" y="55"/>
                    <a:pt x="12" y="54"/>
                    <a:pt x="26" y="59"/>
                  </a:cubicBezTo>
                  <a:cubicBezTo>
                    <a:pt x="30" y="60"/>
                    <a:pt x="38" y="63"/>
                    <a:pt x="38" y="63"/>
                  </a:cubicBezTo>
                  <a:cubicBezTo>
                    <a:pt x="50" y="59"/>
                    <a:pt x="57" y="54"/>
                    <a:pt x="68" y="47"/>
                  </a:cubicBezTo>
                  <a:cubicBezTo>
                    <a:pt x="72" y="45"/>
                    <a:pt x="80" y="43"/>
                    <a:pt x="80" y="43"/>
                  </a:cubicBezTo>
                  <a:cubicBezTo>
                    <a:pt x="82" y="46"/>
                    <a:pt x="88" y="51"/>
                    <a:pt x="82" y="55"/>
                  </a:cubicBezTo>
                  <a:cubicBezTo>
                    <a:pt x="77" y="59"/>
                    <a:pt x="64" y="61"/>
                    <a:pt x="64" y="61"/>
                  </a:cubicBezTo>
                  <a:cubicBezTo>
                    <a:pt x="58" y="70"/>
                    <a:pt x="63" y="70"/>
                    <a:pt x="72" y="73"/>
                  </a:cubicBezTo>
                  <a:cubicBezTo>
                    <a:pt x="77" y="88"/>
                    <a:pt x="50" y="86"/>
                    <a:pt x="40" y="87"/>
                  </a:cubicBezTo>
                  <a:cubicBezTo>
                    <a:pt x="47" y="94"/>
                    <a:pt x="60" y="106"/>
                    <a:pt x="70" y="109"/>
                  </a:cubicBezTo>
                  <a:cubicBezTo>
                    <a:pt x="74" y="110"/>
                    <a:pt x="82" y="113"/>
                    <a:pt x="82" y="113"/>
                  </a:cubicBezTo>
                  <a:cubicBezTo>
                    <a:pt x="99" y="111"/>
                    <a:pt x="104" y="108"/>
                    <a:pt x="118" y="103"/>
                  </a:cubicBezTo>
                  <a:cubicBezTo>
                    <a:pt x="129" y="104"/>
                    <a:pt x="140" y="103"/>
                    <a:pt x="150" y="105"/>
                  </a:cubicBezTo>
                  <a:cubicBezTo>
                    <a:pt x="157" y="107"/>
                    <a:pt x="168" y="117"/>
                    <a:pt x="168" y="117"/>
                  </a:cubicBezTo>
                  <a:cubicBezTo>
                    <a:pt x="193" y="115"/>
                    <a:pt x="188" y="116"/>
                    <a:pt x="204" y="109"/>
                  </a:cubicBezTo>
                  <a:cubicBezTo>
                    <a:pt x="210" y="106"/>
                    <a:pt x="224" y="103"/>
                    <a:pt x="224" y="103"/>
                  </a:cubicBezTo>
                  <a:cubicBezTo>
                    <a:pt x="223" y="98"/>
                    <a:pt x="217" y="82"/>
                    <a:pt x="222" y="77"/>
                  </a:cubicBezTo>
                  <a:cubicBezTo>
                    <a:pt x="225" y="73"/>
                    <a:pt x="234" y="69"/>
                    <a:pt x="234" y="69"/>
                  </a:cubicBezTo>
                  <a:cubicBezTo>
                    <a:pt x="237" y="59"/>
                    <a:pt x="240" y="59"/>
                    <a:pt x="238" y="47"/>
                  </a:cubicBezTo>
                  <a:cubicBezTo>
                    <a:pt x="228" y="49"/>
                    <a:pt x="219" y="51"/>
                    <a:pt x="210" y="57"/>
                  </a:cubicBezTo>
                  <a:cubicBezTo>
                    <a:pt x="201" y="71"/>
                    <a:pt x="201" y="50"/>
                    <a:pt x="200" y="43"/>
                  </a:cubicBezTo>
                  <a:cubicBezTo>
                    <a:pt x="189" y="45"/>
                    <a:pt x="182" y="48"/>
                    <a:pt x="172" y="45"/>
                  </a:cubicBezTo>
                  <a:cubicBezTo>
                    <a:pt x="161" y="34"/>
                    <a:pt x="148" y="14"/>
                    <a:pt x="134" y="9"/>
                  </a:cubicBezTo>
                  <a:cubicBezTo>
                    <a:pt x="119" y="11"/>
                    <a:pt x="108" y="13"/>
                    <a:pt x="94" y="11"/>
                  </a:cubicBezTo>
                  <a:cubicBezTo>
                    <a:pt x="92" y="9"/>
                    <a:pt x="85" y="2"/>
                    <a:pt x="82" y="1"/>
                  </a:cubicBezTo>
                  <a:cubicBezTo>
                    <a:pt x="74" y="0"/>
                    <a:pt x="72" y="9"/>
                    <a:pt x="64" y="1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21" name="Freeform 25">
              <a:extLst>
                <a:ext uri="{FF2B5EF4-FFF2-40B4-BE49-F238E27FC236}">
                  <a16:creationId xmlns="" xmlns:a16="http://schemas.microsoft.com/office/drawing/2014/main" id="{1CA28E32-B924-4AA3-A52C-3E3FF861DE42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1506" y="1999"/>
              <a:ext cx="146" cy="60"/>
            </a:xfrm>
            <a:custGeom>
              <a:avLst/>
              <a:gdLst>
                <a:gd name="T0" fmla="*/ 97 w 194"/>
                <a:gd name="T1" fmla="*/ 10 h 80"/>
                <a:gd name="T2" fmla="*/ 13 w 194"/>
                <a:gd name="T3" fmla="*/ 24 h 80"/>
                <a:gd name="T4" fmla="*/ 9 w 194"/>
                <a:gd name="T5" fmla="*/ 34 h 80"/>
                <a:gd name="T6" fmla="*/ 57 w 194"/>
                <a:gd name="T7" fmla="*/ 52 h 80"/>
                <a:gd name="T8" fmla="*/ 135 w 194"/>
                <a:gd name="T9" fmla="*/ 74 h 80"/>
                <a:gd name="T10" fmla="*/ 175 w 194"/>
                <a:gd name="T11" fmla="*/ 68 h 80"/>
                <a:gd name="T12" fmla="*/ 187 w 194"/>
                <a:gd name="T13" fmla="*/ 64 h 80"/>
                <a:gd name="T14" fmla="*/ 175 w 194"/>
                <a:gd name="T15" fmla="*/ 44 h 80"/>
                <a:gd name="T16" fmla="*/ 163 w 194"/>
                <a:gd name="T17" fmla="*/ 36 h 80"/>
                <a:gd name="T18" fmla="*/ 129 w 194"/>
                <a:gd name="T19" fmla="*/ 26 h 80"/>
                <a:gd name="T20" fmla="*/ 97 w 194"/>
                <a:gd name="T21" fmla="*/ 1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4" h="80">
                  <a:moveTo>
                    <a:pt x="97" y="10"/>
                  </a:moveTo>
                  <a:cubicBezTo>
                    <a:pt x="70" y="19"/>
                    <a:pt x="42" y="22"/>
                    <a:pt x="13" y="24"/>
                  </a:cubicBezTo>
                  <a:cubicBezTo>
                    <a:pt x="9" y="25"/>
                    <a:pt x="0" y="26"/>
                    <a:pt x="9" y="34"/>
                  </a:cubicBezTo>
                  <a:cubicBezTo>
                    <a:pt x="21" y="44"/>
                    <a:pt x="43" y="43"/>
                    <a:pt x="57" y="52"/>
                  </a:cubicBezTo>
                  <a:cubicBezTo>
                    <a:pt x="75" y="80"/>
                    <a:pt x="104" y="73"/>
                    <a:pt x="135" y="74"/>
                  </a:cubicBezTo>
                  <a:cubicBezTo>
                    <a:pt x="153" y="73"/>
                    <a:pt x="159" y="73"/>
                    <a:pt x="175" y="68"/>
                  </a:cubicBezTo>
                  <a:cubicBezTo>
                    <a:pt x="179" y="67"/>
                    <a:pt x="187" y="64"/>
                    <a:pt x="187" y="64"/>
                  </a:cubicBezTo>
                  <a:cubicBezTo>
                    <a:pt x="194" y="53"/>
                    <a:pt x="184" y="49"/>
                    <a:pt x="175" y="44"/>
                  </a:cubicBezTo>
                  <a:cubicBezTo>
                    <a:pt x="171" y="42"/>
                    <a:pt x="163" y="36"/>
                    <a:pt x="163" y="36"/>
                  </a:cubicBezTo>
                  <a:cubicBezTo>
                    <a:pt x="140" y="41"/>
                    <a:pt x="147" y="38"/>
                    <a:pt x="129" y="26"/>
                  </a:cubicBezTo>
                  <a:cubicBezTo>
                    <a:pt x="123" y="17"/>
                    <a:pt x="107" y="0"/>
                    <a:pt x="97" y="1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22" name="Freeform 26">
              <a:extLst>
                <a:ext uri="{FF2B5EF4-FFF2-40B4-BE49-F238E27FC236}">
                  <a16:creationId xmlns="" xmlns:a16="http://schemas.microsoft.com/office/drawing/2014/main" id="{82280DEC-6095-4792-87A2-2E08A1FFF412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1711" y="2069"/>
              <a:ext cx="233" cy="190"/>
            </a:xfrm>
            <a:custGeom>
              <a:avLst/>
              <a:gdLst>
                <a:gd name="T0" fmla="*/ 67 w 310"/>
                <a:gd name="T1" fmla="*/ 9 h 254"/>
                <a:gd name="T2" fmla="*/ 51 w 310"/>
                <a:gd name="T3" fmla="*/ 23 h 254"/>
                <a:gd name="T4" fmla="*/ 21 w 310"/>
                <a:gd name="T5" fmla="*/ 39 h 254"/>
                <a:gd name="T6" fmla="*/ 53 w 310"/>
                <a:gd name="T7" fmla="*/ 77 h 254"/>
                <a:gd name="T8" fmla="*/ 79 w 310"/>
                <a:gd name="T9" fmla="*/ 85 h 254"/>
                <a:gd name="T10" fmla="*/ 103 w 310"/>
                <a:gd name="T11" fmla="*/ 99 h 254"/>
                <a:gd name="T12" fmla="*/ 127 w 310"/>
                <a:gd name="T13" fmla="*/ 85 h 254"/>
                <a:gd name="T14" fmla="*/ 143 w 310"/>
                <a:gd name="T15" fmla="*/ 101 h 254"/>
                <a:gd name="T16" fmla="*/ 149 w 310"/>
                <a:gd name="T17" fmla="*/ 127 h 254"/>
                <a:gd name="T18" fmla="*/ 115 w 310"/>
                <a:gd name="T19" fmla="*/ 151 h 254"/>
                <a:gd name="T20" fmla="*/ 89 w 310"/>
                <a:gd name="T21" fmla="*/ 173 h 254"/>
                <a:gd name="T22" fmla="*/ 69 w 310"/>
                <a:gd name="T23" fmla="*/ 169 h 254"/>
                <a:gd name="T24" fmla="*/ 57 w 310"/>
                <a:gd name="T25" fmla="*/ 165 h 254"/>
                <a:gd name="T26" fmla="*/ 43 w 310"/>
                <a:gd name="T27" fmla="*/ 187 h 254"/>
                <a:gd name="T28" fmla="*/ 39 w 310"/>
                <a:gd name="T29" fmla="*/ 199 h 254"/>
                <a:gd name="T30" fmla="*/ 73 w 310"/>
                <a:gd name="T31" fmla="*/ 205 h 254"/>
                <a:gd name="T32" fmla="*/ 95 w 310"/>
                <a:gd name="T33" fmla="*/ 203 h 254"/>
                <a:gd name="T34" fmla="*/ 115 w 310"/>
                <a:gd name="T35" fmla="*/ 231 h 254"/>
                <a:gd name="T36" fmla="*/ 127 w 310"/>
                <a:gd name="T37" fmla="*/ 235 h 254"/>
                <a:gd name="T38" fmla="*/ 139 w 310"/>
                <a:gd name="T39" fmla="*/ 239 h 254"/>
                <a:gd name="T40" fmla="*/ 155 w 310"/>
                <a:gd name="T41" fmla="*/ 251 h 254"/>
                <a:gd name="T42" fmla="*/ 181 w 310"/>
                <a:gd name="T43" fmla="*/ 237 h 254"/>
                <a:gd name="T44" fmla="*/ 203 w 310"/>
                <a:gd name="T45" fmla="*/ 235 h 254"/>
                <a:gd name="T46" fmla="*/ 229 w 310"/>
                <a:gd name="T47" fmla="*/ 213 h 254"/>
                <a:gd name="T48" fmla="*/ 225 w 310"/>
                <a:gd name="T49" fmla="*/ 185 h 254"/>
                <a:gd name="T50" fmla="*/ 217 w 310"/>
                <a:gd name="T51" fmla="*/ 173 h 254"/>
                <a:gd name="T52" fmla="*/ 233 w 310"/>
                <a:gd name="T53" fmla="*/ 167 h 254"/>
                <a:gd name="T54" fmla="*/ 245 w 310"/>
                <a:gd name="T55" fmla="*/ 183 h 254"/>
                <a:gd name="T56" fmla="*/ 247 w 310"/>
                <a:gd name="T57" fmla="*/ 197 h 254"/>
                <a:gd name="T58" fmla="*/ 261 w 310"/>
                <a:gd name="T59" fmla="*/ 193 h 254"/>
                <a:gd name="T60" fmla="*/ 303 w 310"/>
                <a:gd name="T61" fmla="*/ 169 h 254"/>
                <a:gd name="T62" fmla="*/ 293 w 310"/>
                <a:gd name="T63" fmla="*/ 147 h 254"/>
                <a:gd name="T64" fmla="*/ 259 w 310"/>
                <a:gd name="T65" fmla="*/ 123 h 254"/>
                <a:gd name="T66" fmla="*/ 265 w 310"/>
                <a:gd name="T67" fmla="*/ 107 h 254"/>
                <a:gd name="T68" fmla="*/ 277 w 310"/>
                <a:gd name="T69" fmla="*/ 103 h 254"/>
                <a:gd name="T70" fmla="*/ 253 w 310"/>
                <a:gd name="T71" fmla="*/ 63 h 254"/>
                <a:gd name="T72" fmla="*/ 233 w 310"/>
                <a:gd name="T73" fmla="*/ 59 h 254"/>
                <a:gd name="T74" fmla="*/ 221 w 310"/>
                <a:gd name="T75" fmla="*/ 55 h 254"/>
                <a:gd name="T76" fmla="*/ 201 w 310"/>
                <a:gd name="T77" fmla="*/ 33 h 254"/>
                <a:gd name="T78" fmla="*/ 155 w 310"/>
                <a:gd name="T79" fmla="*/ 45 h 254"/>
                <a:gd name="T80" fmla="*/ 167 w 310"/>
                <a:gd name="T81" fmla="*/ 25 h 254"/>
                <a:gd name="T82" fmla="*/ 139 w 310"/>
                <a:gd name="T83" fmla="*/ 17 h 254"/>
                <a:gd name="T84" fmla="*/ 119 w 310"/>
                <a:gd name="T85" fmla="*/ 19 h 254"/>
                <a:gd name="T86" fmla="*/ 67 w 310"/>
                <a:gd name="T87" fmla="*/ 9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10" h="254">
                  <a:moveTo>
                    <a:pt x="67" y="9"/>
                  </a:moveTo>
                  <a:cubicBezTo>
                    <a:pt x="63" y="15"/>
                    <a:pt x="51" y="23"/>
                    <a:pt x="51" y="23"/>
                  </a:cubicBezTo>
                  <a:cubicBezTo>
                    <a:pt x="43" y="34"/>
                    <a:pt x="33" y="35"/>
                    <a:pt x="21" y="39"/>
                  </a:cubicBezTo>
                  <a:cubicBezTo>
                    <a:pt x="0" y="71"/>
                    <a:pt x="30" y="74"/>
                    <a:pt x="53" y="77"/>
                  </a:cubicBezTo>
                  <a:cubicBezTo>
                    <a:pt x="61" y="89"/>
                    <a:pt x="63" y="87"/>
                    <a:pt x="79" y="85"/>
                  </a:cubicBezTo>
                  <a:cubicBezTo>
                    <a:pt x="88" y="88"/>
                    <a:pt x="93" y="96"/>
                    <a:pt x="103" y="99"/>
                  </a:cubicBezTo>
                  <a:cubicBezTo>
                    <a:pt x="117" y="96"/>
                    <a:pt x="116" y="89"/>
                    <a:pt x="127" y="85"/>
                  </a:cubicBezTo>
                  <a:cubicBezTo>
                    <a:pt x="134" y="90"/>
                    <a:pt x="138" y="94"/>
                    <a:pt x="143" y="101"/>
                  </a:cubicBezTo>
                  <a:cubicBezTo>
                    <a:pt x="140" y="116"/>
                    <a:pt x="134" y="117"/>
                    <a:pt x="149" y="127"/>
                  </a:cubicBezTo>
                  <a:cubicBezTo>
                    <a:pt x="161" y="144"/>
                    <a:pt x="126" y="147"/>
                    <a:pt x="115" y="151"/>
                  </a:cubicBezTo>
                  <a:cubicBezTo>
                    <a:pt x="109" y="160"/>
                    <a:pt x="100" y="169"/>
                    <a:pt x="89" y="173"/>
                  </a:cubicBezTo>
                  <a:cubicBezTo>
                    <a:pt x="81" y="172"/>
                    <a:pt x="76" y="171"/>
                    <a:pt x="69" y="169"/>
                  </a:cubicBezTo>
                  <a:cubicBezTo>
                    <a:pt x="65" y="168"/>
                    <a:pt x="57" y="165"/>
                    <a:pt x="57" y="165"/>
                  </a:cubicBezTo>
                  <a:cubicBezTo>
                    <a:pt x="46" y="169"/>
                    <a:pt x="46" y="177"/>
                    <a:pt x="43" y="187"/>
                  </a:cubicBezTo>
                  <a:cubicBezTo>
                    <a:pt x="42" y="191"/>
                    <a:pt x="39" y="199"/>
                    <a:pt x="39" y="199"/>
                  </a:cubicBezTo>
                  <a:cubicBezTo>
                    <a:pt x="50" y="203"/>
                    <a:pt x="61" y="204"/>
                    <a:pt x="73" y="205"/>
                  </a:cubicBezTo>
                  <a:cubicBezTo>
                    <a:pt x="82" y="203"/>
                    <a:pt x="86" y="201"/>
                    <a:pt x="95" y="203"/>
                  </a:cubicBezTo>
                  <a:cubicBezTo>
                    <a:pt x="107" y="211"/>
                    <a:pt x="111" y="218"/>
                    <a:pt x="115" y="231"/>
                  </a:cubicBezTo>
                  <a:cubicBezTo>
                    <a:pt x="116" y="235"/>
                    <a:pt x="123" y="234"/>
                    <a:pt x="127" y="235"/>
                  </a:cubicBezTo>
                  <a:cubicBezTo>
                    <a:pt x="131" y="236"/>
                    <a:pt x="139" y="239"/>
                    <a:pt x="139" y="239"/>
                  </a:cubicBezTo>
                  <a:cubicBezTo>
                    <a:pt x="144" y="246"/>
                    <a:pt x="147" y="248"/>
                    <a:pt x="155" y="251"/>
                  </a:cubicBezTo>
                  <a:cubicBezTo>
                    <a:pt x="169" y="250"/>
                    <a:pt x="187" y="254"/>
                    <a:pt x="181" y="237"/>
                  </a:cubicBezTo>
                  <a:cubicBezTo>
                    <a:pt x="184" y="220"/>
                    <a:pt x="192" y="228"/>
                    <a:pt x="203" y="235"/>
                  </a:cubicBezTo>
                  <a:cubicBezTo>
                    <a:pt x="224" y="233"/>
                    <a:pt x="224" y="232"/>
                    <a:pt x="229" y="213"/>
                  </a:cubicBezTo>
                  <a:cubicBezTo>
                    <a:pt x="229" y="211"/>
                    <a:pt x="229" y="192"/>
                    <a:pt x="225" y="185"/>
                  </a:cubicBezTo>
                  <a:cubicBezTo>
                    <a:pt x="223" y="181"/>
                    <a:pt x="217" y="173"/>
                    <a:pt x="217" y="173"/>
                  </a:cubicBezTo>
                  <a:cubicBezTo>
                    <a:pt x="220" y="163"/>
                    <a:pt x="224" y="165"/>
                    <a:pt x="233" y="167"/>
                  </a:cubicBezTo>
                  <a:cubicBezTo>
                    <a:pt x="240" y="172"/>
                    <a:pt x="242" y="175"/>
                    <a:pt x="245" y="183"/>
                  </a:cubicBezTo>
                  <a:cubicBezTo>
                    <a:pt x="246" y="188"/>
                    <a:pt x="244" y="193"/>
                    <a:pt x="247" y="197"/>
                  </a:cubicBezTo>
                  <a:cubicBezTo>
                    <a:pt x="250" y="201"/>
                    <a:pt x="256" y="194"/>
                    <a:pt x="261" y="193"/>
                  </a:cubicBezTo>
                  <a:cubicBezTo>
                    <a:pt x="276" y="188"/>
                    <a:pt x="290" y="178"/>
                    <a:pt x="303" y="169"/>
                  </a:cubicBezTo>
                  <a:cubicBezTo>
                    <a:pt x="310" y="158"/>
                    <a:pt x="302" y="153"/>
                    <a:pt x="293" y="147"/>
                  </a:cubicBezTo>
                  <a:cubicBezTo>
                    <a:pt x="281" y="129"/>
                    <a:pt x="283" y="126"/>
                    <a:pt x="259" y="123"/>
                  </a:cubicBezTo>
                  <a:cubicBezTo>
                    <a:pt x="256" y="115"/>
                    <a:pt x="257" y="111"/>
                    <a:pt x="265" y="107"/>
                  </a:cubicBezTo>
                  <a:cubicBezTo>
                    <a:pt x="269" y="105"/>
                    <a:pt x="277" y="103"/>
                    <a:pt x="277" y="103"/>
                  </a:cubicBezTo>
                  <a:cubicBezTo>
                    <a:pt x="287" y="88"/>
                    <a:pt x="269" y="66"/>
                    <a:pt x="253" y="63"/>
                  </a:cubicBezTo>
                  <a:cubicBezTo>
                    <a:pt x="239" y="60"/>
                    <a:pt x="244" y="62"/>
                    <a:pt x="233" y="59"/>
                  </a:cubicBezTo>
                  <a:cubicBezTo>
                    <a:pt x="229" y="58"/>
                    <a:pt x="221" y="55"/>
                    <a:pt x="221" y="55"/>
                  </a:cubicBezTo>
                  <a:cubicBezTo>
                    <a:pt x="200" y="60"/>
                    <a:pt x="217" y="38"/>
                    <a:pt x="201" y="33"/>
                  </a:cubicBezTo>
                  <a:cubicBezTo>
                    <a:pt x="185" y="35"/>
                    <a:pt x="169" y="36"/>
                    <a:pt x="155" y="45"/>
                  </a:cubicBezTo>
                  <a:cubicBezTo>
                    <a:pt x="145" y="30"/>
                    <a:pt x="152" y="30"/>
                    <a:pt x="167" y="25"/>
                  </a:cubicBezTo>
                  <a:cubicBezTo>
                    <a:pt x="163" y="10"/>
                    <a:pt x="155" y="15"/>
                    <a:pt x="139" y="17"/>
                  </a:cubicBezTo>
                  <a:cubicBezTo>
                    <a:pt x="131" y="20"/>
                    <a:pt x="127" y="22"/>
                    <a:pt x="119" y="19"/>
                  </a:cubicBezTo>
                  <a:cubicBezTo>
                    <a:pt x="106" y="0"/>
                    <a:pt x="74" y="29"/>
                    <a:pt x="67" y="9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23" name="Freeform 27">
              <a:extLst>
                <a:ext uri="{FF2B5EF4-FFF2-40B4-BE49-F238E27FC236}">
                  <a16:creationId xmlns="" xmlns:a16="http://schemas.microsoft.com/office/drawing/2014/main" id="{5774A98C-50CD-4A32-8758-2089BF8A0DB2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1709" y="1987"/>
              <a:ext cx="44" cy="37"/>
            </a:xfrm>
            <a:custGeom>
              <a:avLst/>
              <a:gdLst>
                <a:gd name="T0" fmla="*/ 26 w 59"/>
                <a:gd name="T1" fmla="*/ 0 h 50"/>
                <a:gd name="T2" fmla="*/ 0 w 59"/>
                <a:gd name="T3" fmla="*/ 10 h 50"/>
                <a:gd name="T4" fmla="*/ 30 w 59"/>
                <a:gd name="T5" fmla="*/ 40 h 50"/>
                <a:gd name="T6" fmla="*/ 48 w 59"/>
                <a:gd name="T7" fmla="*/ 50 h 50"/>
                <a:gd name="T8" fmla="*/ 58 w 59"/>
                <a:gd name="T9" fmla="*/ 28 h 50"/>
                <a:gd name="T10" fmla="*/ 44 w 59"/>
                <a:gd name="T11" fmla="*/ 8 h 50"/>
                <a:gd name="T12" fmla="*/ 26 w 59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0">
                  <a:moveTo>
                    <a:pt x="26" y="0"/>
                  </a:moveTo>
                  <a:cubicBezTo>
                    <a:pt x="13" y="2"/>
                    <a:pt x="7" y="0"/>
                    <a:pt x="0" y="10"/>
                  </a:cubicBezTo>
                  <a:cubicBezTo>
                    <a:pt x="4" y="22"/>
                    <a:pt x="18" y="36"/>
                    <a:pt x="30" y="40"/>
                  </a:cubicBezTo>
                  <a:cubicBezTo>
                    <a:pt x="37" y="42"/>
                    <a:pt x="48" y="50"/>
                    <a:pt x="48" y="50"/>
                  </a:cubicBezTo>
                  <a:cubicBezTo>
                    <a:pt x="57" y="44"/>
                    <a:pt x="55" y="37"/>
                    <a:pt x="58" y="28"/>
                  </a:cubicBezTo>
                  <a:cubicBezTo>
                    <a:pt x="55" y="11"/>
                    <a:pt x="59" y="18"/>
                    <a:pt x="44" y="8"/>
                  </a:cubicBezTo>
                  <a:cubicBezTo>
                    <a:pt x="42" y="6"/>
                    <a:pt x="26" y="5"/>
                    <a:pt x="26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24" name="Freeform 28">
              <a:extLst>
                <a:ext uri="{FF2B5EF4-FFF2-40B4-BE49-F238E27FC236}">
                  <a16:creationId xmlns="" xmlns:a16="http://schemas.microsoft.com/office/drawing/2014/main" id="{109F19FD-2272-4CBA-86EF-FF1674F191CA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1625" y="2057"/>
              <a:ext cx="65" cy="42"/>
            </a:xfrm>
            <a:custGeom>
              <a:avLst/>
              <a:gdLst>
                <a:gd name="T0" fmla="*/ 44 w 86"/>
                <a:gd name="T1" fmla="*/ 7 h 57"/>
                <a:gd name="T2" fmla="*/ 24 w 86"/>
                <a:gd name="T3" fmla="*/ 25 h 57"/>
                <a:gd name="T4" fmla="*/ 4 w 86"/>
                <a:gd name="T5" fmla="*/ 27 h 57"/>
                <a:gd name="T6" fmla="*/ 16 w 86"/>
                <a:gd name="T7" fmla="*/ 57 h 57"/>
                <a:gd name="T8" fmla="*/ 74 w 86"/>
                <a:gd name="T9" fmla="*/ 35 h 57"/>
                <a:gd name="T10" fmla="*/ 86 w 86"/>
                <a:gd name="T11" fmla="*/ 17 h 57"/>
                <a:gd name="T12" fmla="*/ 56 w 86"/>
                <a:gd name="T13" fmla="*/ 7 h 57"/>
                <a:gd name="T14" fmla="*/ 44 w 86"/>
                <a:gd name="T15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57">
                  <a:moveTo>
                    <a:pt x="44" y="7"/>
                  </a:moveTo>
                  <a:cubicBezTo>
                    <a:pt x="39" y="14"/>
                    <a:pt x="31" y="20"/>
                    <a:pt x="24" y="25"/>
                  </a:cubicBezTo>
                  <a:cubicBezTo>
                    <a:pt x="16" y="19"/>
                    <a:pt x="12" y="22"/>
                    <a:pt x="4" y="27"/>
                  </a:cubicBezTo>
                  <a:cubicBezTo>
                    <a:pt x="0" y="38"/>
                    <a:pt x="4" y="53"/>
                    <a:pt x="16" y="57"/>
                  </a:cubicBezTo>
                  <a:cubicBezTo>
                    <a:pt x="33" y="51"/>
                    <a:pt x="60" y="45"/>
                    <a:pt x="74" y="35"/>
                  </a:cubicBezTo>
                  <a:cubicBezTo>
                    <a:pt x="78" y="29"/>
                    <a:pt x="86" y="17"/>
                    <a:pt x="86" y="17"/>
                  </a:cubicBezTo>
                  <a:cubicBezTo>
                    <a:pt x="80" y="0"/>
                    <a:pt x="74" y="5"/>
                    <a:pt x="56" y="7"/>
                  </a:cubicBezTo>
                  <a:cubicBezTo>
                    <a:pt x="43" y="11"/>
                    <a:pt x="44" y="15"/>
                    <a:pt x="44" y="7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25" name="Freeform 29">
              <a:extLst>
                <a:ext uri="{FF2B5EF4-FFF2-40B4-BE49-F238E27FC236}">
                  <a16:creationId xmlns="" xmlns:a16="http://schemas.microsoft.com/office/drawing/2014/main" id="{0A3F78AD-8D79-4193-96EF-CB9E2E5E61C1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1693" y="2065"/>
              <a:ext cx="54" cy="25"/>
            </a:xfrm>
            <a:custGeom>
              <a:avLst/>
              <a:gdLst>
                <a:gd name="T0" fmla="*/ 40 w 73"/>
                <a:gd name="T1" fmla="*/ 0 h 34"/>
                <a:gd name="T2" fmla="*/ 10 w 73"/>
                <a:gd name="T3" fmla="*/ 16 h 34"/>
                <a:gd name="T4" fmla="*/ 24 w 73"/>
                <a:gd name="T5" fmla="*/ 34 h 34"/>
                <a:gd name="T6" fmla="*/ 52 w 73"/>
                <a:gd name="T7" fmla="*/ 28 h 34"/>
                <a:gd name="T8" fmla="*/ 64 w 73"/>
                <a:gd name="T9" fmla="*/ 20 h 34"/>
                <a:gd name="T10" fmla="*/ 40 w 73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34">
                  <a:moveTo>
                    <a:pt x="40" y="0"/>
                  </a:moveTo>
                  <a:cubicBezTo>
                    <a:pt x="30" y="6"/>
                    <a:pt x="20" y="10"/>
                    <a:pt x="10" y="16"/>
                  </a:cubicBezTo>
                  <a:cubicBezTo>
                    <a:pt x="0" y="31"/>
                    <a:pt x="13" y="30"/>
                    <a:pt x="24" y="34"/>
                  </a:cubicBezTo>
                  <a:cubicBezTo>
                    <a:pt x="44" y="31"/>
                    <a:pt x="35" y="34"/>
                    <a:pt x="52" y="28"/>
                  </a:cubicBezTo>
                  <a:cubicBezTo>
                    <a:pt x="57" y="26"/>
                    <a:pt x="64" y="20"/>
                    <a:pt x="64" y="20"/>
                  </a:cubicBezTo>
                  <a:cubicBezTo>
                    <a:pt x="73" y="7"/>
                    <a:pt x="48" y="8"/>
                    <a:pt x="40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26" name="Freeform 30">
              <a:extLst>
                <a:ext uri="{FF2B5EF4-FFF2-40B4-BE49-F238E27FC236}">
                  <a16:creationId xmlns="" xmlns:a16="http://schemas.microsoft.com/office/drawing/2014/main" id="{2155A50F-CEA1-434E-8FCB-E86425B6DFB4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1664" y="2029"/>
              <a:ext cx="64" cy="34"/>
            </a:xfrm>
            <a:custGeom>
              <a:avLst/>
              <a:gdLst>
                <a:gd name="T0" fmla="*/ 58 w 85"/>
                <a:gd name="T1" fmla="*/ 10 h 45"/>
                <a:gd name="T2" fmla="*/ 28 w 85"/>
                <a:gd name="T3" fmla="*/ 4 h 45"/>
                <a:gd name="T4" fmla="*/ 0 w 85"/>
                <a:gd name="T5" fmla="*/ 18 h 45"/>
                <a:gd name="T6" fmla="*/ 40 w 85"/>
                <a:gd name="T7" fmla="*/ 32 h 45"/>
                <a:gd name="T8" fmla="*/ 64 w 85"/>
                <a:gd name="T9" fmla="*/ 40 h 45"/>
                <a:gd name="T10" fmla="*/ 84 w 85"/>
                <a:gd name="T11" fmla="*/ 18 h 45"/>
                <a:gd name="T12" fmla="*/ 82 w 85"/>
                <a:gd name="T13" fmla="*/ 6 h 45"/>
                <a:gd name="T14" fmla="*/ 64 w 85"/>
                <a:gd name="T15" fmla="*/ 0 h 45"/>
                <a:gd name="T16" fmla="*/ 58 w 85"/>
                <a:gd name="T17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45">
                  <a:moveTo>
                    <a:pt x="58" y="10"/>
                  </a:moveTo>
                  <a:cubicBezTo>
                    <a:pt x="39" y="16"/>
                    <a:pt x="45" y="10"/>
                    <a:pt x="28" y="4"/>
                  </a:cubicBezTo>
                  <a:cubicBezTo>
                    <a:pt x="7" y="6"/>
                    <a:pt x="5" y="2"/>
                    <a:pt x="0" y="18"/>
                  </a:cubicBezTo>
                  <a:cubicBezTo>
                    <a:pt x="5" y="34"/>
                    <a:pt x="26" y="31"/>
                    <a:pt x="40" y="32"/>
                  </a:cubicBezTo>
                  <a:cubicBezTo>
                    <a:pt x="50" y="42"/>
                    <a:pt x="49" y="45"/>
                    <a:pt x="64" y="40"/>
                  </a:cubicBezTo>
                  <a:cubicBezTo>
                    <a:pt x="69" y="32"/>
                    <a:pt x="77" y="25"/>
                    <a:pt x="84" y="18"/>
                  </a:cubicBezTo>
                  <a:cubicBezTo>
                    <a:pt x="83" y="14"/>
                    <a:pt x="85" y="9"/>
                    <a:pt x="82" y="6"/>
                  </a:cubicBezTo>
                  <a:cubicBezTo>
                    <a:pt x="78" y="1"/>
                    <a:pt x="64" y="0"/>
                    <a:pt x="64" y="0"/>
                  </a:cubicBezTo>
                  <a:cubicBezTo>
                    <a:pt x="56" y="3"/>
                    <a:pt x="47" y="21"/>
                    <a:pt x="58" y="1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27" name="Freeform 31">
              <a:extLst>
                <a:ext uri="{FF2B5EF4-FFF2-40B4-BE49-F238E27FC236}">
                  <a16:creationId xmlns="" xmlns:a16="http://schemas.microsoft.com/office/drawing/2014/main" id="{754DB19F-3DB3-421D-9D12-41335483A5CB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1637" y="1997"/>
              <a:ext cx="44" cy="24"/>
            </a:xfrm>
            <a:custGeom>
              <a:avLst/>
              <a:gdLst>
                <a:gd name="T0" fmla="*/ 16 w 58"/>
                <a:gd name="T1" fmla="*/ 4 h 31"/>
                <a:gd name="T2" fmla="*/ 0 w 58"/>
                <a:gd name="T3" fmla="*/ 18 h 31"/>
                <a:gd name="T4" fmla="*/ 20 w 58"/>
                <a:gd name="T5" fmla="*/ 28 h 31"/>
                <a:gd name="T6" fmla="*/ 28 w 58"/>
                <a:gd name="T7" fmla="*/ 20 h 31"/>
                <a:gd name="T8" fmla="*/ 52 w 58"/>
                <a:gd name="T9" fmla="*/ 12 h 31"/>
                <a:gd name="T10" fmla="*/ 44 w 58"/>
                <a:gd name="T11" fmla="*/ 0 h 31"/>
                <a:gd name="T12" fmla="*/ 16 w 58"/>
                <a:gd name="T1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31">
                  <a:moveTo>
                    <a:pt x="16" y="4"/>
                  </a:moveTo>
                  <a:cubicBezTo>
                    <a:pt x="2" y="13"/>
                    <a:pt x="7" y="8"/>
                    <a:pt x="0" y="18"/>
                  </a:cubicBezTo>
                  <a:cubicBezTo>
                    <a:pt x="5" y="26"/>
                    <a:pt x="11" y="25"/>
                    <a:pt x="20" y="28"/>
                  </a:cubicBezTo>
                  <a:cubicBezTo>
                    <a:pt x="36" y="23"/>
                    <a:pt x="17" y="31"/>
                    <a:pt x="28" y="20"/>
                  </a:cubicBezTo>
                  <a:cubicBezTo>
                    <a:pt x="33" y="15"/>
                    <a:pt x="46" y="13"/>
                    <a:pt x="52" y="12"/>
                  </a:cubicBezTo>
                  <a:cubicBezTo>
                    <a:pt x="58" y="3"/>
                    <a:pt x="53" y="3"/>
                    <a:pt x="44" y="0"/>
                  </a:cubicBezTo>
                  <a:cubicBezTo>
                    <a:pt x="38" y="1"/>
                    <a:pt x="20" y="8"/>
                    <a:pt x="16" y="4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28" name="Freeform 32">
              <a:extLst>
                <a:ext uri="{FF2B5EF4-FFF2-40B4-BE49-F238E27FC236}">
                  <a16:creationId xmlns="" xmlns:a16="http://schemas.microsoft.com/office/drawing/2014/main" id="{B5B1C050-A2C4-4EE6-8598-D9D583F085A7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1751" y="2000"/>
              <a:ext cx="114" cy="77"/>
            </a:xfrm>
            <a:custGeom>
              <a:avLst/>
              <a:gdLst>
                <a:gd name="T0" fmla="*/ 38 w 152"/>
                <a:gd name="T1" fmla="*/ 0 h 102"/>
                <a:gd name="T2" fmla="*/ 14 w 152"/>
                <a:gd name="T3" fmla="*/ 6 h 102"/>
                <a:gd name="T4" fmla="*/ 4 w 152"/>
                <a:gd name="T5" fmla="*/ 38 h 102"/>
                <a:gd name="T6" fmla="*/ 12 w 152"/>
                <a:gd name="T7" fmla="*/ 56 h 102"/>
                <a:gd name="T8" fmla="*/ 0 w 152"/>
                <a:gd name="T9" fmla="*/ 72 h 102"/>
                <a:gd name="T10" fmla="*/ 56 w 152"/>
                <a:gd name="T11" fmla="*/ 86 h 102"/>
                <a:gd name="T12" fmla="*/ 82 w 152"/>
                <a:gd name="T13" fmla="*/ 92 h 102"/>
                <a:gd name="T14" fmla="*/ 152 w 152"/>
                <a:gd name="T15" fmla="*/ 86 h 102"/>
                <a:gd name="T16" fmla="*/ 76 w 152"/>
                <a:gd name="T17" fmla="*/ 70 h 102"/>
                <a:gd name="T18" fmla="*/ 54 w 152"/>
                <a:gd name="T19" fmla="*/ 62 h 102"/>
                <a:gd name="T20" fmla="*/ 44 w 152"/>
                <a:gd name="T21" fmla="*/ 52 h 102"/>
                <a:gd name="T22" fmla="*/ 50 w 152"/>
                <a:gd name="T23" fmla="*/ 34 h 102"/>
                <a:gd name="T24" fmla="*/ 38 w 152"/>
                <a:gd name="T2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2" h="102">
                  <a:moveTo>
                    <a:pt x="38" y="0"/>
                  </a:moveTo>
                  <a:cubicBezTo>
                    <a:pt x="22" y="5"/>
                    <a:pt x="30" y="3"/>
                    <a:pt x="14" y="6"/>
                  </a:cubicBezTo>
                  <a:cubicBezTo>
                    <a:pt x="18" y="22"/>
                    <a:pt x="22" y="32"/>
                    <a:pt x="4" y="38"/>
                  </a:cubicBezTo>
                  <a:cubicBezTo>
                    <a:pt x="1" y="47"/>
                    <a:pt x="7" y="49"/>
                    <a:pt x="12" y="56"/>
                  </a:cubicBezTo>
                  <a:cubicBezTo>
                    <a:pt x="10" y="65"/>
                    <a:pt x="9" y="69"/>
                    <a:pt x="0" y="72"/>
                  </a:cubicBezTo>
                  <a:cubicBezTo>
                    <a:pt x="5" y="88"/>
                    <a:pt x="45" y="85"/>
                    <a:pt x="56" y="86"/>
                  </a:cubicBezTo>
                  <a:cubicBezTo>
                    <a:pt x="72" y="97"/>
                    <a:pt x="63" y="95"/>
                    <a:pt x="82" y="92"/>
                  </a:cubicBezTo>
                  <a:cubicBezTo>
                    <a:pt x="86" y="92"/>
                    <a:pt x="147" y="102"/>
                    <a:pt x="152" y="86"/>
                  </a:cubicBezTo>
                  <a:cubicBezTo>
                    <a:pt x="123" y="66"/>
                    <a:pt x="128" y="72"/>
                    <a:pt x="76" y="70"/>
                  </a:cubicBezTo>
                  <a:cubicBezTo>
                    <a:pt x="62" y="56"/>
                    <a:pt x="81" y="73"/>
                    <a:pt x="54" y="62"/>
                  </a:cubicBezTo>
                  <a:cubicBezTo>
                    <a:pt x="50" y="60"/>
                    <a:pt x="48" y="55"/>
                    <a:pt x="44" y="52"/>
                  </a:cubicBezTo>
                  <a:cubicBezTo>
                    <a:pt x="41" y="43"/>
                    <a:pt x="42" y="39"/>
                    <a:pt x="50" y="34"/>
                  </a:cubicBezTo>
                  <a:cubicBezTo>
                    <a:pt x="52" y="27"/>
                    <a:pt x="42" y="9"/>
                    <a:pt x="38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29" name="Freeform 33">
              <a:extLst>
                <a:ext uri="{FF2B5EF4-FFF2-40B4-BE49-F238E27FC236}">
                  <a16:creationId xmlns="" xmlns:a16="http://schemas.microsoft.com/office/drawing/2014/main" id="{E0B02E35-B391-47FC-BA01-1A72888D4108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664" y="2245"/>
              <a:ext cx="25" cy="15"/>
            </a:xfrm>
            <a:custGeom>
              <a:avLst/>
              <a:gdLst>
                <a:gd name="T0" fmla="*/ 34 w 34"/>
                <a:gd name="T1" fmla="*/ 0 h 20"/>
                <a:gd name="T2" fmla="*/ 24 w 34"/>
                <a:gd name="T3" fmla="*/ 20 h 20"/>
                <a:gd name="T4" fmla="*/ 4 w 34"/>
                <a:gd name="T5" fmla="*/ 18 h 20"/>
                <a:gd name="T6" fmla="*/ 4 w 34"/>
                <a:gd name="T7" fmla="*/ 6 h 20"/>
                <a:gd name="T8" fmla="*/ 34 w 34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34" y="0"/>
                  </a:moveTo>
                  <a:cubicBezTo>
                    <a:pt x="32" y="10"/>
                    <a:pt x="34" y="17"/>
                    <a:pt x="24" y="20"/>
                  </a:cubicBezTo>
                  <a:cubicBezTo>
                    <a:pt x="17" y="19"/>
                    <a:pt x="10" y="20"/>
                    <a:pt x="4" y="18"/>
                  </a:cubicBezTo>
                  <a:cubicBezTo>
                    <a:pt x="0" y="17"/>
                    <a:pt x="2" y="7"/>
                    <a:pt x="4" y="6"/>
                  </a:cubicBezTo>
                  <a:cubicBezTo>
                    <a:pt x="12" y="0"/>
                    <a:pt x="24" y="0"/>
                    <a:pt x="34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30" name="Freeform 34">
              <a:extLst>
                <a:ext uri="{FF2B5EF4-FFF2-40B4-BE49-F238E27FC236}">
                  <a16:creationId xmlns="" xmlns:a16="http://schemas.microsoft.com/office/drawing/2014/main" id="{D6B42AFD-B601-4692-90D7-A127013A7F9A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1421" y="2756"/>
              <a:ext cx="16" cy="12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31" name="Freeform 35">
              <a:extLst>
                <a:ext uri="{FF2B5EF4-FFF2-40B4-BE49-F238E27FC236}">
                  <a16:creationId xmlns="" xmlns:a16="http://schemas.microsoft.com/office/drawing/2014/main" id="{F48FBBD7-2A74-482C-8C54-915D15053231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1424" y="2781"/>
              <a:ext cx="16" cy="12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32" name="Freeform 36">
              <a:extLst>
                <a:ext uri="{FF2B5EF4-FFF2-40B4-BE49-F238E27FC236}">
                  <a16:creationId xmlns="" xmlns:a16="http://schemas.microsoft.com/office/drawing/2014/main" id="{4B827038-0366-4A40-8D5A-928312516BD4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1628" y="2913"/>
              <a:ext cx="15" cy="12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33" name="Freeform 37">
              <a:extLst>
                <a:ext uri="{FF2B5EF4-FFF2-40B4-BE49-F238E27FC236}">
                  <a16:creationId xmlns="" xmlns:a16="http://schemas.microsoft.com/office/drawing/2014/main" id="{FB3E1DA4-4AE2-44B2-A809-123A99F31EA3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1752" y="2429"/>
              <a:ext cx="38" cy="18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34" name="Freeform 38">
              <a:extLst>
                <a:ext uri="{FF2B5EF4-FFF2-40B4-BE49-F238E27FC236}">
                  <a16:creationId xmlns="" xmlns:a16="http://schemas.microsoft.com/office/drawing/2014/main" id="{F14C5F69-F272-4670-BC06-AECF3FBDB778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1652" y="2224"/>
              <a:ext cx="38" cy="18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35" name="Freeform 39">
              <a:extLst>
                <a:ext uri="{FF2B5EF4-FFF2-40B4-BE49-F238E27FC236}">
                  <a16:creationId xmlns="" xmlns:a16="http://schemas.microsoft.com/office/drawing/2014/main" id="{3A0628F0-C2A9-41BE-AA20-17D49D41F6B3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1717" y="2045"/>
              <a:ext cx="39" cy="18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36" name="Freeform 40">
              <a:extLst>
                <a:ext uri="{FF2B5EF4-FFF2-40B4-BE49-F238E27FC236}">
                  <a16:creationId xmlns="" xmlns:a16="http://schemas.microsoft.com/office/drawing/2014/main" id="{3C4DB425-5154-4C2E-B068-70BCB0B0F5BC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1780" y="2153"/>
              <a:ext cx="38" cy="18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37" name="Freeform 41">
              <a:extLst>
                <a:ext uri="{FF2B5EF4-FFF2-40B4-BE49-F238E27FC236}">
                  <a16:creationId xmlns="" xmlns:a16="http://schemas.microsoft.com/office/drawing/2014/main" id="{8E6E2232-85E6-4333-A3FB-31DB9A9CCE62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1796" y="1951"/>
              <a:ext cx="696" cy="346"/>
            </a:xfrm>
            <a:custGeom>
              <a:avLst/>
              <a:gdLst>
                <a:gd name="T0" fmla="*/ 28 w 929"/>
                <a:gd name="T1" fmla="*/ 56 h 462"/>
                <a:gd name="T2" fmla="*/ 6 w 929"/>
                <a:gd name="T3" fmla="*/ 92 h 462"/>
                <a:gd name="T4" fmla="*/ 36 w 929"/>
                <a:gd name="T5" fmla="*/ 100 h 462"/>
                <a:gd name="T6" fmla="*/ 16 w 929"/>
                <a:gd name="T7" fmla="*/ 116 h 462"/>
                <a:gd name="T8" fmla="*/ 104 w 929"/>
                <a:gd name="T9" fmla="*/ 136 h 462"/>
                <a:gd name="T10" fmla="*/ 142 w 929"/>
                <a:gd name="T11" fmla="*/ 130 h 462"/>
                <a:gd name="T12" fmla="*/ 250 w 929"/>
                <a:gd name="T13" fmla="*/ 78 h 462"/>
                <a:gd name="T14" fmla="*/ 300 w 929"/>
                <a:gd name="T15" fmla="*/ 66 h 462"/>
                <a:gd name="T16" fmla="*/ 324 w 929"/>
                <a:gd name="T17" fmla="*/ 80 h 462"/>
                <a:gd name="T18" fmla="*/ 272 w 929"/>
                <a:gd name="T19" fmla="*/ 88 h 462"/>
                <a:gd name="T20" fmla="*/ 242 w 929"/>
                <a:gd name="T21" fmla="*/ 112 h 462"/>
                <a:gd name="T22" fmla="*/ 254 w 929"/>
                <a:gd name="T23" fmla="*/ 120 h 462"/>
                <a:gd name="T24" fmla="*/ 260 w 929"/>
                <a:gd name="T25" fmla="*/ 158 h 462"/>
                <a:gd name="T26" fmla="*/ 350 w 929"/>
                <a:gd name="T27" fmla="*/ 192 h 462"/>
                <a:gd name="T28" fmla="*/ 336 w 929"/>
                <a:gd name="T29" fmla="*/ 210 h 462"/>
                <a:gd name="T30" fmla="*/ 368 w 929"/>
                <a:gd name="T31" fmla="*/ 246 h 462"/>
                <a:gd name="T32" fmla="*/ 348 w 929"/>
                <a:gd name="T33" fmla="*/ 266 h 462"/>
                <a:gd name="T34" fmla="*/ 324 w 929"/>
                <a:gd name="T35" fmla="*/ 294 h 462"/>
                <a:gd name="T36" fmla="*/ 294 w 929"/>
                <a:gd name="T37" fmla="*/ 324 h 462"/>
                <a:gd name="T38" fmla="*/ 292 w 929"/>
                <a:gd name="T39" fmla="*/ 420 h 462"/>
                <a:gd name="T40" fmla="*/ 332 w 929"/>
                <a:gd name="T41" fmla="*/ 446 h 462"/>
                <a:gd name="T42" fmla="*/ 388 w 929"/>
                <a:gd name="T43" fmla="*/ 448 h 462"/>
                <a:gd name="T44" fmla="*/ 412 w 929"/>
                <a:gd name="T45" fmla="*/ 422 h 462"/>
                <a:gd name="T46" fmla="*/ 506 w 929"/>
                <a:gd name="T47" fmla="*/ 356 h 462"/>
                <a:gd name="T48" fmla="*/ 572 w 929"/>
                <a:gd name="T49" fmla="*/ 334 h 462"/>
                <a:gd name="T50" fmla="*/ 646 w 929"/>
                <a:gd name="T51" fmla="*/ 308 h 462"/>
                <a:gd name="T52" fmla="*/ 720 w 929"/>
                <a:gd name="T53" fmla="*/ 290 h 462"/>
                <a:gd name="T54" fmla="*/ 762 w 929"/>
                <a:gd name="T55" fmla="*/ 260 h 462"/>
                <a:gd name="T56" fmla="*/ 800 w 929"/>
                <a:gd name="T57" fmla="*/ 200 h 462"/>
                <a:gd name="T58" fmla="*/ 802 w 929"/>
                <a:gd name="T59" fmla="*/ 154 h 462"/>
                <a:gd name="T60" fmla="*/ 802 w 929"/>
                <a:gd name="T61" fmla="*/ 124 h 462"/>
                <a:gd name="T62" fmla="*/ 832 w 929"/>
                <a:gd name="T63" fmla="*/ 90 h 462"/>
                <a:gd name="T64" fmla="*/ 876 w 929"/>
                <a:gd name="T65" fmla="*/ 94 h 462"/>
                <a:gd name="T66" fmla="*/ 922 w 929"/>
                <a:gd name="T67" fmla="*/ 52 h 462"/>
                <a:gd name="T68" fmla="*/ 888 w 929"/>
                <a:gd name="T69" fmla="*/ 56 h 462"/>
                <a:gd name="T70" fmla="*/ 848 w 929"/>
                <a:gd name="T71" fmla="*/ 46 h 462"/>
                <a:gd name="T72" fmla="*/ 794 w 929"/>
                <a:gd name="T73" fmla="*/ 22 h 462"/>
                <a:gd name="T74" fmla="*/ 642 w 929"/>
                <a:gd name="T75" fmla="*/ 26 h 462"/>
                <a:gd name="T76" fmla="*/ 584 w 929"/>
                <a:gd name="T77" fmla="*/ 38 h 462"/>
                <a:gd name="T78" fmla="*/ 556 w 929"/>
                <a:gd name="T79" fmla="*/ 38 h 462"/>
                <a:gd name="T80" fmla="*/ 516 w 929"/>
                <a:gd name="T81" fmla="*/ 54 h 462"/>
                <a:gd name="T82" fmla="*/ 478 w 929"/>
                <a:gd name="T83" fmla="*/ 30 h 462"/>
                <a:gd name="T84" fmla="*/ 432 w 929"/>
                <a:gd name="T85" fmla="*/ 40 h 462"/>
                <a:gd name="T86" fmla="*/ 366 w 929"/>
                <a:gd name="T87" fmla="*/ 52 h 462"/>
                <a:gd name="T88" fmla="*/ 410 w 929"/>
                <a:gd name="T89" fmla="*/ 38 h 462"/>
                <a:gd name="T90" fmla="*/ 352 w 929"/>
                <a:gd name="T91" fmla="*/ 8 h 462"/>
                <a:gd name="T92" fmla="*/ 334 w 929"/>
                <a:gd name="T93" fmla="*/ 2 h 462"/>
                <a:gd name="T94" fmla="*/ 314 w 929"/>
                <a:gd name="T95" fmla="*/ 8 h 462"/>
                <a:gd name="T96" fmla="*/ 240 w 929"/>
                <a:gd name="T97" fmla="*/ 16 h 462"/>
                <a:gd name="T98" fmla="*/ 160 w 929"/>
                <a:gd name="T99" fmla="*/ 28 h 462"/>
                <a:gd name="T100" fmla="*/ 108 w 929"/>
                <a:gd name="T101" fmla="*/ 26 h 462"/>
                <a:gd name="T102" fmla="*/ 114 w 929"/>
                <a:gd name="T103" fmla="*/ 68 h 462"/>
                <a:gd name="T104" fmla="*/ 104 w 929"/>
                <a:gd name="T105" fmla="*/ 52 h 462"/>
                <a:gd name="T106" fmla="*/ 60 w 929"/>
                <a:gd name="T107" fmla="*/ 4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29" h="462">
                  <a:moveTo>
                    <a:pt x="60" y="42"/>
                  </a:moveTo>
                  <a:cubicBezTo>
                    <a:pt x="40" y="45"/>
                    <a:pt x="42" y="46"/>
                    <a:pt x="28" y="56"/>
                  </a:cubicBezTo>
                  <a:cubicBezTo>
                    <a:pt x="26" y="74"/>
                    <a:pt x="27" y="75"/>
                    <a:pt x="10" y="78"/>
                  </a:cubicBezTo>
                  <a:cubicBezTo>
                    <a:pt x="4" y="82"/>
                    <a:pt x="0" y="82"/>
                    <a:pt x="6" y="92"/>
                  </a:cubicBezTo>
                  <a:cubicBezTo>
                    <a:pt x="10" y="98"/>
                    <a:pt x="21" y="96"/>
                    <a:pt x="28" y="98"/>
                  </a:cubicBezTo>
                  <a:cubicBezTo>
                    <a:pt x="31" y="99"/>
                    <a:pt x="36" y="100"/>
                    <a:pt x="36" y="100"/>
                  </a:cubicBezTo>
                  <a:cubicBezTo>
                    <a:pt x="47" y="99"/>
                    <a:pt x="69" y="97"/>
                    <a:pt x="50" y="110"/>
                  </a:cubicBezTo>
                  <a:cubicBezTo>
                    <a:pt x="37" y="108"/>
                    <a:pt x="24" y="104"/>
                    <a:pt x="16" y="116"/>
                  </a:cubicBezTo>
                  <a:cubicBezTo>
                    <a:pt x="24" y="141"/>
                    <a:pt x="68" y="125"/>
                    <a:pt x="94" y="126"/>
                  </a:cubicBezTo>
                  <a:cubicBezTo>
                    <a:pt x="98" y="129"/>
                    <a:pt x="100" y="134"/>
                    <a:pt x="104" y="136"/>
                  </a:cubicBezTo>
                  <a:cubicBezTo>
                    <a:pt x="108" y="138"/>
                    <a:pt x="116" y="140"/>
                    <a:pt x="116" y="140"/>
                  </a:cubicBezTo>
                  <a:cubicBezTo>
                    <a:pt x="129" y="138"/>
                    <a:pt x="133" y="139"/>
                    <a:pt x="142" y="130"/>
                  </a:cubicBezTo>
                  <a:cubicBezTo>
                    <a:pt x="151" y="104"/>
                    <a:pt x="179" y="110"/>
                    <a:pt x="202" y="102"/>
                  </a:cubicBezTo>
                  <a:cubicBezTo>
                    <a:pt x="219" y="96"/>
                    <a:pt x="233" y="84"/>
                    <a:pt x="250" y="78"/>
                  </a:cubicBezTo>
                  <a:cubicBezTo>
                    <a:pt x="260" y="75"/>
                    <a:pt x="269" y="74"/>
                    <a:pt x="280" y="72"/>
                  </a:cubicBezTo>
                  <a:cubicBezTo>
                    <a:pt x="287" y="71"/>
                    <a:pt x="300" y="66"/>
                    <a:pt x="300" y="66"/>
                  </a:cubicBezTo>
                  <a:cubicBezTo>
                    <a:pt x="311" y="49"/>
                    <a:pt x="336" y="54"/>
                    <a:pt x="354" y="60"/>
                  </a:cubicBezTo>
                  <a:cubicBezTo>
                    <a:pt x="367" y="79"/>
                    <a:pt x="335" y="79"/>
                    <a:pt x="324" y="80"/>
                  </a:cubicBezTo>
                  <a:cubicBezTo>
                    <a:pt x="312" y="83"/>
                    <a:pt x="306" y="93"/>
                    <a:pt x="292" y="96"/>
                  </a:cubicBezTo>
                  <a:cubicBezTo>
                    <a:pt x="284" y="94"/>
                    <a:pt x="279" y="90"/>
                    <a:pt x="272" y="88"/>
                  </a:cubicBezTo>
                  <a:cubicBezTo>
                    <a:pt x="253" y="91"/>
                    <a:pt x="232" y="96"/>
                    <a:pt x="214" y="102"/>
                  </a:cubicBezTo>
                  <a:cubicBezTo>
                    <a:pt x="223" y="108"/>
                    <a:pt x="231" y="109"/>
                    <a:pt x="242" y="112"/>
                  </a:cubicBezTo>
                  <a:cubicBezTo>
                    <a:pt x="245" y="113"/>
                    <a:pt x="250" y="114"/>
                    <a:pt x="250" y="114"/>
                  </a:cubicBezTo>
                  <a:cubicBezTo>
                    <a:pt x="251" y="116"/>
                    <a:pt x="255" y="118"/>
                    <a:pt x="254" y="120"/>
                  </a:cubicBezTo>
                  <a:cubicBezTo>
                    <a:pt x="252" y="124"/>
                    <a:pt x="242" y="128"/>
                    <a:pt x="242" y="128"/>
                  </a:cubicBezTo>
                  <a:cubicBezTo>
                    <a:pt x="233" y="141"/>
                    <a:pt x="247" y="154"/>
                    <a:pt x="260" y="158"/>
                  </a:cubicBezTo>
                  <a:cubicBezTo>
                    <a:pt x="282" y="155"/>
                    <a:pt x="295" y="151"/>
                    <a:pt x="318" y="150"/>
                  </a:cubicBezTo>
                  <a:cubicBezTo>
                    <a:pt x="334" y="155"/>
                    <a:pt x="345" y="176"/>
                    <a:pt x="350" y="192"/>
                  </a:cubicBezTo>
                  <a:cubicBezTo>
                    <a:pt x="349" y="195"/>
                    <a:pt x="350" y="199"/>
                    <a:pt x="348" y="202"/>
                  </a:cubicBezTo>
                  <a:cubicBezTo>
                    <a:pt x="345" y="206"/>
                    <a:pt x="336" y="210"/>
                    <a:pt x="336" y="210"/>
                  </a:cubicBezTo>
                  <a:cubicBezTo>
                    <a:pt x="327" y="224"/>
                    <a:pt x="332" y="235"/>
                    <a:pt x="348" y="240"/>
                  </a:cubicBezTo>
                  <a:cubicBezTo>
                    <a:pt x="358" y="237"/>
                    <a:pt x="362" y="237"/>
                    <a:pt x="368" y="246"/>
                  </a:cubicBezTo>
                  <a:cubicBezTo>
                    <a:pt x="360" y="252"/>
                    <a:pt x="346" y="246"/>
                    <a:pt x="338" y="252"/>
                  </a:cubicBezTo>
                  <a:cubicBezTo>
                    <a:pt x="326" y="260"/>
                    <a:pt x="346" y="265"/>
                    <a:pt x="348" y="266"/>
                  </a:cubicBezTo>
                  <a:cubicBezTo>
                    <a:pt x="352" y="278"/>
                    <a:pt x="347" y="279"/>
                    <a:pt x="336" y="286"/>
                  </a:cubicBezTo>
                  <a:cubicBezTo>
                    <a:pt x="332" y="289"/>
                    <a:pt x="324" y="294"/>
                    <a:pt x="324" y="294"/>
                  </a:cubicBezTo>
                  <a:cubicBezTo>
                    <a:pt x="315" y="308"/>
                    <a:pt x="320" y="303"/>
                    <a:pt x="310" y="310"/>
                  </a:cubicBezTo>
                  <a:cubicBezTo>
                    <a:pt x="306" y="316"/>
                    <a:pt x="294" y="324"/>
                    <a:pt x="294" y="324"/>
                  </a:cubicBezTo>
                  <a:cubicBezTo>
                    <a:pt x="285" y="338"/>
                    <a:pt x="288" y="331"/>
                    <a:pt x="284" y="342"/>
                  </a:cubicBezTo>
                  <a:cubicBezTo>
                    <a:pt x="285" y="374"/>
                    <a:pt x="283" y="393"/>
                    <a:pt x="292" y="420"/>
                  </a:cubicBezTo>
                  <a:cubicBezTo>
                    <a:pt x="295" y="429"/>
                    <a:pt x="307" y="435"/>
                    <a:pt x="314" y="440"/>
                  </a:cubicBezTo>
                  <a:cubicBezTo>
                    <a:pt x="319" y="444"/>
                    <a:pt x="332" y="446"/>
                    <a:pt x="332" y="446"/>
                  </a:cubicBezTo>
                  <a:cubicBezTo>
                    <a:pt x="340" y="457"/>
                    <a:pt x="345" y="459"/>
                    <a:pt x="358" y="462"/>
                  </a:cubicBezTo>
                  <a:cubicBezTo>
                    <a:pt x="376" y="459"/>
                    <a:pt x="375" y="457"/>
                    <a:pt x="388" y="448"/>
                  </a:cubicBezTo>
                  <a:cubicBezTo>
                    <a:pt x="390" y="441"/>
                    <a:pt x="394" y="435"/>
                    <a:pt x="400" y="430"/>
                  </a:cubicBezTo>
                  <a:cubicBezTo>
                    <a:pt x="404" y="427"/>
                    <a:pt x="412" y="422"/>
                    <a:pt x="412" y="422"/>
                  </a:cubicBezTo>
                  <a:cubicBezTo>
                    <a:pt x="417" y="415"/>
                    <a:pt x="451" y="367"/>
                    <a:pt x="458" y="364"/>
                  </a:cubicBezTo>
                  <a:cubicBezTo>
                    <a:pt x="475" y="356"/>
                    <a:pt x="486" y="357"/>
                    <a:pt x="506" y="356"/>
                  </a:cubicBezTo>
                  <a:cubicBezTo>
                    <a:pt x="525" y="350"/>
                    <a:pt x="533" y="342"/>
                    <a:pt x="554" y="340"/>
                  </a:cubicBezTo>
                  <a:cubicBezTo>
                    <a:pt x="560" y="338"/>
                    <a:pt x="566" y="336"/>
                    <a:pt x="572" y="334"/>
                  </a:cubicBezTo>
                  <a:cubicBezTo>
                    <a:pt x="576" y="333"/>
                    <a:pt x="584" y="330"/>
                    <a:pt x="584" y="330"/>
                  </a:cubicBezTo>
                  <a:cubicBezTo>
                    <a:pt x="603" y="311"/>
                    <a:pt x="618" y="310"/>
                    <a:pt x="646" y="308"/>
                  </a:cubicBezTo>
                  <a:cubicBezTo>
                    <a:pt x="665" y="304"/>
                    <a:pt x="684" y="303"/>
                    <a:pt x="704" y="302"/>
                  </a:cubicBezTo>
                  <a:cubicBezTo>
                    <a:pt x="712" y="299"/>
                    <a:pt x="712" y="293"/>
                    <a:pt x="720" y="290"/>
                  </a:cubicBezTo>
                  <a:cubicBezTo>
                    <a:pt x="732" y="285"/>
                    <a:pt x="743" y="285"/>
                    <a:pt x="754" y="278"/>
                  </a:cubicBezTo>
                  <a:cubicBezTo>
                    <a:pt x="756" y="271"/>
                    <a:pt x="760" y="267"/>
                    <a:pt x="762" y="260"/>
                  </a:cubicBezTo>
                  <a:cubicBezTo>
                    <a:pt x="763" y="247"/>
                    <a:pt x="762" y="233"/>
                    <a:pt x="764" y="220"/>
                  </a:cubicBezTo>
                  <a:cubicBezTo>
                    <a:pt x="764" y="219"/>
                    <a:pt x="794" y="204"/>
                    <a:pt x="800" y="200"/>
                  </a:cubicBezTo>
                  <a:cubicBezTo>
                    <a:pt x="807" y="189"/>
                    <a:pt x="808" y="186"/>
                    <a:pt x="820" y="182"/>
                  </a:cubicBezTo>
                  <a:cubicBezTo>
                    <a:pt x="825" y="166"/>
                    <a:pt x="814" y="162"/>
                    <a:pt x="802" y="154"/>
                  </a:cubicBezTo>
                  <a:cubicBezTo>
                    <a:pt x="797" y="151"/>
                    <a:pt x="790" y="142"/>
                    <a:pt x="790" y="142"/>
                  </a:cubicBezTo>
                  <a:cubicBezTo>
                    <a:pt x="786" y="131"/>
                    <a:pt x="792" y="127"/>
                    <a:pt x="802" y="124"/>
                  </a:cubicBezTo>
                  <a:cubicBezTo>
                    <a:pt x="810" y="116"/>
                    <a:pt x="813" y="98"/>
                    <a:pt x="820" y="94"/>
                  </a:cubicBezTo>
                  <a:cubicBezTo>
                    <a:pt x="824" y="92"/>
                    <a:pt x="832" y="90"/>
                    <a:pt x="832" y="90"/>
                  </a:cubicBezTo>
                  <a:cubicBezTo>
                    <a:pt x="844" y="92"/>
                    <a:pt x="848" y="92"/>
                    <a:pt x="856" y="100"/>
                  </a:cubicBezTo>
                  <a:cubicBezTo>
                    <a:pt x="863" y="98"/>
                    <a:pt x="876" y="94"/>
                    <a:pt x="876" y="94"/>
                  </a:cubicBezTo>
                  <a:cubicBezTo>
                    <a:pt x="889" y="81"/>
                    <a:pt x="906" y="77"/>
                    <a:pt x="924" y="74"/>
                  </a:cubicBezTo>
                  <a:cubicBezTo>
                    <a:pt x="929" y="67"/>
                    <a:pt x="929" y="58"/>
                    <a:pt x="922" y="52"/>
                  </a:cubicBezTo>
                  <a:cubicBezTo>
                    <a:pt x="918" y="49"/>
                    <a:pt x="910" y="44"/>
                    <a:pt x="910" y="44"/>
                  </a:cubicBezTo>
                  <a:cubicBezTo>
                    <a:pt x="894" y="47"/>
                    <a:pt x="899" y="49"/>
                    <a:pt x="888" y="56"/>
                  </a:cubicBezTo>
                  <a:cubicBezTo>
                    <a:pt x="884" y="58"/>
                    <a:pt x="876" y="60"/>
                    <a:pt x="876" y="60"/>
                  </a:cubicBezTo>
                  <a:cubicBezTo>
                    <a:pt x="853" y="59"/>
                    <a:pt x="810" y="59"/>
                    <a:pt x="848" y="46"/>
                  </a:cubicBezTo>
                  <a:cubicBezTo>
                    <a:pt x="844" y="33"/>
                    <a:pt x="831" y="37"/>
                    <a:pt x="818" y="36"/>
                  </a:cubicBezTo>
                  <a:cubicBezTo>
                    <a:pt x="809" y="33"/>
                    <a:pt x="802" y="27"/>
                    <a:pt x="794" y="22"/>
                  </a:cubicBezTo>
                  <a:cubicBezTo>
                    <a:pt x="790" y="20"/>
                    <a:pt x="782" y="18"/>
                    <a:pt x="782" y="18"/>
                  </a:cubicBezTo>
                  <a:cubicBezTo>
                    <a:pt x="727" y="19"/>
                    <a:pt x="688" y="11"/>
                    <a:pt x="642" y="26"/>
                  </a:cubicBezTo>
                  <a:cubicBezTo>
                    <a:pt x="635" y="16"/>
                    <a:pt x="632" y="18"/>
                    <a:pt x="620" y="20"/>
                  </a:cubicBezTo>
                  <a:cubicBezTo>
                    <a:pt x="611" y="34"/>
                    <a:pt x="600" y="36"/>
                    <a:pt x="584" y="38"/>
                  </a:cubicBezTo>
                  <a:cubicBezTo>
                    <a:pt x="575" y="44"/>
                    <a:pt x="581" y="46"/>
                    <a:pt x="578" y="56"/>
                  </a:cubicBezTo>
                  <a:cubicBezTo>
                    <a:pt x="572" y="47"/>
                    <a:pt x="566" y="41"/>
                    <a:pt x="556" y="38"/>
                  </a:cubicBezTo>
                  <a:cubicBezTo>
                    <a:pt x="553" y="38"/>
                    <a:pt x="539" y="39"/>
                    <a:pt x="534" y="42"/>
                  </a:cubicBezTo>
                  <a:cubicBezTo>
                    <a:pt x="528" y="46"/>
                    <a:pt x="516" y="54"/>
                    <a:pt x="516" y="54"/>
                  </a:cubicBezTo>
                  <a:cubicBezTo>
                    <a:pt x="507" y="52"/>
                    <a:pt x="503" y="51"/>
                    <a:pt x="500" y="42"/>
                  </a:cubicBezTo>
                  <a:cubicBezTo>
                    <a:pt x="505" y="28"/>
                    <a:pt x="488" y="31"/>
                    <a:pt x="478" y="30"/>
                  </a:cubicBezTo>
                  <a:cubicBezTo>
                    <a:pt x="469" y="33"/>
                    <a:pt x="473" y="37"/>
                    <a:pt x="464" y="40"/>
                  </a:cubicBezTo>
                  <a:cubicBezTo>
                    <a:pt x="447" y="34"/>
                    <a:pt x="451" y="27"/>
                    <a:pt x="432" y="40"/>
                  </a:cubicBezTo>
                  <a:cubicBezTo>
                    <a:pt x="427" y="54"/>
                    <a:pt x="427" y="52"/>
                    <a:pt x="410" y="50"/>
                  </a:cubicBezTo>
                  <a:cubicBezTo>
                    <a:pt x="391" y="52"/>
                    <a:pt x="385" y="54"/>
                    <a:pt x="366" y="52"/>
                  </a:cubicBezTo>
                  <a:cubicBezTo>
                    <a:pt x="357" y="49"/>
                    <a:pt x="356" y="46"/>
                    <a:pt x="364" y="40"/>
                  </a:cubicBezTo>
                  <a:cubicBezTo>
                    <a:pt x="380" y="42"/>
                    <a:pt x="395" y="43"/>
                    <a:pt x="410" y="38"/>
                  </a:cubicBezTo>
                  <a:cubicBezTo>
                    <a:pt x="426" y="15"/>
                    <a:pt x="386" y="21"/>
                    <a:pt x="370" y="20"/>
                  </a:cubicBezTo>
                  <a:cubicBezTo>
                    <a:pt x="364" y="16"/>
                    <a:pt x="358" y="12"/>
                    <a:pt x="352" y="8"/>
                  </a:cubicBezTo>
                  <a:cubicBezTo>
                    <a:pt x="348" y="5"/>
                    <a:pt x="340" y="0"/>
                    <a:pt x="340" y="0"/>
                  </a:cubicBezTo>
                  <a:cubicBezTo>
                    <a:pt x="338" y="1"/>
                    <a:pt x="336" y="1"/>
                    <a:pt x="334" y="2"/>
                  </a:cubicBezTo>
                  <a:cubicBezTo>
                    <a:pt x="331" y="3"/>
                    <a:pt x="329" y="3"/>
                    <a:pt x="326" y="4"/>
                  </a:cubicBezTo>
                  <a:cubicBezTo>
                    <a:pt x="322" y="5"/>
                    <a:pt x="314" y="8"/>
                    <a:pt x="314" y="8"/>
                  </a:cubicBezTo>
                  <a:cubicBezTo>
                    <a:pt x="305" y="22"/>
                    <a:pt x="288" y="6"/>
                    <a:pt x="276" y="2"/>
                  </a:cubicBezTo>
                  <a:cubicBezTo>
                    <a:pt x="270" y="3"/>
                    <a:pt x="241" y="16"/>
                    <a:pt x="240" y="16"/>
                  </a:cubicBezTo>
                  <a:cubicBezTo>
                    <a:pt x="226" y="17"/>
                    <a:pt x="212" y="17"/>
                    <a:pt x="198" y="18"/>
                  </a:cubicBezTo>
                  <a:cubicBezTo>
                    <a:pt x="183" y="19"/>
                    <a:pt x="172" y="20"/>
                    <a:pt x="160" y="28"/>
                  </a:cubicBezTo>
                  <a:cubicBezTo>
                    <a:pt x="146" y="26"/>
                    <a:pt x="141" y="27"/>
                    <a:pt x="130" y="20"/>
                  </a:cubicBezTo>
                  <a:cubicBezTo>
                    <a:pt x="123" y="22"/>
                    <a:pt x="115" y="24"/>
                    <a:pt x="108" y="26"/>
                  </a:cubicBezTo>
                  <a:cubicBezTo>
                    <a:pt x="102" y="35"/>
                    <a:pt x="113" y="41"/>
                    <a:pt x="122" y="44"/>
                  </a:cubicBezTo>
                  <a:cubicBezTo>
                    <a:pt x="125" y="52"/>
                    <a:pt x="114" y="68"/>
                    <a:pt x="114" y="68"/>
                  </a:cubicBezTo>
                  <a:cubicBezTo>
                    <a:pt x="112" y="79"/>
                    <a:pt x="111" y="82"/>
                    <a:pt x="100" y="78"/>
                  </a:cubicBezTo>
                  <a:cubicBezTo>
                    <a:pt x="93" y="67"/>
                    <a:pt x="100" y="63"/>
                    <a:pt x="104" y="52"/>
                  </a:cubicBezTo>
                  <a:cubicBezTo>
                    <a:pt x="96" y="44"/>
                    <a:pt x="91" y="36"/>
                    <a:pt x="80" y="32"/>
                  </a:cubicBezTo>
                  <a:cubicBezTo>
                    <a:pt x="73" y="34"/>
                    <a:pt x="67" y="39"/>
                    <a:pt x="60" y="42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38" name="Freeform 42">
              <a:extLst>
                <a:ext uri="{FF2B5EF4-FFF2-40B4-BE49-F238E27FC236}">
                  <a16:creationId xmlns="" xmlns:a16="http://schemas.microsoft.com/office/drawing/2014/main" id="{DAADF6C5-4D88-4797-BF64-644047C483A1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2009" y="2135"/>
              <a:ext cx="39" cy="24"/>
            </a:xfrm>
            <a:custGeom>
              <a:avLst/>
              <a:gdLst>
                <a:gd name="T0" fmla="*/ 34 w 52"/>
                <a:gd name="T1" fmla="*/ 0 h 32"/>
                <a:gd name="T2" fmla="*/ 8 w 52"/>
                <a:gd name="T3" fmla="*/ 20 h 32"/>
                <a:gd name="T4" fmla="*/ 24 w 52"/>
                <a:gd name="T5" fmla="*/ 32 h 32"/>
                <a:gd name="T6" fmla="*/ 42 w 52"/>
                <a:gd name="T7" fmla="*/ 30 h 32"/>
                <a:gd name="T8" fmla="*/ 34 w 5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39" name="Freeform 43">
              <a:extLst>
                <a:ext uri="{FF2B5EF4-FFF2-40B4-BE49-F238E27FC236}">
                  <a16:creationId xmlns="" xmlns:a16="http://schemas.microsoft.com/office/drawing/2014/main" id="{A041561A-9B82-499E-8011-D83CEFF6E770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2292" y="2201"/>
              <a:ext cx="128" cy="54"/>
            </a:xfrm>
            <a:custGeom>
              <a:avLst/>
              <a:gdLst>
                <a:gd name="T0" fmla="*/ 102 w 172"/>
                <a:gd name="T1" fmla="*/ 8 h 72"/>
                <a:gd name="T2" fmla="*/ 66 w 172"/>
                <a:gd name="T3" fmla="*/ 4 h 72"/>
                <a:gd name="T4" fmla="*/ 54 w 172"/>
                <a:gd name="T5" fmla="*/ 0 h 72"/>
                <a:gd name="T6" fmla="*/ 0 w 172"/>
                <a:gd name="T7" fmla="*/ 28 h 72"/>
                <a:gd name="T8" fmla="*/ 28 w 172"/>
                <a:gd name="T9" fmla="*/ 40 h 72"/>
                <a:gd name="T10" fmla="*/ 42 w 172"/>
                <a:gd name="T11" fmla="*/ 60 h 72"/>
                <a:gd name="T12" fmla="*/ 66 w 172"/>
                <a:gd name="T13" fmla="*/ 68 h 72"/>
                <a:gd name="T14" fmla="*/ 78 w 172"/>
                <a:gd name="T15" fmla="*/ 72 h 72"/>
                <a:gd name="T16" fmla="*/ 130 w 172"/>
                <a:gd name="T17" fmla="*/ 60 h 72"/>
                <a:gd name="T18" fmla="*/ 172 w 172"/>
                <a:gd name="T19" fmla="*/ 44 h 72"/>
                <a:gd name="T20" fmla="*/ 148 w 172"/>
                <a:gd name="T21" fmla="*/ 18 h 72"/>
                <a:gd name="T22" fmla="*/ 136 w 172"/>
                <a:gd name="T23" fmla="*/ 4 h 72"/>
                <a:gd name="T24" fmla="*/ 102 w 172"/>
                <a:gd name="T25" fmla="*/ 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2" h="72">
                  <a:moveTo>
                    <a:pt x="102" y="8"/>
                  </a:moveTo>
                  <a:cubicBezTo>
                    <a:pt x="89" y="12"/>
                    <a:pt x="78" y="8"/>
                    <a:pt x="66" y="4"/>
                  </a:cubicBezTo>
                  <a:cubicBezTo>
                    <a:pt x="62" y="3"/>
                    <a:pt x="54" y="0"/>
                    <a:pt x="54" y="0"/>
                  </a:cubicBezTo>
                  <a:cubicBezTo>
                    <a:pt x="38" y="5"/>
                    <a:pt x="12" y="16"/>
                    <a:pt x="0" y="28"/>
                  </a:cubicBezTo>
                  <a:cubicBezTo>
                    <a:pt x="4" y="39"/>
                    <a:pt x="18" y="39"/>
                    <a:pt x="28" y="40"/>
                  </a:cubicBezTo>
                  <a:cubicBezTo>
                    <a:pt x="39" y="44"/>
                    <a:pt x="41" y="60"/>
                    <a:pt x="42" y="60"/>
                  </a:cubicBezTo>
                  <a:cubicBezTo>
                    <a:pt x="50" y="63"/>
                    <a:pt x="58" y="65"/>
                    <a:pt x="66" y="68"/>
                  </a:cubicBezTo>
                  <a:cubicBezTo>
                    <a:pt x="70" y="69"/>
                    <a:pt x="78" y="72"/>
                    <a:pt x="78" y="72"/>
                  </a:cubicBezTo>
                  <a:cubicBezTo>
                    <a:pt x="92" y="71"/>
                    <a:pt x="117" y="69"/>
                    <a:pt x="130" y="60"/>
                  </a:cubicBezTo>
                  <a:cubicBezTo>
                    <a:pt x="148" y="48"/>
                    <a:pt x="150" y="46"/>
                    <a:pt x="172" y="44"/>
                  </a:cubicBezTo>
                  <a:cubicBezTo>
                    <a:pt x="169" y="29"/>
                    <a:pt x="162" y="23"/>
                    <a:pt x="148" y="18"/>
                  </a:cubicBezTo>
                  <a:cubicBezTo>
                    <a:pt x="145" y="10"/>
                    <a:pt x="144" y="7"/>
                    <a:pt x="136" y="4"/>
                  </a:cubicBezTo>
                  <a:cubicBezTo>
                    <a:pt x="134" y="4"/>
                    <a:pt x="105" y="11"/>
                    <a:pt x="102" y="8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40" name="Freeform 44">
              <a:extLst>
                <a:ext uri="{FF2B5EF4-FFF2-40B4-BE49-F238E27FC236}">
                  <a16:creationId xmlns="" xmlns:a16="http://schemas.microsoft.com/office/drawing/2014/main" id="{E7ED3A19-97BA-4F5A-B76F-588F6D87CA45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2393" y="2038"/>
              <a:ext cx="39" cy="24"/>
            </a:xfrm>
            <a:custGeom>
              <a:avLst/>
              <a:gdLst>
                <a:gd name="T0" fmla="*/ 34 w 52"/>
                <a:gd name="T1" fmla="*/ 0 h 32"/>
                <a:gd name="T2" fmla="*/ 8 w 52"/>
                <a:gd name="T3" fmla="*/ 20 h 32"/>
                <a:gd name="T4" fmla="*/ 24 w 52"/>
                <a:gd name="T5" fmla="*/ 32 h 32"/>
                <a:gd name="T6" fmla="*/ 42 w 52"/>
                <a:gd name="T7" fmla="*/ 30 h 32"/>
                <a:gd name="T8" fmla="*/ 34 w 5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41" name="Freeform 45">
              <a:extLst>
                <a:ext uri="{FF2B5EF4-FFF2-40B4-BE49-F238E27FC236}">
                  <a16:creationId xmlns="" xmlns:a16="http://schemas.microsoft.com/office/drawing/2014/main" id="{BE03A839-9450-492B-8305-F8C2383A592D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2662" y="2006"/>
              <a:ext cx="155" cy="63"/>
            </a:xfrm>
            <a:custGeom>
              <a:avLst/>
              <a:gdLst>
                <a:gd name="T0" fmla="*/ 191 w 206"/>
                <a:gd name="T1" fmla="*/ 7 h 85"/>
                <a:gd name="T2" fmla="*/ 103 w 206"/>
                <a:gd name="T3" fmla="*/ 9 h 85"/>
                <a:gd name="T4" fmla="*/ 109 w 206"/>
                <a:gd name="T5" fmla="*/ 25 h 85"/>
                <a:gd name="T6" fmla="*/ 107 w 206"/>
                <a:gd name="T7" fmla="*/ 33 h 85"/>
                <a:gd name="T8" fmla="*/ 89 w 206"/>
                <a:gd name="T9" fmla="*/ 27 h 85"/>
                <a:gd name="T10" fmla="*/ 77 w 206"/>
                <a:gd name="T11" fmla="*/ 19 h 85"/>
                <a:gd name="T12" fmla="*/ 23 w 206"/>
                <a:gd name="T13" fmla="*/ 27 h 85"/>
                <a:gd name="T14" fmla="*/ 31 w 206"/>
                <a:gd name="T15" fmla="*/ 49 h 85"/>
                <a:gd name="T16" fmla="*/ 55 w 206"/>
                <a:gd name="T17" fmla="*/ 53 h 85"/>
                <a:gd name="T18" fmla="*/ 75 w 206"/>
                <a:gd name="T19" fmla="*/ 73 h 85"/>
                <a:gd name="T20" fmla="*/ 89 w 206"/>
                <a:gd name="T21" fmla="*/ 85 h 85"/>
                <a:gd name="T22" fmla="*/ 109 w 206"/>
                <a:gd name="T23" fmla="*/ 67 h 85"/>
                <a:gd name="T24" fmla="*/ 121 w 206"/>
                <a:gd name="T25" fmla="*/ 59 h 85"/>
                <a:gd name="T26" fmla="*/ 127 w 206"/>
                <a:gd name="T27" fmla="*/ 47 h 85"/>
                <a:gd name="T28" fmla="*/ 167 w 206"/>
                <a:gd name="T29" fmla="*/ 35 h 85"/>
                <a:gd name="T30" fmla="*/ 187 w 206"/>
                <a:gd name="T31" fmla="*/ 31 h 85"/>
                <a:gd name="T32" fmla="*/ 199 w 206"/>
                <a:gd name="T33" fmla="*/ 27 h 85"/>
                <a:gd name="T34" fmla="*/ 191 w 206"/>
                <a:gd name="T35" fmla="*/ 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6" h="85">
                  <a:moveTo>
                    <a:pt x="191" y="7"/>
                  </a:moveTo>
                  <a:cubicBezTo>
                    <a:pt x="165" y="6"/>
                    <a:pt x="130" y="0"/>
                    <a:pt x="103" y="9"/>
                  </a:cubicBezTo>
                  <a:cubicBezTo>
                    <a:pt x="100" y="18"/>
                    <a:pt x="101" y="20"/>
                    <a:pt x="109" y="25"/>
                  </a:cubicBezTo>
                  <a:cubicBezTo>
                    <a:pt x="111" y="28"/>
                    <a:pt x="118" y="34"/>
                    <a:pt x="107" y="33"/>
                  </a:cubicBezTo>
                  <a:cubicBezTo>
                    <a:pt x="101" y="32"/>
                    <a:pt x="89" y="27"/>
                    <a:pt x="89" y="27"/>
                  </a:cubicBezTo>
                  <a:cubicBezTo>
                    <a:pt x="86" y="24"/>
                    <a:pt x="82" y="18"/>
                    <a:pt x="77" y="19"/>
                  </a:cubicBezTo>
                  <a:cubicBezTo>
                    <a:pt x="52" y="22"/>
                    <a:pt x="57" y="25"/>
                    <a:pt x="23" y="27"/>
                  </a:cubicBezTo>
                  <a:cubicBezTo>
                    <a:pt x="0" y="31"/>
                    <a:pt x="18" y="45"/>
                    <a:pt x="31" y="49"/>
                  </a:cubicBezTo>
                  <a:cubicBezTo>
                    <a:pt x="43" y="53"/>
                    <a:pt x="35" y="51"/>
                    <a:pt x="55" y="53"/>
                  </a:cubicBezTo>
                  <a:cubicBezTo>
                    <a:pt x="63" y="59"/>
                    <a:pt x="66" y="67"/>
                    <a:pt x="75" y="73"/>
                  </a:cubicBezTo>
                  <a:cubicBezTo>
                    <a:pt x="78" y="81"/>
                    <a:pt x="81" y="82"/>
                    <a:pt x="89" y="85"/>
                  </a:cubicBezTo>
                  <a:cubicBezTo>
                    <a:pt x="104" y="81"/>
                    <a:pt x="99" y="75"/>
                    <a:pt x="109" y="67"/>
                  </a:cubicBezTo>
                  <a:cubicBezTo>
                    <a:pt x="113" y="64"/>
                    <a:pt x="121" y="59"/>
                    <a:pt x="121" y="59"/>
                  </a:cubicBezTo>
                  <a:cubicBezTo>
                    <a:pt x="123" y="55"/>
                    <a:pt x="124" y="50"/>
                    <a:pt x="127" y="47"/>
                  </a:cubicBezTo>
                  <a:cubicBezTo>
                    <a:pt x="132" y="41"/>
                    <a:pt x="158" y="37"/>
                    <a:pt x="167" y="35"/>
                  </a:cubicBezTo>
                  <a:cubicBezTo>
                    <a:pt x="174" y="34"/>
                    <a:pt x="181" y="33"/>
                    <a:pt x="187" y="31"/>
                  </a:cubicBezTo>
                  <a:cubicBezTo>
                    <a:pt x="191" y="30"/>
                    <a:pt x="199" y="27"/>
                    <a:pt x="199" y="27"/>
                  </a:cubicBezTo>
                  <a:cubicBezTo>
                    <a:pt x="206" y="16"/>
                    <a:pt x="199" y="15"/>
                    <a:pt x="191" y="7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42" name="Freeform 46">
              <a:extLst>
                <a:ext uri="{FF2B5EF4-FFF2-40B4-BE49-F238E27FC236}">
                  <a16:creationId xmlns="" xmlns:a16="http://schemas.microsoft.com/office/drawing/2014/main" id="{8E127391-8E2A-4035-8AF4-E86B6029ABCD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2759" y="2039"/>
              <a:ext cx="48" cy="21"/>
            </a:xfrm>
            <a:custGeom>
              <a:avLst/>
              <a:gdLst>
                <a:gd name="T0" fmla="*/ 36 w 64"/>
                <a:gd name="T1" fmla="*/ 6 h 28"/>
                <a:gd name="T2" fmla="*/ 8 w 64"/>
                <a:gd name="T3" fmla="*/ 4 h 28"/>
                <a:gd name="T4" fmla="*/ 24 w 64"/>
                <a:gd name="T5" fmla="*/ 28 h 28"/>
                <a:gd name="T6" fmla="*/ 54 w 64"/>
                <a:gd name="T7" fmla="*/ 14 h 28"/>
                <a:gd name="T8" fmla="*/ 36 w 64"/>
                <a:gd name="T9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28">
                  <a:moveTo>
                    <a:pt x="36" y="6"/>
                  </a:moveTo>
                  <a:cubicBezTo>
                    <a:pt x="32" y="18"/>
                    <a:pt x="19" y="0"/>
                    <a:pt x="8" y="4"/>
                  </a:cubicBezTo>
                  <a:cubicBezTo>
                    <a:pt x="0" y="16"/>
                    <a:pt x="14" y="27"/>
                    <a:pt x="24" y="28"/>
                  </a:cubicBezTo>
                  <a:cubicBezTo>
                    <a:pt x="30" y="27"/>
                    <a:pt x="48" y="16"/>
                    <a:pt x="54" y="14"/>
                  </a:cubicBezTo>
                  <a:cubicBezTo>
                    <a:pt x="64" y="10"/>
                    <a:pt x="36" y="9"/>
                    <a:pt x="36" y="6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43" name="Freeform 47">
              <a:extLst>
                <a:ext uri="{FF2B5EF4-FFF2-40B4-BE49-F238E27FC236}">
                  <a16:creationId xmlns="" xmlns:a16="http://schemas.microsoft.com/office/drawing/2014/main" id="{D6F206A8-4E87-4C51-8400-681C9F94240C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2467" y="2311"/>
              <a:ext cx="109" cy="132"/>
            </a:xfrm>
            <a:custGeom>
              <a:avLst/>
              <a:gdLst>
                <a:gd name="T0" fmla="*/ 24 w 146"/>
                <a:gd name="T1" fmla="*/ 19 h 176"/>
                <a:gd name="T2" fmla="*/ 0 w 146"/>
                <a:gd name="T3" fmla="*/ 25 h 176"/>
                <a:gd name="T4" fmla="*/ 14 w 146"/>
                <a:gd name="T5" fmla="*/ 43 h 176"/>
                <a:gd name="T6" fmla="*/ 34 w 146"/>
                <a:gd name="T7" fmla="*/ 87 h 176"/>
                <a:gd name="T8" fmla="*/ 52 w 146"/>
                <a:gd name="T9" fmla="*/ 91 h 176"/>
                <a:gd name="T10" fmla="*/ 50 w 146"/>
                <a:gd name="T11" fmla="*/ 107 h 176"/>
                <a:gd name="T12" fmla="*/ 28 w 146"/>
                <a:gd name="T13" fmla="*/ 113 h 176"/>
                <a:gd name="T14" fmla="*/ 16 w 146"/>
                <a:gd name="T15" fmla="*/ 131 h 176"/>
                <a:gd name="T16" fmla="*/ 18 w 146"/>
                <a:gd name="T17" fmla="*/ 137 h 176"/>
                <a:gd name="T18" fmla="*/ 30 w 146"/>
                <a:gd name="T19" fmla="*/ 141 h 176"/>
                <a:gd name="T20" fmla="*/ 18 w 146"/>
                <a:gd name="T21" fmla="*/ 169 h 176"/>
                <a:gd name="T22" fmla="*/ 20 w 146"/>
                <a:gd name="T23" fmla="*/ 175 h 176"/>
                <a:gd name="T24" fmla="*/ 34 w 146"/>
                <a:gd name="T25" fmla="*/ 171 h 176"/>
                <a:gd name="T26" fmla="*/ 58 w 146"/>
                <a:gd name="T27" fmla="*/ 169 h 176"/>
                <a:gd name="T28" fmla="*/ 92 w 146"/>
                <a:gd name="T29" fmla="*/ 171 h 176"/>
                <a:gd name="T30" fmla="*/ 110 w 146"/>
                <a:gd name="T31" fmla="*/ 169 h 176"/>
                <a:gd name="T32" fmla="*/ 122 w 146"/>
                <a:gd name="T33" fmla="*/ 165 h 176"/>
                <a:gd name="T34" fmla="*/ 128 w 146"/>
                <a:gd name="T35" fmla="*/ 141 h 176"/>
                <a:gd name="T36" fmla="*/ 146 w 146"/>
                <a:gd name="T37" fmla="*/ 133 h 176"/>
                <a:gd name="T38" fmla="*/ 110 w 146"/>
                <a:gd name="T39" fmla="*/ 109 h 176"/>
                <a:gd name="T40" fmla="*/ 88 w 146"/>
                <a:gd name="T41" fmla="*/ 83 h 176"/>
                <a:gd name="T42" fmla="*/ 82 w 146"/>
                <a:gd name="T43" fmla="*/ 69 h 176"/>
                <a:gd name="T44" fmla="*/ 64 w 146"/>
                <a:gd name="T45" fmla="*/ 61 h 176"/>
                <a:gd name="T46" fmla="*/ 86 w 146"/>
                <a:gd name="T47" fmla="*/ 45 h 176"/>
                <a:gd name="T48" fmla="*/ 64 w 146"/>
                <a:gd name="T49" fmla="*/ 31 h 176"/>
                <a:gd name="T50" fmla="*/ 70 w 146"/>
                <a:gd name="T51" fmla="*/ 13 h 176"/>
                <a:gd name="T52" fmla="*/ 46 w 146"/>
                <a:gd name="T53" fmla="*/ 1 h 176"/>
                <a:gd name="T54" fmla="*/ 30 w 146"/>
                <a:gd name="T55" fmla="*/ 9 h 176"/>
                <a:gd name="T56" fmla="*/ 24 w 146"/>
                <a:gd name="T57" fmla="*/ 1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6" h="176">
                  <a:moveTo>
                    <a:pt x="24" y="19"/>
                  </a:moveTo>
                  <a:cubicBezTo>
                    <a:pt x="13" y="23"/>
                    <a:pt x="7" y="15"/>
                    <a:pt x="0" y="25"/>
                  </a:cubicBezTo>
                  <a:cubicBezTo>
                    <a:pt x="2" y="32"/>
                    <a:pt x="14" y="43"/>
                    <a:pt x="14" y="43"/>
                  </a:cubicBezTo>
                  <a:cubicBezTo>
                    <a:pt x="19" y="58"/>
                    <a:pt x="20" y="78"/>
                    <a:pt x="34" y="87"/>
                  </a:cubicBezTo>
                  <a:cubicBezTo>
                    <a:pt x="42" y="84"/>
                    <a:pt x="45" y="86"/>
                    <a:pt x="52" y="91"/>
                  </a:cubicBezTo>
                  <a:cubicBezTo>
                    <a:pt x="57" y="105"/>
                    <a:pt x="60" y="101"/>
                    <a:pt x="50" y="107"/>
                  </a:cubicBezTo>
                  <a:cubicBezTo>
                    <a:pt x="38" y="105"/>
                    <a:pt x="32" y="101"/>
                    <a:pt x="28" y="113"/>
                  </a:cubicBezTo>
                  <a:cubicBezTo>
                    <a:pt x="32" y="129"/>
                    <a:pt x="33" y="128"/>
                    <a:pt x="16" y="131"/>
                  </a:cubicBezTo>
                  <a:cubicBezTo>
                    <a:pt x="17" y="133"/>
                    <a:pt x="16" y="136"/>
                    <a:pt x="18" y="137"/>
                  </a:cubicBezTo>
                  <a:cubicBezTo>
                    <a:pt x="21" y="139"/>
                    <a:pt x="30" y="141"/>
                    <a:pt x="30" y="141"/>
                  </a:cubicBezTo>
                  <a:cubicBezTo>
                    <a:pt x="28" y="152"/>
                    <a:pt x="21" y="159"/>
                    <a:pt x="18" y="169"/>
                  </a:cubicBezTo>
                  <a:cubicBezTo>
                    <a:pt x="19" y="171"/>
                    <a:pt x="18" y="174"/>
                    <a:pt x="20" y="175"/>
                  </a:cubicBezTo>
                  <a:cubicBezTo>
                    <a:pt x="22" y="176"/>
                    <a:pt x="32" y="171"/>
                    <a:pt x="34" y="171"/>
                  </a:cubicBezTo>
                  <a:cubicBezTo>
                    <a:pt x="42" y="170"/>
                    <a:pt x="50" y="170"/>
                    <a:pt x="58" y="169"/>
                  </a:cubicBezTo>
                  <a:cubicBezTo>
                    <a:pt x="70" y="167"/>
                    <a:pt x="80" y="167"/>
                    <a:pt x="92" y="171"/>
                  </a:cubicBezTo>
                  <a:cubicBezTo>
                    <a:pt x="98" y="170"/>
                    <a:pt x="104" y="170"/>
                    <a:pt x="110" y="169"/>
                  </a:cubicBezTo>
                  <a:cubicBezTo>
                    <a:pt x="114" y="168"/>
                    <a:pt x="122" y="165"/>
                    <a:pt x="122" y="165"/>
                  </a:cubicBezTo>
                  <a:cubicBezTo>
                    <a:pt x="124" y="158"/>
                    <a:pt x="123" y="147"/>
                    <a:pt x="128" y="141"/>
                  </a:cubicBezTo>
                  <a:cubicBezTo>
                    <a:pt x="132" y="136"/>
                    <a:pt x="146" y="133"/>
                    <a:pt x="146" y="133"/>
                  </a:cubicBezTo>
                  <a:cubicBezTo>
                    <a:pt x="142" y="105"/>
                    <a:pt x="143" y="111"/>
                    <a:pt x="110" y="109"/>
                  </a:cubicBezTo>
                  <a:cubicBezTo>
                    <a:pt x="102" y="97"/>
                    <a:pt x="103" y="88"/>
                    <a:pt x="88" y="83"/>
                  </a:cubicBezTo>
                  <a:cubicBezTo>
                    <a:pt x="85" y="79"/>
                    <a:pt x="86" y="72"/>
                    <a:pt x="82" y="69"/>
                  </a:cubicBezTo>
                  <a:cubicBezTo>
                    <a:pt x="77" y="65"/>
                    <a:pt x="69" y="65"/>
                    <a:pt x="64" y="61"/>
                  </a:cubicBezTo>
                  <a:cubicBezTo>
                    <a:pt x="52" y="43"/>
                    <a:pt x="67" y="47"/>
                    <a:pt x="86" y="45"/>
                  </a:cubicBezTo>
                  <a:cubicBezTo>
                    <a:pt x="93" y="25"/>
                    <a:pt x="83" y="29"/>
                    <a:pt x="64" y="31"/>
                  </a:cubicBezTo>
                  <a:cubicBezTo>
                    <a:pt x="62" y="25"/>
                    <a:pt x="70" y="13"/>
                    <a:pt x="70" y="13"/>
                  </a:cubicBezTo>
                  <a:cubicBezTo>
                    <a:pt x="64" y="4"/>
                    <a:pt x="56" y="3"/>
                    <a:pt x="46" y="1"/>
                  </a:cubicBezTo>
                  <a:cubicBezTo>
                    <a:pt x="35" y="3"/>
                    <a:pt x="34" y="0"/>
                    <a:pt x="30" y="9"/>
                  </a:cubicBezTo>
                  <a:cubicBezTo>
                    <a:pt x="25" y="21"/>
                    <a:pt x="29" y="24"/>
                    <a:pt x="24" y="19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44" name="Freeform 48">
              <a:extLst>
                <a:ext uri="{FF2B5EF4-FFF2-40B4-BE49-F238E27FC236}">
                  <a16:creationId xmlns="" xmlns:a16="http://schemas.microsoft.com/office/drawing/2014/main" id="{75AE3E45-1DA6-4DA6-BFFE-1E8559BF1FCB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2413" y="2359"/>
              <a:ext cx="69" cy="68"/>
            </a:xfrm>
            <a:custGeom>
              <a:avLst/>
              <a:gdLst>
                <a:gd name="T0" fmla="*/ 58 w 92"/>
                <a:gd name="T1" fmla="*/ 6 h 92"/>
                <a:gd name="T2" fmla="*/ 82 w 92"/>
                <a:gd name="T3" fmla="*/ 8 h 92"/>
                <a:gd name="T4" fmla="*/ 92 w 92"/>
                <a:gd name="T5" fmla="*/ 26 h 92"/>
                <a:gd name="T6" fmla="*/ 78 w 92"/>
                <a:gd name="T7" fmla="*/ 48 h 92"/>
                <a:gd name="T8" fmla="*/ 46 w 92"/>
                <a:gd name="T9" fmla="*/ 76 h 92"/>
                <a:gd name="T10" fmla="*/ 18 w 92"/>
                <a:gd name="T11" fmla="*/ 92 h 92"/>
                <a:gd name="T12" fmla="*/ 8 w 92"/>
                <a:gd name="T13" fmla="*/ 72 h 92"/>
                <a:gd name="T14" fmla="*/ 20 w 92"/>
                <a:gd name="T15" fmla="*/ 64 h 92"/>
                <a:gd name="T16" fmla="*/ 14 w 92"/>
                <a:gd name="T17" fmla="*/ 46 h 92"/>
                <a:gd name="T18" fmla="*/ 40 w 92"/>
                <a:gd name="T19" fmla="*/ 28 h 92"/>
                <a:gd name="T20" fmla="*/ 58 w 92"/>
                <a:gd name="T21" fmla="*/ 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92">
                  <a:moveTo>
                    <a:pt x="58" y="6"/>
                  </a:moveTo>
                  <a:cubicBezTo>
                    <a:pt x="67" y="0"/>
                    <a:pt x="73" y="2"/>
                    <a:pt x="82" y="8"/>
                  </a:cubicBezTo>
                  <a:cubicBezTo>
                    <a:pt x="91" y="22"/>
                    <a:pt x="88" y="15"/>
                    <a:pt x="92" y="26"/>
                  </a:cubicBezTo>
                  <a:cubicBezTo>
                    <a:pt x="89" y="36"/>
                    <a:pt x="82" y="37"/>
                    <a:pt x="78" y="48"/>
                  </a:cubicBezTo>
                  <a:cubicBezTo>
                    <a:pt x="85" y="69"/>
                    <a:pt x="60" y="71"/>
                    <a:pt x="46" y="76"/>
                  </a:cubicBezTo>
                  <a:cubicBezTo>
                    <a:pt x="40" y="86"/>
                    <a:pt x="28" y="86"/>
                    <a:pt x="18" y="92"/>
                  </a:cubicBezTo>
                  <a:cubicBezTo>
                    <a:pt x="9" y="90"/>
                    <a:pt x="0" y="84"/>
                    <a:pt x="8" y="72"/>
                  </a:cubicBezTo>
                  <a:cubicBezTo>
                    <a:pt x="11" y="68"/>
                    <a:pt x="20" y="64"/>
                    <a:pt x="20" y="64"/>
                  </a:cubicBezTo>
                  <a:cubicBezTo>
                    <a:pt x="23" y="55"/>
                    <a:pt x="21" y="53"/>
                    <a:pt x="14" y="46"/>
                  </a:cubicBezTo>
                  <a:cubicBezTo>
                    <a:pt x="18" y="30"/>
                    <a:pt x="28" y="36"/>
                    <a:pt x="40" y="28"/>
                  </a:cubicBezTo>
                  <a:cubicBezTo>
                    <a:pt x="56" y="17"/>
                    <a:pt x="50" y="24"/>
                    <a:pt x="58" y="6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45" name="Freeform 49">
              <a:extLst>
                <a:ext uri="{FF2B5EF4-FFF2-40B4-BE49-F238E27FC236}">
                  <a16:creationId xmlns="" xmlns:a16="http://schemas.microsoft.com/office/drawing/2014/main" id="{627FFB4D-2553-48A9-A1CA-A2C32358B32B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4099" y="3502"/>
              <a:ext cx="474" cy="495"/>
            </a:xfrm>
            <a:custGeom>
              <a:avLst/>
              <a:gdLst>
                <a:gd name="T0" fmla="*/ 212 w 633"/>
                <a:gd name="T1" fmla="*/ 11 h 660"/>
                <a:gd name="T2" fmla="*/ 176 w 633"/>
                <a:gd name="T3" fmla="*/ 19 h 660"/>
                <a:gd name="T4" fmla="*/ 144 w 633"/>
                <a:gd name="T5" fmla="*/ 51 h 660"/>
                <a:gd name="T6" fmla="*/ 104 w 633"/>
                <a:gd name="T7" fmla="*/ 59 h 660"/>
                <a:gd name="T8" fmla="*/ 84 w 633"/>
                <a:gd name="T9" fmla="*/ 75 h 660"/>
                <a:gd name="T10" fmla="*/ 68 w 633"/>
                <a:gd name="T11" fmla="*/ 115 h 660"/>
                <a:gd name="T12" fmla="*/ 36 w 633"/>
                <a:gd name="T13" fmla="*/ 167 h 660"/>
                <a:gd name="T14" fmla="*/ 0 w 633"/>
                <a:gd name="T15" fmla="*/ 179 h 660"/>
                <a:gd name="T16" fmla="*/ 72 w 633"/>
                <a:gd name="T17" fmla="*/ 323 h 660"/>
                <a:gd name="T18" fmla="*/ 120 w 633"/>
                <a:gd name="T19" fmla="*/ 427 h 660"/>
                <a:gd name="T20" fmla="*/ 144 w 633"/>
                <a:gd name="T21" fmla="*/ 443 h 660"/>
                <a:gd name="T22" fmla="*/ 168 w 633"/>
                <a:gd name="T23" fmla="*/ 451 h 660"/>
                <a:gd name="T24" fmla="*/ 228 w 633"/>
                <a:gd name="T25" fmla="*/ 431 h 660"/>
                <a:gd name="T26" fmla="*/ 252 w 633"/>
                <a:gd name="T27" fmla="*/ 423 h 660"/>
                <a:gd name="T28" fmla="*/ 300 w 633"/>
                <a:gd name="T29" fmla="*/ 451 h 660"/>
                <a:gd name="T30" fmla="*/ 324 w 633"/>
                <a:gd name="T31" fmla="*/ 527 h 660"/>
                <a:gd name="T32" fmla="*/ 336 w 633"/>
                <a:gd name="T33" fmla="*/ 523 h 660"/>
                <a:gd name="T34" fmla="*/ 344 w 633"/>
                <a:gd name="T35" fmla="*/ 511 h 660"/>
                <a:gd name="T36" fmla="*/ 368 w 633"/>
                <a:gd name="T37" fmla="*/ 547 h 660"/>
                <a:gd name="T38" fmla="*/ 404 w 633"/>
                <a:gd name="T39" fmla="*/ 571 h 660"/>
                <a:gd name="T40" fmla="*/ 436 w 633"/>
                <a:gd name="T41" fmla="*/ 603 h 660"/>
                <a:gd name="T42" fmla="*/ 444 w 633"/>
                <a:gd name="T43" fmla="*/ 615 h 660"/>
                <a:gd name="T44" fmla="*/ 456 w 633"/>
                <a:gd name="T45" fmla="*/ 623 h 660"/>
                <a:gd name="T46" fmla="*/ 484 w 633"/>
                <a:gd name="T47" fmla="*/ 655 h 660"/>
                <a:gd name="T48" fmla="*/ 492 w 633"/>
                <a:gd name="T49" fmla="*/ 631 h 660"/>
                <a:gd name="T50" fmla="*/ 540 w 633"/>
                <a:gd name="T51" fmla="*/ 659 h 660"/>
                <a:gd name="T52" fmla="*/ 588 w 633"/>
                <a:gd name="T53" fmla="*/ 655 h 660"/>
                <a:gd name="T54" fmla="*/ 616 w 633"/>
                <a:gd name="T55" fmla="*/ 531 h 660"/>
                <a:gd name="T56" fmla="*/ 632 w 633"/>
                <a:gd name="T57" fmla="*/ 463 h 660"/>
                <a:gd name="T58" fmla="*/ 620 w 633"/>
                <a:gd name="T59" fmla="*/ 367 h 660"/>
                <a:gd name="T60" fmla="*/ 536 w 633"/>
                <a:gd name="T61" fmla="*/ 271 h 660"/>
                <a:gd name="T62" fmla="*/ 528 w 633"/>
                <a:gd name="T63" fmla="*/ 235 h 660"/>
                <a:gd name="T64" fmla="*/ 460 w 633"/>
                <a:gd name="T65" fmla="*/ 179 h 660"/>
                <a:gd name="T66" fmla="*/ 472 w 633"/>
                <a:gd name="T67" fmla="*/ 155 h 660"/>
                <a:gd name="T68" fmla="*/ 456 w 633"/>
                <a:gd name="T69" fmla="*/ 131 h 660"/>
                <a:gd name="T70" fmla="*/ 416 w 633"/>
                <a:gd name="T71" fmla="*/ 79 h 660"/>
                <a:gd name="T72" fmla="*/ 392 w 633"/>
                <a:gd name="T73" fmla="*/ 31 h 660"/>
                <a:gd name="T74" fmla="*/ 388 w 633"/>
                <a:gd name="T75" fmla="*/ 19 h 660"/>
                <a:gd name="T76" fmla="*/ 364 w 633"/>
                <a:gd name="T77" fmla="*/ 151 h 660"/>
                <a:gd name="T78" fmla="*/ 324 w 633"/>
                <a:gd name="T79" fmla="*/ 115 h 660"/>
                <a:gd name="T80" fmla="*/ 292 w 633"/>
                <a:gd name="T81" fmla="*/ 111 h 660"/>
                <a:gd name="T82" fmla="*/ 272 w 633"/>
                <a:gd name="T83" fmla="*/ 87 h 660"/>
                <a:gd name="T84" fmla="*/ 264 w 633"/>
                <a:gd name="T85" fmla="*/ 63 h 660"/>
                <a:gd name="T86" fmla="*/ 276 w 633"/>
                <a:gd name="T87" fmla="*/ 55 h 660"/>
                <a:gd name="T88" fmla="*/ 240 w 633"/>
                <a:gd name="T89" fmla="*/ 19 h 660"/>
                <a:gd name="T90" fmla="*/ 216 w 633"/>
                <a:gd name="T91" fmla="*/ 11 h 660"/>
                <a:gd name="T92" fmla="*/ 204 w 633"/>
                <a:gd name="T93" fmla="*/ 7 h 660"/>
                <a:gd name="T94" fmla="*/ 212 w 633"/>
                <a:gd name="T95" fmla="*/ 11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3" h="660">
                  <a:moveTo>
                    <a:pt x="212" y="11"/>
                  </a:moveTo>
                  <a:cubicBezTo>
                    <a:pt x="195" y="0"/>
                    <a:pt x="187" y="2"/>
                    <a:pt x="176" y="19"/>
                  </a:cubicBezTo>
                  <a:cubicBezTo>
                    <a:pt x="171" y="61"/>
                    <a:pt x="181" y="88"/>
                    <a:pt x="144" y="51"/>
                  </a:cubicBezTo>
                  <a:cubicBezTo>
                    <a:pt x="131" y="53"/>
                    <a:pt x="115" y="51"/>
                    <a:pt x="104" y="59"/>
                  </a:cubicBezTo>
                  <a:cubicBezTo>
                    <a:pt x="78" y="80"/>
                    <a:pt x="114" y="65"/>
                    <a:pt x="84" y="75"/>
                  </a:cubicBezTo>
                  <a:cubicBezTo>
                    <a:pt x="78" y="94"/>
                    <a:pt x="92" y="107"/>
                    <a:pt x="68" y="115"/>
                  </a:cubicBezTo>
                  <a:cubicBezTo>
                    <a:pt x="55" y="135"/>
                    <a:pt x="59" y="159"/>
                    <a:pt x="36" y="167"/>
                  </a:cubicBezTo>
                  <a:cubicBezTo>
                    <a:pt x="16" y="163"/>
                    <a:pt x="7" y="158"/>
                    <a:pt x="0" y="179"/>
                  </a:cubicBezTo>
                  <a:cubicBezTo>
                    <a:pt x="9" y="232"/>
                    <a:pt x="43" y="279"/>
                    <a:pt x="72" y="323"/>
                  </a:cubicBezTo>
                  <a:cubicBezTo>
                    <a:pt x="82" y="371"/>
                    <a:pt x="85" y="392"/>
                    <a:pt x="120" y="427"/>
                  </a:cubicBezTo>
                  <a:cubicBezTo>
                    <a:pt x="127" y="434"/>
                    <a:pt x="136" y="438"/>
                    <a:pt x="144" y="443"/>
                  </a:cubicBezTo>
                  <a:cubicBezTo>
                    <a:pt x="151" y="448"/>
                    <a:pt x="168" y="451"/>
                    <a:pt x="168" y="451"/>
                  </a:cubicBezTo>
                  <a:cubicBezTo>
                    <a:pt x="188" y="444"/>
                    <a:pt x="208" y="438"/>
                    <a:pt x="228" y="431"/>
                  </a:cubicBezTo>
                  <a:cubicBezTo>
                    <a:pt x="236" y="428"/>
                    <a:pt x="252" y="423"/>
                    <a:pt x="252" y="423"/>
                  </a:cubicBezTo>
                  <a:cubicBezTo>
                    <a:pt x="271" y="429"/>
                    <a:pt x="281" y="445"/>
                    <a:pt x="300" y="451"/>
                  </a:cubicBezTo>
                  <a:cubicBezTo>
                    <a:pt x="320" y="471"/>
                    <a:pt x="315" y="500"/>
                    <a:pt x="324" y="527"/>
                  </a:cubicBezTo>
                  <a:cubicBezTo>
                    <a:pt x="328" y="526"/>
                    <a:pt x="333" y="526"/>
                    <a:pt x="336" y="523"/>
                  </a:cubicBezTo>
                  <a:cubicBezTo>
                    <a:pt x="340" y="520"/>
                    <a:pt x="339" y="511"/>
                    <a:pt x="344" y="511"/>
                  </a:cubicBezTo>
                  <a:cubicBezTo>
                    <a:pt x="358" y="511"/>
                    <a:pt x="362" y="541"/>
                    <a:pt x="368" y="547"/>
                  </a:cubicBezTo>
                  <a:cubicBezTo>
                    <a:pt x="378" y="557"/>
                    <a:pt x="392" y="563"/>
                    <a:pt x="404" y="571"/>
                  </a:cubicBezTo>
                  <a:cubicBezTo>
                    <a:pt x="418" y="580"/>
                    <a:pt x="422" y="594"/>
                    <a:pt x="436" y="603"/>
                  </a:cubicBezTo>
                  <a:cubicBezTo>
                    <a:pt x="439" y="607"/>
                    <a:pt x="441" y="612"/>
                    <a:pt x="444" y="615"/>
                  </a:cubicBezTo>
                  <a:cubicBezTo>
                    <a:pt x="447" y="618"/>
                    <a:pt x="453" y="619"/>
                    <a:pt x="456" y="623"/>
                  </a:cubicBezTo>
                  <a:cubicBezTo>
                    <a:pt x="489" y="660"/>
                    <a:pt x="457" y="637"/>
                    <a:pt x="484" y="655"/>
                  </a:cubicBezTo>
                  <a:cubicBezTo>
                    <a:pt x="487" y="647"/>
                    <a:pt x="485" y="626"/>
                    <a:pt x="492" y="631"/>
                  </a:cubicBezTo>
                  <a:cubicBezTo>
                    <a:pt x="509" y="642"/>
                    <a:pt x="522" y="653"/>
                    <a:pt x="540" y="659"/>
                  </a:cubicBezTo>
                  <a:cubicBezTo>
                    <a:pt x="557" y="642"/>
                    <a:pt x="567" y="648"/>
                    <a:pt x="588" y="655"/>
                  </a:cubicBezTo>
                  <a:cubicBezTo>
                    <a:pt x="611" y="621"/>
                    <a:pt x="573" y="560"/>
                    <a:pt x="616" y="531"/>
                  </a:cubicBezTo>
                  <a:cubicBezTo>
                    <a:pt x="632" y="507"/>
                    <a:pt x="629" y="496"/>
                    <a:pt x="632" y="463"/>
                  </a:cubicBezTo>
                  <a:cubicBezTo>
                    <a:pt x="630" y="440"/>
                    <a:pt x="633" y="390"/>
                    <a:pt x="620" y="367"/>
                  </a:cubicBezTo>
                  <a:cubicBezTo>
                    <a:pt x="600" y="332"/>
                    <a:pt x="565" y="300"/>
                    <a:pt x="536" y="271"/>
                  </a:cubicBezTo>
                  <a:cubicBezTo>
                    <a:pt x="532" y="259"/>
                    <a:pt x="532" y="247"/>
                    <a:pt x="528" y="235"/>
                  </a:cubicBezTo>
                  <a:cubicBezTo>
                    <a:pt x="525" y="225"/>
                    <a:pt x="474" y="188"/>
                    <a:pt x="460" y="179"/>
                  </a:cubicBezTo>
                  <a:cubicBezTo>
                    <a:pt x="463" y="171"/>
                    <a:pt x="471" y="164"/>
                    <a:pt x="472" y="155"/>
                  </a:cubicBezTo>
                  <a:cubicBezTo>
                    <a:pt x="474" y="144"/>
                    <a:pt x="461" y="137"/>
                    <a:pt x="456" y="131"/>
                  </a:cubicBezTo>
                  <a:cubicBezTo>
                    <a:pt x="435" y="106"/>
                    <a:pt x="451" y="88"/>
                    <a:pt x="416" y="79"/>
                  </a:cubicBezTo>
                  <a:cubicBezTo>
                    <a:pt x="395" y="48"/>
                    <a:pt x="403" y="64"/>
                    <a:pt x="392" y="31"/>
                  </a:cubicBezTo>
                  <a:cubicBezTo>
                    <a:pt x="391" y="27"/>
                    <a:pt x="388" y="19"/>
                    <a:pt x="388" y="19"/>
                  </a:cubicBezTo>
                  <a:cubicBezTo>
                    <a:pt x="362" y="58"/>
                    <a:pt x="379" y="107"/>
                    <a:pt x="364" y="151"/>
                  </a:cubicBezTo>
                  <a:cubicBezTo>
                    <a:pt x="344" y="144"/>
                    <a:pt x="344" y="120"/>
                    <a:pt x="324" y="115"/>
                  </a:cubicBezTo>
                  <a:cubicBezTo>
                    <a:pt x="314" y="112"/>
                    <a:pt x="303" y="112"/>
                    <a:pt x="292" y="111"/>
                  </a:cubicBezTo>
                  <a:cubicBezTo>
                    <a:pt x="284" y="103"/>
                    <a:pt x="276" y="97"/>
                    <a:pt x="272" y="87"/>
                  </a:cubicBezTo>
                  <a:cubicBezTo>
                    <a:pt x="269" y="79"/>
                    <a:pt x="264" y="63"/>
                    <a:pt x="264" y="63"/>
                  </a:cubicBezTo>
                  <a:cubicBezTo>
                    <a:pt x="268" y="60"/>
                    <a:pt x="273" y="58"/>
                    <a:pt x="276" y="55"/>
                  </a:cubicBezTo>
                  <a:cubicBezTo>
                    <a:pt x="300" y="31"/>
                    <a:pt x="256" y="24"/>
                    <a:pt x="240" y="19"/>
                  </a:cubicBezTo>
                  <a:cubicBezTo>
                    <a:pt x="232" y="16"/>
                    <a:pt x="224" y="14"/>
                    <a:pt x="216" y="11"/>
                  </a:cubicBezTo>
                  <a:cubicBezTo>
                    <a:pt x="212" y="10"/>
                    <a:pt x="200" y="5"/>
                    <a:pt x="204" y="7"/>
                  </a:cubicBezTo>
                  <a:cubicBezTo>
                    <a:pt x="207" y="8"/>
                    <a:pt x="209" y="10"/>
                    <a:pt x="212" y="11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46" name="Freeform 50">
              <a:extLst>
                <a:ext uri="{FF2B5EF4-FFF2-40B4-BE49-F238E27FC236}">
                  <a16:creationId xmlns="" xmlns:a16="http://schemas.microsoft.com/office/drawing/2014/main" id="{58009655-1AD2-4BD0-8C61-02C2E0B7AD3F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4246" y="3241"/>
              <a:ext cx="319" cy="210"/>
            </a:xfrm>
            <a:custGeom>
              <a:avLst/>
              <a:gdLst>
                <a:gd name="T0" fmla="*/ 84 w 426"/>
                <a:gd name="T1" fmla="*/ 60 h 280"/>
                <a:gd name="T2" fmla="*/ 68 w 426"/>
                <a:gd name="T3" fmla="*/ 36 h 280"/>
                <a:gd name="T4" fmla="*/ 64 w 426"/>
                <a:gd name="T5" fmla="*/ 16 h 280"/>
                <a:gd name="T6" fmla="*/ 52 w 426"/>
                <a:gd name="T7" fmla="*/ 12 h 280"/>
                <a:gd name="T8" fmla="*/ 16 w 426"/>
                <a:gd name="T9" fmla="*/ 16 h 280"/>
                <a:gd name="T10" fmla="*/ 44 w 426"/>
                <a:gd name="T11" fmla="*/ 40 h 280"/>
                <a:gd name="T12" fmla="*/ 48 w 426"/>
                <a:gd name="T13" fmla="*/ 52 h 280"/>
                <a:gd name="T14" fmla="*/ 24 w 426"/>
                <a:gd name="T15" fmla="*/ 68 h 280"/>
                <a:gd name="T16" fmla="*/ 88 w 426"/>
                <a:gd name="T17" fmla="*/ 92 h 280"/>
                <a:gd name="T18" fmla="*/ 124 w 426"/>
                <a:gd name="T19" fmla="*/ 112 h 280"/>
                <a:gd name="T20" fmla="*/ 128 w 426"/>
                <a:gd name="T21" fmla="*/ 124 h 280"/>
                <a:gd name="T22" fmla="*/ 140 w 426"/>
                <a:gd name="T23" fmla="*/ 132 h 280"/>
                <a:gd name="T24" fmla="*/ 148 w 426"/>
                <a:gd name="T25" fmla="*/ 156 h 280"/>
                <a:gd name="T26" fmla="*/ 132 w 426"/>
                <a:gd name="T27" fmla="*/ 196 h 280"/>
                <a:gd name="T28" fmla="*/ 180 w 426"/>
                <a:gd name="T29" fmla="*/ 188 h 280"/>
                <a:gd name="T30" fmla="*/ 192 w 426"/>
                <a:gd name="T31" fmla="*/ 216 h 280"/>
                <a:gd name="T32" fmla="*/ 216 w 426"/>
                <a:gd name="T33" fmla="*/ 224 h 280"/>
                <a:gd name="T34" fmla="*/ 228 w 426"/>
                <a:gd name="T35" fmla="*/ 228 h 280"/>
                <a:gd name="T36" fmla="*/ 252 w 426"/>
                <a:gd name="T37" fmla="*/ 224 h 280"/>
                <a:gd name="T38" fmla="*/ 276 w 426"/>
                <a:gd name="T39" fmla="*/ 196 h 280"/>
                <a:gd name="T40" fmla="*/ 336 w 426"/>
                <a:gd name="T41" fmla="*/ 252 h 280"/>
                <a:gd name="T42" fmla="*/ 364 w 426"/>
                <a:gd name="T43" fmla="*/ 280 h 280"/>
                <a:gd name="T44" fmla="*/ 360 w 426"/>
                <a:gd name="T45" fmla="*/ 224 h 280"/>
                <a:gd name="T46" fmla="*/ 336 w 426"/>
                <a:gd name="T47" fmla="*/ 200 h 280"/>
                <a:gd name="T48" fmla="*/ 372 w 426"/>
                <a:gd name="T49" fmla="*/ 168 h 280"/>
                <a:gd name="T50" fmla="*/ 408 w 426"/>
                <a:gd name="T51" fmla="*/ 156 h 280"/>
                <a:gd name="T52" fmla="*/ 420 w 426"/>
                <a:gd name="T53" fmla="*/ 152 h 280"/>
                <a:gd name="T54" fmla="*/ 424 w 426"/>
                <a:gd name="T55" fmla="*/ 140 h 280"/>
                <a:gd name="T56" fmla="*/ 356 w 426"/>
                <a:gd name="T57" fmla="*/ 148 h 280"/>
                <a:gd name="T58" fmla="*/ 304 w 426"/>
                <a:gd name="T59" fmla="*/ 140 h 280"/>
                <a:gd name="T60" fmla="*/ 300 w 426"/>
                <a:gd name="T61" fmla="*/ 128 h 280"/>
                <a:gd name="T62" fmla="*/ 292 w 426"/>
                <a:gd name="T63" fmla="*/ 116 h 280"/>
                <a:gd name="T64" fmla="*/ 220 w 426"/>
                <a:gd name="T65" fmla="*/ 80 h 280"/>
                <a:gd name="T66" fmla="*/ 160 w 426"/>
                <a:gd name="T67" fmla="*/ 60 h 280"/>
                <a:gd name="T68" fmla="*/ 136 w 426"/>
                <a:gd name="T69" fmla="*/ 52 h 280"/>
                <a:gd name="T70" fmla="*/ 80 w 426"/>
                <a:gd name="T71" fmla="*/ 52 h 280"/>
                <a:gd name="T72" fmla="*/ 68 w 426"/>
                <a:gd name="T73" fmla="*/ 32 h 280"/>
                <a:gd name="T74" fmla="*/ 68 w 426"/>
                <a:gd name="T75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6" h="280">
                  <a:moveTo>
                    <a:pt x="84" y="60"/>
                  </a:moveTo>
                  <a:cubicBezTo>
                    <a:pt x="79" y="52"/>
                    <a:pt x="70" y="45"/>
                    <a:pt x="68" y="36"/>
                  </a:cubicBezTo>
                  <a:cubicBezTo>
                    <a:pt x="67" y="29"/>
                    <a:pt x="68" y="22"/>
                    <a:pt x="64" y="16"/>
                  </a:cubicBezTo>
                  <a:cubicBezTo>
                    <a:pt x="62" y="12"/>
                    <a:pt x="56" y="13"/>
                    <a:pt x="52" y="12"/>
                  </a:cubicBezTo>
                  <a:cubicBezTo>
                    <a:pt x="40" y="13"/>
                    <a:pt x="27" y="11"/>
                    <a:pt x="16" y="16"/>
                  </a:cubicBezTo>
                  <a:cubicBezTo>
                    <a:pt x="0" y="24"/>
                    <a:pt x="43" y="40"/>
                    <a:pt x="44" y="40"/>
                  </a:cubicBezTo>
                  <a:cubicBezTo>
                    <a:pt x="45" y="44"/>
                    <a:pt x="50" y="49"/>
                    <a:pt x="48" y="52"/>
                  </a:cubicBezTo>
                  <a:cubicBezTo>
                    <a:pt x="42" y="60"/>
                    <a:pt x="24" y="68"/>
                    <a:pt x="24" y="68"/>
                  </a:cubicBezTo>
                  <a:cubicBezTo>
                    <a:pt x="38" y="88"/>
                    <a:pt x="65" y="89"/>
                    <a:pt x="88" y="92"/>
                  </a:cubicBezTo>
                  <a:cubicBezTo>
                    <a:pt x="101" y="96"/>
                    <a:pt x="124" y="112"/>
                    <a:pt x="124" y="112"/>
                  </a:cubicBezTo>
                  <a:cubicBezTo>
                    <a:pt x="125" y="116"/>
                    <a:pt x="125" y="121"/>
                    <a:pt x="128" y="124"/>
                  </a:cubicBezTo>
                  <a:cubicBezTo>
                    <a:pt x="131" y="128"/>
                    <a:pt x="137" y="128"/>
                    <a:pt x="140" y="132"/>
                  </a:cubicBezTo>
                  <a:cubicBezTo>
                    <a:pt x="144" y="139"/>
                    <a:pt x="148" y="156"/>
                    <a:pt x="148" y="156"/>
                  </a:cubicBezTo>
                  <a:cubicBezTo>
                    <a:pt x="144" y="171"/>
                    <a:pt x="137" y="181"/>
                    <a:pt x="132" y="196"/>
                  </a:cubicBezTo>
                  <a:cubicBezTo>
                    <a:pt x="151" y="209"/>
                    <a:pt x="167" y="207"/>
                    <a:pt x="180" y="188"/>
                  </a:cubicBezTo>
                  <a:cubicBezTo>
                    <a:pt x="182" y="196"/>
                    <a:pt x="184" y="211"/>
                    <a:pt x="192" y="216"/>
                  </a:cubicBezTo>
                  <a:cubicBezTo>
                    <a:pt x="199" y="220"/>
                    <a:pt x="208" y="221"/>
                    <a:pt x="216" y="224"/>
                  </a:cubicBezTo>
                  <a:cubicBezTo>
                    <a:pt x="220" y="225"/>
                    <a:pt x="228" y="228"/>
                    <a:pt x="228" y="228"/>
                  </a:cubicBezTo>
                  <a:cubicBezTo>
                    <a:pt x="236" y="227"/>
                    <a:pt x="245" y="228"/>
                    <a:pt x="252" y="224"/>
                  </a:cubicBezTo>
                  <a:cubicBezTo>
                    <a:pt x="269" y="216"/>
                    <a:pt x="252" y="204"/>
                    <a:pt x="276" y="196"/>
                  </a:cubicBezTo>
                  <a:cubicBezTo>
                    <a:pt x="296" y="209"/>
                    <a:pt x="322" y="231"/>
                    <a:pt x="336" y="252"/>
                  </a:cubicBezTo>
                  <a:cubicBezTo>
                    <a:pt x="354" y="280"/>
                    <a:pt x="343" y="273"/>
                    <a:pt x="364" y="280"/>
                  </a:cubicBezTo>
                  <a:cubicBezTo>
                    <a:pt x="376" y="262"/>
                    <a:pt x="375" y="241"/>
                    <a:pt x="360" y="224"/>
                  </a:cubicBezTo>
                  <a:cubicBezTo>
                    <a:pt x="352" y="216"/>
                    <a:pt x="336" y="200"/>
                    <a:pt x="336" y="200"/>
                  </a:cubicBezTo>
                  <a:cubicBezTo>
                    <a:pt x="323" y="162"/>
                    <a:pt x="322" y="174"/>
                    <a:pt x="372" y="168"/>
                  </a:cubicBezTo>
                  <a:cubicBezTo>
                    <a:pt x="384" y="164"/>
                    <a:pt x="396" y="160"/>
                    <a:pt x="408" y="156"/>
                  </a:cubicBezTo>
                  <a:cubicBezTo>
                    <a:pt x="412" y="155"/>
                    <a:pt x="420" y="152"/>
                    <a:pt x="420" y="152"/>
                  </a:cubicBezTo>
                  <a:cubicBezTo>
                    <a:pt x="421" y="148"/>
                    <a:pt x="426" y="144"/>
                    <a:pt x="424" y="140"/>
                  </a:cubicBezTo>
                  <a:cubicBezTo>
                    <a:pt x="420" y="131"/>
                    <a:pt x="365" y="146"/>
                    <a:pt x="356" y="148"/>
                  </a:cubicBezTo>
                  <a:cubicBezTo>
                    <a:pt x="339" y="146"/>
                    <a:pt x="316" y="152"/>
                    <a:pt x="304" y="140"/>
                  </a:cubicBezTo>
                  <a:cubicBezTo>
                    <a:pt x="301" y="137"/>
                    <a:pt x="302" y="132"/>
                    <a:pt x="300" y="128"/>
                  </a:cubicBezTo>
                  <a:cubicBezTo>
                    <a:pt x="298" y="124"/>
                    <a:pt x="296" y="119"/>
                    <a:pt x="292" y="116"/>
                  </a:cubicBezTo>
                  <a:cubicBezTo>
                    <a:pt x="272" y="98"/>
                    <a:pt x="244" y="91"/>
                    <a:pt x="220" y="80"/>
                  </a:cubicBezTo>
                  <a:cubicBezTo>
                    <a:pt x="201" y="72"/>
                    <a:pt x="180" y="67"/>
                    <a:pt x="160" y="60"/>
                  </a:cubicBezTo>
                  <a:cubicBezTo>
                    <a:pt x="152" y="57"/>
                    <a:pt x="136" y="52"/>
                    <a:pt x="136" y="52"/>
                  </a:cubicBezTo>
                  <a:cubicBezTo>
                    <a:pt x="113" y="55"/>
                    <a:pt x="98" y="64"/>
                    <a:pt x="80" y="52"/>
                  </a:cubicBezTo>
                  <a:cubicBezTo>
                    <a:pt x="70" y="38"/>
                    <a:pt x="74" y="44"/>
                    <a:pt x="68" y="32"/>
                  </a:cubicBezTo>
                  <a:lnTo>
                    <a:pt x="68" y="0"/>
                  </a:lnTo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algn="ctr" rotWithShape="0">
                      <a:srgbClr val="FEFEFE">
                        <a:gamma/>
                        <a:shade val="60000"/>
                        <a:invGamma/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47" name="Freeform 51">
              <a:extLst>
                <a:ext uri="{FF2B5EF4-FFF2-40B4-BE49-F238E27FC236}">
                  <a16:creationId xmlns="" xmlns:a16="http://schemas.microsoft.com/office/drawing/2014/main" id="{7AB91DEC-1770-458A-A5D5-BE24794A64A3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4255" y="3243"/>
              <a:ext cx="311" cy="211"/>
            </a:xfrm>
            <a:custGeom>
              <a:avLst/>
              <a:gdLst>
                <a:gd name="T0" fmla="*/ 0 w 416"/>
                <a:gd name="T1" fmla="*/ 1 h 282"/>
                <a:gd name="T2" fmla="*/ 20 w 416"/>
                <a:gd name="T3" fmla="*/ 37 h 282"/>
                <a:gd name="T4" fmla="*/ 28 w 416"/>
                <a:gd name="T5" fmla="*/ 49 h 282"/>
                <a:gd name="T6" fmla="*/ 84 w 416"/>
                <a:gd name="T7" fmla="*/ 89 h 282"/>
                <a:gd name="T8" fmla="*/ 120 w 416"/>
                <a:gd name="T9" fmla="*/ 113 h 282"/>
                <a:gd name="T10" fmla="*/ 132 w 416"/>
                <a:gd name="T11" fmla="*/ 121 h 282"/>
                <a:gd name="T12" fmla="*/ 136 w 416"/>
                <a:gd name="T13" fmla="*/ 169 h 282"/>
                <a:gd name="T14" fmla="*/ 116 w 416"/>
                <a:gd name="T15" fmla="*/ 201 h 282"/>
                <a:gd name="T16" fmla="*/ 136 w 416"/>
                <a:gd name="T17" fmla="*/ 197 h 282"/>
                <a:gd name="T18" fmla="*/ 148 w 416"/>
                <a:gd name="T19" fmla="*/ 189 h 282"/>
                <a:gd name="T20" fmla="*/ 160 w 416"/>
                <a:gd name="T21" fmla="*/ 201 h 282"/>
                <a:gd name="T22" fmla="*/ 184 w 416"/>
                <a:gd name="T23" fmla="*/ 217 h 282"/>
                <a:gd name="T24" fmla="*/ 208 w 416"/>
                <a:gd name="T25" fmla="*/ 233 h 282"/>
                <a:gd name="T26" fmla="*/ 240 w 416"/>
                <a:gd name="T27" fmla="*/ 221 h 282"/>
                <a:gd name="T28" fmla="*/ 248 w 416"/>
                <a:gd name="T29" fmla="*/ 197 h 282"/>
                <a:gd name="T30" fmla="*/ 268 w 416"/>
                <a:gd name="T31" fmla="*/ 201 h 282"/>
                <a:gd name="T32" fmla="*/ 292 w 416"/>
                <a:gd name="T33" fmla="*/ 209 h 282"/>
                <a:gd name="T34" fmla="*/ 340 w 416"/>
                <a:gd name="T35" fmla="*/ 281 h 282"/>
                <a:gd name="T36" fmla="*/ 356 w 416"/>
                <a:gd name="T37" fmla="*/ 277 h 282"/>
                <a:gd name="T38" fmla="*/ 352 w 416"/>
                <a:gd name="T39" fmla="*/ 253 h 282"/>
                <a:gd name="T40" fmla="*/ 316 w 416"/>
                <a:gd name="T41" fmla="*/ 197 h 282"/>
                <a:gd name="T42" fmla="*/ 360 w 416"/>
                <a:gd name="T43" fmla="*/ 173 h 282"/>
                <a:gd name="T44" fmla="*/ 408 w 416"/>
                <a:gd name="T45" fmla="*/ 145 h 282"/>
                <a:gd name="T46" fmla="*/ 409 w 416"/>
                <a:gd name="T47" fmla="*/ 120 h 282"/>
                <a:gd name="T48" fmla="*/ 367 w 416"/>
                <a:gd name="T49" fmla="*/ 138 h 282"/>
                <a:gd name="T50" fmla="*/ 308 w 416"/>
                <a:gd name="T51" fmla="*/ 137 h 282"/>
                <a:gd name="T52" fmla="*/ 264 w 416"/>
                <a:gd name="T53" fmla="*/ 97 h 282"/>
                <a:gd name="T54" fmla="*/ 180 w 416"/>
                <a:gd name="T55" fmla="*/ 61 h 282"/>
                <a:gd name="T56" fmla="*/ 132 w 416"/>
                <a:gd name="T57" fmla="*/ 33 h 282"/>
                <a:gd name="T58" fmla="*/ 92 w 416"/>
                <a:gd name="T59" fmla="*/ 41 h 282"/>
                <a:gd name="T60" fmla="*/ 76 w 416"/>
                <a:gd name="T61" fmla="*/ 57 h 282"/>
                <a:gd name="T62" fmla="*/ 56 w 416"/>
                <a:gd name="T63" fmla="*/ 17 h 282"/>
                <a:gd name="T64" fmla="*/ 0 w 416"/>
                <a:gd name="T65" fmla="*/ 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16" h="282">
                  <a:moveTo>
                    <a:pt x="0" y="1"/>
                  </a:moveTo>
                  <a:cubicBezTo>
                    <a:pt x="7" y="22"/>
                    <a:pt x="2" y="9"/>
                    <a:pt x="20" y="37"/>
                  </a:cubicBezTo>
                  <a:cubicBezTo>
                    <a:pt x="23" y="41"/>
                    <a:pt x="28" y="49"/>
                    <a:pt x="28" y="49"/>
                  </a:cubicBezTo>
                  <a:cubicBezTo>
                    <a:pt x="5" y="84"/>
                    <a:pt x="65" y="78"/>
                    <a:pt x="84" y="89"/>
                  </a:cubicBezTo>
                  <a:cubicBezTo>
                    <a:pt x="97" y="96"/>
                    <a:pt x="108" y="105"/>
                    <a:pt x="120" y="113"/>
                  </a:cubicBezTo>
                  <a:cubicBezTo>
                    <a:pt x="124" y="116"/>
                    <a:pt x="132" y="121"/>
                    <a:pt x="132" y="121"/>
                  </a:cubicBezTo>
                  <a:cubicBezTo>
                    <a:pt x="138" y="138"/>
                    <a:pt x="132" y="151"/>
                    <a:pt x="136" y="169"/>
                  </a:cubicBezTo>
                  <a:cubicBezTo>
                    <a:pt x="107" y="188"/>
                    <a:pt x="110" y="176"/>
                    <a:pt x="116" y="201"/>
                  </a:cubicBezTo>
                  <a:cubicBezTo>
                    <a:pt x="123" y="200"/>
                    <a:pt x="130" y="199"/>
                    <a:pt x="136" y="197"/>
                  </a:cubicBezTo>
                  <a:cubicBezTo>
                    <a:pt x="141" y="195"/>
                    <a:pt x="143" y="188"/>
                    <a:pt x="148" y="189"/>
                  </a:cubicBezTo>
                  <a:cubicBezTo>
                    <a:pt x="154" y="190"/>
                    <a:pt x="156" y="198"/>
                    <a:pt x="160" y="201"/>
                  </a:cubicBezTo>
                  <a:cubicBezTo>
                    <a:pt x="168" y="207"/>
                    <a:pt x="176" y="212"/>
                    <a:pt x="184" y="217"/>
                  </a:cubicBezTo>
                  <a:cubicBezTo>
                    <a:pt x="192" y="222"/>
                    <a:pt x="208" y="233"/>
                    <a:pt x="208" y="233"/>
                  </a:cubicBezTo>
                  <a:cubicBezTo>
                    <a:pt x="216" y="231"/>
                    <a:pt x="234" y="230"/>
                    <a:pt x="240" y="221"/>
                  </a:cubicBezTo>
                  <a:cubicBezTo>
                    <a:pt x="244" y="214"/>
                    <a:pt x="248" y="197"/>
                    <a:pt x="248" y="197"/>
                  </a:cubicBezTo>
                  <a:cubicBezTo>
                    <a:pt x="255" y="198"/>
                    <a:pt x="261" y="199"/>
                    <a:pt x="268" y="201"/>
                  </a:cubicBezTo>
                  <a:cubicBezTo>
                    <a:pt x="276" y="203"/>
                    <a:pt x="292" y="209"/>
                    <a:pt x="292" y="209"/>
                  </a:cubicBezTo>
                  <a:cubicBezTo>
                    <a:pt x="298" y="242"/>
                    <a:pt x="306" y="270"/>
                    <a:pt x="340" y="281"/>
                  </a:cubicBezTo>
                  <a:cubicBezTo>
                    <a:pt x="345" y="280"/>
                    <a:pt x="354" y="282"/>
                    <a:pt x="356" y="277"/>
                  </a:cubicBezTo>
                  <a:cubicBezTo>
                    <a:pt x="359" y="270"/>
                    <a:pt x="355" y="260"/>
                    <a:pt x="352" y="253"/>
                  </a:cubicBezTo>
                  <a:cubicBezTo>
                    <a:pt x="346" y="238"/>
                    <a:pt x="329" y="206"/>
                    <a:pt x="316" y="197"/>
                  </a:cubicBezTo>
                  <a:cubicBezTo>
                    <a:pt x="307" y="170"/>
                    <a:pt x="339" y="175"/>
                    <a:pt x="360" y="173"/>
                  </a:cubicBezTo>
                  <a:cubicBezTo>
                    <a:pt x="383" y="165"/>
                    <a:pt x="391" y="162"/>
                    <a:pt x="408" y="145"/>
                  </a:cubicBezTo>
                  <a:cubicBezTo>
                    <a:pt x="412" y="140"/>
                    <a:pt x="416" y="121"/>
                    <a:pt x="409" y="120"/>
                  </a:cubicBezTo>
                  <a:cubicBezTo>
                    <a:pt x="402" y="119"/>
                    <a:pt x="384" y="135"/>
                    <a:pt x="367" y="138"/>
                  </a:cubicBezTo>
                  <a:cubicBezTo>
                    <a:pt x="350" y="141"/>
                    <a:pt x="325" y="144"/>
                    <a:pt x="308" y="137"/>
                  </a:cubicBezTo>
                  <a:cubicBezTo>
                    <a:pt x="286" y="130"/>
                    <a:pt x="284" y="111"/>
                    <a:pt x="264" y="97"/>
                  </a:cubicBezTo>
                  <a:cubicBezTo>
                    <a:pt x="238" y="80"/>
                    <a:pt x="203" y="76"/>
                    <a:pt x="180" y="61"/>
                  </a:cubicBezTo>
                  <a:cubicBezTo>
                    <a:pt x="163" y="50"/>
                    <a:pt x="150" y="39"/>
                    <a:pt x="132" y="33"/>
                  </a:cubicBezTo>
                  <a:cubicBezTo>
                    <a:pt x="119" y="35"/>
                    <a:pt x="102" y="31"/>
                    <a:pt x="92" y="41"/>
                  </a:cubicBezTo>
                  <a:cubicBezTo>
                    <a:pt x="71" y="62"/>
                    <a:pt x="108" y="46"/>
                    <a:pt x="76" y="57"/>
                  </a:cubicBezTo>
                  <a:cubicBezTo>
                    <a:pt x="52" y="49"/>
                    <a:pt x="67" y="38"/>
                    <a:pt x="56" y="17"/>
                  </a:cubicBezTo>
                  <a:cubicBezTo>
                    <a:pt x="48" y="0"/>
                    <a:pt x="16" y="1"/>
                    <a:pt x="0" y="1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48" name="Freeform 52">
              <a:extLst>
                <a:ext uri="{FF2B5EF4-FFF2-40B4-BE49-F238E27FC236}">
                  <a16:creationId xmlns="" xmlns:a16="http://schemas.microsoft.com/office/drawing/2014/main" id="{D839DE43-0500-4BAD-AB40-495ACEB98149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4485" y="4013"/>
              <a:ext cx="45" cy="58"/>
            </a:xfrm>
            <a:custGeom>
              <a:avLst/>
              <a:gdLst>
                <a:gd name="T0" fmla="*/ 32 w 60"/>
                <a:gd name="T1" fmla="*/ 18 h 78"/>
                <a:gd name="T2" fmla="*/ 0 w 60"/>
                <a:gd name="T3" fmla="*/ 18 h 78"/>
                <a:gd name="T4" fmla="*/ 20 w 60"/>
                <a:gd name="T5" fmla="*/ 42 h 78"/>
                <a:gd name="T6" fmla="*/ 28 w 60"/>
                <a:gd name="T7" fmla="*/ 66 h 78"/>
                <a:gd name="T8" fmla="*/ 32 w 60"/>
                <a:gd name="T9" fmla="*/ 78 h 78"/>
                <a:gd name="T10" fmla="*/ 60 w 60"/>
                <a:gd name="T11" fmla="*/ 50 h 78"/>
                <a:gd name="T12" fmla="*/ 32 w 60"/>
                <a:gd name="T13" fmla="*/ 1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78">
                  <a:moveTo>
                    <a:pt x="32" y="18"/>
                  </a:moveTo>
                  <a:cubicBezTo>
                    <a:pt x="16" y="7"/>
                    <a:pt x="12" y="0"/>
                    <a:pt x="0" y="18"/>
                  </a:cubicBezTo>
                  <a:cubicBezTo>
                    <a:pt x="6" y="27"/>
                    <a:pt x="15" y="33"/>
                    <a:pt x="20" y="42"/>
                  </a:cubicBezTo>
                  <a:cubicBezTo>
                    <a:pt x="24" y="49"/>
                    <a:pt x="25" y="58"/>
                    <a:pt x="28" y="66"/>
                  </a:cubicBezTo>
                  <a:cubicBezTo>
                    <a:pt x="29" y="70"/>
                    <a:pt x="32" y="78"/>
                    <a:pt x="32" y="78"/>
                  </a:cubicBezTo>
                  <a:cubicBezTo>
                    <a:pt x="52" y="73"/>
                    <a:pt x="54" y="69"/>
                    <a:pt x="60" y="50"/>
                  </a:cubicBezTo>
                  <a:cubicBezTo>
                    <a:pt x="54" y="32"/>
                    <a:pt x="50" y="27"/>
                    <a:pt x="32" y="18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49" name="Freeform 53">
              <a:extLst>
                <a:ext uri="{FF2B5EF4-FFF2-40B4-BE49-F238E27FC236}">
                  <a16:creationId xmlns="" xmlns:a16="http://schemas.microsoft.com/office/drawing/2014/main" id="{DC6A6769-4876-429C-9EF5-5BE76922F19D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4621" y="3923"/>
              <a:ext cx="164" cy="85"/>
            </a:xfrm>
            <a:custGeom>
              <a:avLst/>
              <a:gdLst>
                <a:gd name="T0" fmla="*/ 47 w 219"/>
                <a:gd name="T1" fmla="*/ 73 h 113"/>
                <a:gd name="T2" fmla="*/ 39 w 219"/>
                <a:gd name="T3" fmla="*/ 61 h 113"/>
                <a:gd name="T4" fmla="*/ 15 w 219"/>
                <a:gd name="T5" fmla="*/ 69 h 113"/>
                <a:gd name="T6" fmla="*/ 39 w 219"/>
                <a:gd name="T7" fmla="*/ 113 h 113"/>
                <a:gd name="T8" fmla="*/ 123 w 219"/>
                <a:gd name="T9" fmla="*/ 89 h 113"/>
                <a:gd name="T10" fmla="*/ 147 w 219"/>
                <a:gd name="T11" fmla="*/ 73 h 113"/>
                <a:gd name="T12" fmla="*/ 171 w 219"/>
                <a:gd name="T13" fmla="*/ 65 h 113"/>
                <a:gd name="T14" fmla="*/ 219 w 219"/>
                <a:gd name="T15" fmla="*/ 19 h 113"/>
                <a:gd name="T16" fmla="*/ 210 w 219"/>
                <a:gd name="T17" fmla="*/ 0 h 113"/>
                <a:gd name="T18" fmla="*/ 179 w 219"/>
                <a:gd name="T19" fmla="*/ 17 h 113"/>
                <a:gd name="T20" fmla="*/ 107 w 219"/>
                <a:gd name="T21" fmla="*/ 41 h 113"/>
                <a:gd name="T22" fmla="*/ 83 w 219"/>
                <a:gd name="T23" fmla="*/ 45 h 113"/>
                <a:gd name="T24" fmla="*/ 59 w 219"/>
                <a:gd name="T25" fmla="*/ 53 h 113"/>
                <a:gd name="T26" fmla="*/ 47 w 219"/>
                <a:gd name="T27" fmla="*/ 7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9" h="113">
                  <a:moveTo>
                    <a:pt x="47" y="73"/>
                  </a:moveTo>
                  <a:cubicBezTo>
                    <a:pt x="44" y="69"/>
                    <a:pt x="44" y="62"/>
                    <a:pt x="39" y="61"/>
                  </a:cubicBezTo>
                  <a:cubicBezTo>
                    <a:pt x="31" y="60"/>
                    <a:pt x="15" y="69"/>
                    <a:pt x="15" y="69"/>
                  </a:cubicBezTo>
                  <a:cubicBezTo>
                    <a:pt x="0" y="91"/>
                    <a:pt x="20" y="101"/>
                    <a:pt x="39" y="113"/>
                  </a:cubicBezTo>
                  <a:cubicBezTo>
                    <a:pt x="67" y="107"/>
                    <a:pt x="96" y="98"/>
                    <a:pt x="123" y="89"/>
                  </a:cubicBezTo>
                  <a:cubicBezTo>
                    <a:pt x="132" y="86"/>
                    <a:pt x="139" y="78"/>
                    <a:pt x="147" y="73"/>
                  </a:cubicBezTo>
                  <a:cubicBezTo>
                    <a:pt x="154" y="68"/>
                    <a:pt x="171" y="65"/>
                    <a:pt x="171" y="65"/>
                  </a:cubicBezTo>
                  <a:cubicBezTo>
                    <a:pt x="186" y="50"/>
                    <a:pt x="207" y="36"/>
                    <a:pt x="219" y="19"/>
                  </a:cubicBezTo>
                  <a:cubicBezTo>
                    <a:pt x="215" y="16"/>
                    <a:pt x="215" y="0"/>
                    <a:pt x="210" y="0"/>
                  </a:cubicBezTo>
                  <a:cubicBezTo>
                    <a:pt x="205" y="0"/>
                    <a:pt x="183" y="15"/>
                    <a:pt x="179" y="17"/>
                  </a:cubicBezTo>
                  <a:cubicBezTo>
                    <a:pt x="159" y="26"/>
                    <a:pt x="129" y="37"/>
                    <a:pt x="107" y="41"/>
                  </a:cubicBezTo>
                  <a:cubicBezTo>
                    <a:pt x="99" y="42"/>
                    <a:pt x="91" y="43"/>
                    <a:pt x="83" y="45"/>
                  </a:cubicBezTo>
                  <a:cubicBezTo>
                    <a:pt x="75" y="47"/>
                    <a:pt x="59" y="53"/>
                    <a:pt x="59" y="53"/>
                  </a:cubicBezTo>
                  <a:cubicBezTo>
                    <a:pt x="49" y="67"/>
                    <a:pt x="53" y="61"/>
                    <a:pt x="47" y="73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50" name="Freeform 54">
              <a:extLst>
                <a:ext uri="{FF2B5EF4-FFF2-40B4-BE49-F238E27FC236}">
                  <a16:creationId xmlns="" xmlns:a16="http://schemas.microsoft.com/office/drawing/2014/main" id="{9FB206D5-4631-421C-A9E2-74D8342ADDD7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4791" y="3873"/>
              <a:ext cx="104" cy="92"/>
            </a:xfrm>
            <a:custGeom>
              <a:avLst/>
              <a:gdLst>
                <a:gd name="T0" fmla="*/ 12 w 139"/>
                <a:gd name="T1" fmla="*/ 60 h 122"/>
                <a:gd name="T2" fmla="*/ 8 w 139"/>
                <a:gd name="T3" fmla="*/ 84 h 122"/>
                <a:gd name="T4" fmla="*/ 0 w 139"/>
                <a:gd name="T5" fmla="*/ 108 h 122"/>
                <a:gd name="T6" fmla="*/ 36 w 139"/>
                <a:gd name="T7" fmla="*/ 116 h 122"/>
                <a:gd name="T8" fmla="*/ 52 w 139"/>
                <a:gd name="T9" fmla="*/ 96 h 122"/>
                <a:gd name="T10" fmla="*/ 124 w 139"/>
                <a:gd name="T11" fmla="*/ 68 h 122"/>
                <a:gd name="T12" fmla="*/ 136 w 139"/>
                <a:gd name="T13" fmla="*/ 44 h 122"/>
                <a:gd name="T14" fmla="*/ 112 w 139"/>
                <a:gd name="T15" fmla="*/ 28 h 122"/>
                <a:gd name="T16" fmla="*/ 100 w 139"/>
                <a:gd name="T17" fmla="*/ 20 h 122"/>
                <a:gd name="T18" fmla="*/ 64 w 139"/>
                <a:gd name="T19" fmla="*/ 12 h 122"/>
                <a:gd name="T20" fmla="*/ 52 w 139"/>
                <a:gd name="T21" fmla="*/ 36 h 122"/>
                <a:gd name="T22" fmla="*/ 12 w 139"/>
                <a:gd name="T23" fmla="*/ 6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9" h="122">
                  <a:moveTo>
                    <a:pt x="12" y="60"/>
                  </a:moveTo>
                  <a:cubicBezTo>
                    <a:pt x="11" y="68"/>
                    <a:pt x="10" y="76"/>
                    <a:pt x="8" y="84"/>
                  </a:cubicBezTo>
                  <a:cubicBezTo>
                    <a:pt x="6" y="92"/>
                    <a:pt x="0" y="108"/>
                    <a:pt x="0" y="108"/>
                  </a:cubicBezTo>
                  <a:cubicBezTo>
                    <a:pt x="14" y="118"/>
                    <a:pt x="19" y="122"/>
                    <a:pt x="36" y="116"/>
                  </a:cubicBezTo>
                  <a:cubicBezTo>
                    <a:pt x="46" y="86"/>
                    <a:pt x="31" y="122"/>
                    <a:pt x="52" y="96"/>
                  </a:cubicBezTo>
                  <a:cubicBezTo>
                    <a:pt x="83" y="57"/>
                    <a:pt x="30" y="74"/>
                    <a:pt x="124" y="68"/>
                  </a:cubicBezTo>
                  <a:cubicBezTo>
                    <a:pt x="125" y="67"/>
                    <a:pt x="139" y="48"/>
                    <a:pt x="136" y="44"/>
                  </a:cubicBezTo>
                  <a:cubicBezTo>
                    <a:pt x="130" y="36"/>
                    <a:pt x="120" y="33"/>
                    <a:pt x="112" y="28"/>
                  </a:cubicBezTo>
                  <a:cubicBezTo>
                    <a:pt x="108" y="25"/>
                    <a:pt x="100" y="20"/>
                    <a:pt x="100" y="20"/>
                  </a:cubicBezTo>
                  <a:cubicBezTo>
                    <a:pt x="89" y="4"/>
                    <a:pt x="92" y="0"/>
                    <a:pt x="64" y="12"/>
                  </a:cubicBezTo>
                  <a:cubicBezTo>
                    <a:pt x="57" y="15"/>
                    <a:pt x="55" y="30"/>
                    <a:pt x="52" y="36"/>
                  </a:cubicBezTo>
                  <a:cubicBezTo>
                    <a:pt x="46" y="49"/>
                    <a:pt x="26" y="60"/>
                    <a:pt x="12" y="6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51" name="Freeform 55">
              <a:extLst>
                <a:ext uri="{FF2B5EF4-FFF2-40B4-BE49-F238E27FC236}">
                  <a16:creationId xmlns="" xmlns:a16="http://schemas.microsoft.com/office/drawing/2014/main" id="{3B5DFC44-5A91-43D7-AAA8-5D0F6EE95A7E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4846" y="3832"/>
              <a:ext cx="37" cy="26"/>
            </a:xfrm>
            <a:custGeom>
              <a:avLst/>
              <a:gdLst>
                <a:gd name="T0" fmla="*/ 29 w 49"/>
                <a:gd name="T1" fmla="*/ 0 h 35"/>
                <a:gd name="T2" fmla="*/ 8 w 49"/>
                <a:gd name="T3" fmla="*/ 11 h 35"/>
                <a:gd name="T4" fmla="*/ 24 w 49"/>
                <a:gd name="T5" fmla="*/ 35 h 35"/>
                <a:gd name="T6" fmla="*/ 39 w 49"/>
                <a:gd name="T7" fmla="*/ 26 h 35"/>
                <a:gd name="T8" fmla="*/ 29 w 49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5">
                  <a:moveTo>
                    <a:pt x="29" y="0"/>
                  </a:moveTo>
                  <a:cubicBezTo>
                    <a:pt x="25" y="12"/>
                    <a:pt x="19" y="7"/>
                    <a:pt x="8" y="11"/>
                  </a:cubicBezTo>
                  <a:cubicBezTo>
                    <a:pt x="0" y="23"/>
                    <a:pt x="14" y="34"/>
                    <a:pt x="24" y="35"/>
                  </a:cubicBezTo>
                  <a:cubicBezTo>
                    <a:pt x="30" y="34"/>
                    <a:pt x="33" y="28"/>
                    <a:pt x="39" y="26"/>
                  </a:cubicBezTo>
                  <a:cubicBezTo>
                    <a:pt x="49" y="22"/>
                    <a:pt x="29" y="3"/>
                    <a:pt x="29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52" name="Freeform 56">
              <a:extLst>
                <a:ext uri="{FF2B5EF4-FFF2-40B4-BE49-F238E27FC236}">
                  <a16:creationId xmlns="" xmlns:a16="http://schemas.microsoft.com/office/drawing/2014/main" id="{AE2BF556-81A6-42D2-B973-4F2726DA38FD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3123" y="3346"/>
              <a:ext cx="123" cy="201"/>
            </a:xfrm>
            <a:custGeom>
              <a:avLst/>
              <a:gdLst>
                <a:gd name="T0" fmla="*/ 128 w 164"/>
                <a:gd name="T1" fmla="*/ 0 h 268"/>
                <a:gd name="T2" fmla="*/ 104 w 164"/>
                <a:gd name="T3" fmla="*/ 28 h 268"/>
                <a:gd name="T4" fmla="*/ 88 w 164"/>
                <a:gd name="T5" fmla="*/ 64 h 268"/>
                <a:gd name="T6" fmla="*/ 36 w 164"/>
                <a:gd name="T7" fmla="*/ 84 h 268"/>
                <a:gd name="T8" fmla="*/ 28 w 164"/>
                <a:gd name="T9" fmla="*/ 96 h 268"/>
                <a:gd name="T10" fmla="*/ 16 w 164"/>
                <a:gd name="T11" fmla="*/ 100 h 268"/>
                <a:gd name="T12" fmla="*/ 20 w 164"/>
                <a:gd name="T13" fmla="*/ 132 h 268"/>
                <a:gd name="T14" fmla="*/ 28 w 164"/>
                <a:gd name="T15" fmla="*/ 156 h 268"/>
                <a:gd name="T16" fmla="*/ 0 w 164"/>
                <a:gd name="T17" fmla="*/ 200 h 268"/>
                <a:gd name="T18" fmla="*/ 28 w 164"/>
                <a:gd name="T19" fmla="*/ 260 h 268"/>
                <a:gd name="T20" fmla="*/ 52 w 164"/>
                <a:gd name="T21" fmla="*/ 268 h 268"/>
                <a:gd name="T22" fmla="*/ 88 w 164"/>
                <a:gd name="T23" fmla="*/ 216 h 268"/>
                <a:gd name="T24" fmla="*/ 104 w 164"/>
                <a:gd name="T25" fmla="*/ 192 h 268"/>
                <a:gd name="T26" fmla="*/ 128 w 164"/>
                <a:gd name="T27" fmla="*/ 116 h 268"/>
                <a:gd name="T28" fmla="*/ 140 w 164"/>
                <a:gd name="T29" fmla="*/ 76 h 268"/>
                <a:gd name="T30" fmla="*/ 164 w 164"/>
                <a:gd name="T31" fmla="*/ 72 h 268"/>
                <a:gd name="T32" fmla="*/ 128 w 164"/>
                <a:gd name="T33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4" h="268">
                  <a:moveTo>
                    <a:pt x="128" y="0"/>
                  </a:moveTo>
                  <a:cubicBezTo>
                    <a:pt x="123" y="16"/>
                    <a:pt x="120" y="23"/>
                    <a:pt x="104" y="28"/>
                  </a:cubicBezTo>
                  <a:cubicBezTo>
                    <a:pt x="102" y="35"/>
                    <a:pt x="97" y="57"/>
                    <a:pt x="88" y="64"/>
                  </a:cubicBezTo>
                  <a:cubicBezTo>
                    <a:pt x="75" y="75"/>
                    <a:pt x="51" y="74"/>
                    <a:pt x="36" y="84"/>
                  </a:cubicBezTo>
                  <a:cubicBezTo>
                    <a:pt x="33" y="88"/>
                    <a:pt x="32" y="93"/>
                    <a:pt x="28" y="96"/>
                  </a:cubicBezTo>
                  <a:cubicBezTo>
                    <a:pt x="25" y="99"/>
                    <a:pt x="17" y="96"/>
                    <a:pt x="16" y="100"/>
                  </a:cubicBezTo>
                  <a:cubicBezTo>
                    <a:pt x="14" y="110"/>
                    <a:pt x="18" y="121"/>
                    <a:pt x="20" y="132"/>
                  </a:cubicBezTo>
                  <a:cubicBezTo>
                    <a:pt x="22" y="140"/>
                    <a:pt x="28" y="156"/>
                    <a:pt x="28" y="156"/>
                  </a:cubicBezTo>
                  <a:cubicBezTo>
                    <a:pt x="13" y="166"/>
                    <a:pt x="6" y="183"/>
                    <a:pt x="0" y="200"/>
                  </a:cubicBezTo>
                  <a:cubicBezTo>
                    <a:pt x="3" y="210"/>
                    <a:pt x="19" y="254"/>
                    <a:pt x="28" y="260"/>
                  </a:cubicBezTo>
                  <a:cubicBezTo>
                    <a:pt x="35" y="264"/>
                    <a:pt x="52" y="268"/>
                    <a:pt x="52" y="268"/>
                  </a:cubicBezTo>
                  <a:cubicBezTo>
                    <a:pt x="85" y="261"/>
                    <a:pt x="79" y="244"/>
                    <a:pt x="88" y="216"/>
                  </a:cubicBezTo>
                  <a:cubicBezTo>
                    <a:pt x="91" y="207"/>
                    <a:pt x="99" y="200"/>
                    <a:pt x="104" y="192"/>
                  </a:cubicBezTo>
                  <a:cubicBezTo>
                    <a:pt x="116" y="174"/>
                    <a:pt x="121" y="136"/>
                    <a:pt x="128" y="116"/>
                  </a:cubicBezTo>
                  <a:cubicBezTo>
                    <a:pt x="131" y="108"/>
                    <a:pt x="134" y="79"/>
                    <a:pt x="140" y="76"/>
                  </a:cubicBezTo>
                  <a:cubicBezTo>
                    <a:pt x="147" y="72"/>
                    <a:pt x="156" y="73"/>
                    <a:pt x="164" y="72"/>
                  </a:cubicBezTo>
                  <a:cubicBezTo>
                    <a:pt x="158" y="19"/>
                    <a:pt x="161" y="33"/>
                    <a:pt x="128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53" name="Freeform 57">
              <a:extLst>
                <a:ext uri="{FF2B5EF4-FFF2-40B4-BE49-F238E27FC236}">
                  <a16:creationId xmlns="" xmlns:a16="http://schemas.microsoft.com/office/drawing/2014/main" id="{3339FE64-B2F1-4016-B89D-9235E59CDA2A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3655" y="3034"/>
              <a:ext cx="49" cy="61"/>
            </a:xfrm>
            <a:custGeom>
              <a:avLst/>
              <a:gdLst>
                <a:gd name="T0" fmla="*/ 29 w 66"/>
                <a:gd name="T1" fmla="*/ 0 h 81"/>
                <a:gd name="T2" fmla="*/ 25 w 66"/>
                <a:gd name="T3" fmla="*/ 60 h 81"/>
                <a:gd name="T4" fmla="*/ 29 w 66"/>
                <a:gd name="T5" fmla="*/ 76 h 81"/>
                <a:gd name="T6" fmla="*/ 41 w 66"/>
                <a:gd name="T7" fmla="*/ 80 h 81"/>
                <a:gd name="T8" fmla="*/ 57 w 66"/>
                <a:gd name="T9" fmla="*/ 76 h 81"/>
                <a:gd name="T10" fmla="*/ 29 w 66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81">
                  <a:moveTo>
                    <a:pt x="29" y="0"/>
                  </a:moveTo>
                  <a:cubicBezTo>
                    <a:pt x="0" y="10"/>
                    <a:pt x="20" y="38"/>
                    <a:pt x="25" y="60"/>
                  </a:cubicBezTo>
                  <a:cubicBezTo>
                    <a:pt x="26" y="65"/>
                    <a:pt x="26" y="72"/>
                    <a:pt x="29" y="76"/>
                  </a:cubicBezTo>
                  <a:cubicBezTo>
                    <a:pt x="32" y="79"/>
                    <a:pt x="37" y="79"/>
                    <a:pt x="41" y="80"/>
                  </a:cubicBezTo>
                  <a:cubicBezTo>
                    <a:pt x="46" y="79"/>
                    <a:pt x="55" y="81"/>
                    <a:pt x="57" y="76"/>
                  </a:cubicBezTo>
                  <a:cubicBezTo>
                    <a:pt x="66" y="53"/>
                    <a:pt x="45" y="16"/>
                    <a:pt x="29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54" name="Freeform 58">
              <a:extLst>
                <a:ext uri="{FF2B5EF4-FFF2-40B4-BE49-F238E27FC236}">
                  <a16:creationId xmlns="" xmlns:a16="http://schemas.microsoft.com/office/drawing/2014/main" id="{555D47A6-3A72-41FC-B226-660C49FB9F31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3988" y="3100"/>
              <a:ext cx="111" cy="183"/>
            </a:xfrm>
            <a:custGeom>
              <a:avLst/>
              <a:gdLst>
                <a:gd name="T0" fmla="*/ 96 w 148"/>
                <a:gd name="T1" fmla="*/ 0 h 244"/>
                <a:gd name="T2" fmla="*/ 60 w 148"/>
                <a:gd name="T3" fmla="*/ 84 h 244"/>
                <a:gd name="T4" fmla="*/ 36 w 148"/>
                <a:gd name="T5" fmla="*/ 92 h 244"/>
                <a:gd name="T6" fmla="*/ 12 w 148"/>
                <a:gd name="T7" fmla="*/ 108 h 244"/>
                <a:gd name="T8" fmla="*/ 40 w 148"/>
                <a:gd name="T9" fmla="*/ 188 h 244"/>
                <a:gd name="T10" fmla="*/ 52 w 148"/>
                <a:gd name="T11" fmla="*/ 224 h 244"/>
                <a:gd name="T12" fmla="*/ 60 w 148"/>
                <a:gd name="T13" fmla="*/ 236 h 244"/>
                <a:gd name="T14" fmla="*/ 84 w 148"/>
                <a:gd name="T15" fmla="*/ 244 h 244"/>
                <a:gd name="T16" fmla="*/ 96 w 148"/>
                <a:gd name="T17" fmla="*/ 196 h 244"/>
                <a:gd name="T18" fmla="*/ 124 w 148"/>
                <a:gd name="T19" fmla="*/ 168 h 244"/>
                <a:gd name="T20" fmla="*/ 112 w 148"/>
                <a:gd name="T21" fmla="*/ 68 h 244"/>
                <a:gd name="T22" fmla="*/ 140 w 148"/>
                <a:gd name="T23" fmla="*/ 48 h 244"/>
                <a:gd name="T24" fmla="*/ 112 w 148"/>
                <a:gd name="T25" fmla="*/ 20 h 244"/>
                <a:gd name="T26" fmla="*/ 96 w 148"/>
                <a:gd name="T2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244">
                  <a:moveTo>
                    <a:pt x="96" y="0"/>
                  </a:moveTo>
                  <a:cubicBezTo>
                    <a:pt x="86" y="29"/>
                    <a:pt x="70" y="55"/>
                    <a:pt x="60" y="84"/>
                  </a:cubicBezTo>
                  <a:cubicBezTo>
                    <a:pt x="57" y="92"/>
                    <a:pt x="43" y="87"/>
                    <a:pt x="36" y="92"/>
                  </a:cubicBezTo>
                  <a:cubicBezTo>
                    <a:pt x="28" y="97"/>
                    <a:pt x="12" y="108"/>
                    <a:pt x="12" y="108"/>
                  </a:cubicBezTo>
                  <a:cubicBezTo>
                    <a:pt x="0" y="144"/>
                    <a:pt x="30" y="158"/>
                    <a:pt x="40" y="188"/>
                  </a:cubicBezTo>
                  <a:cubicBezTo>
                    <a:pt x="44" y="200"/>
                    <a:pt x="45" y="213"/>
                    <a:pt x="52" y="224"/>
                  </a:cubicBezTo>
                  <a:cubicBezTo>
                    <a:pt x="55" y="228"/>
                    <a:pt x="56" y="233"/>
                    <a:pt x="60" y="236"/>
                  </a:cubicBezTo>
                  <a:cubicBezTo>
                    <a:pt x="67" y="240"/>
                    <a:pt x="84" y="244"/>
                    <a:pt x="84" y="244"/>
                  </a:cubicBezTo>
                  <a:cubicBezTo>
                    <a:pt x="111" y="235"/>
                    <a:pt x="103" y="218"/>
                    <a:pt x="96" y="196"/>
                  </a:cubicBezTo>
                  <a:cubicBezTo>
                    <a:pt x="100" y="183"/>
                    <a:pt x="124" y="168"/>
                    <a:pt x="124" y="168"/>
                  </a:cubicBezTo>
                  <a:cubicBezTo>
                    <a:pt x="148" y="132"/>
                    <a:pt x="123" y="101"/>
                    <a:pt x="112" y="68"/>
                  </a:cubicBezTo>
                  <a:cubicBezTo>
                    <a:pt x="140" y="59"/>
                    <a:pt x="133" y="68"/>
                    <a:pt x="140" y="48"/>
                  </a:cubicBezTo>
                  <a:cubicBezTo>
                    <a:pt x="136" y="35"/>
                    <a:pt x="112" y="20"/>
                    <a:pt x="112" y="20"/>
                  </a:cubicBezTo>
                  <a:cubicBezTo>
                    <a:pt x="102" y="5"/>
                    <a:pt x="107" y="11"/>
                    <a:pt x="96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55" name="Freeform 59">
              <a:extLst>
                <a:ext uri="{FF2B5EF4-FFF2-40B4-BE49-F238E27FC236}">
                  <a16:creationId xmlns="" xmlns:a16="http://schemas.microsoft.com/office/drawing/2014/main" id="{906EA5A8-BAD6-4B69-B9C1-D8EBE313B146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3894" y="3043"/>
              <a:ext cx="72" cy="137"/>
            </a:xfrm>
            <a:custGeom>
              <a:avLst/>
              <a:gdLst>
                <a:gd name="T0" fmla="*/ 48 w 96"/>
                <a:gd name="T1" fmla="*/ 2 h 183"/>
                <a:gd name="T2" fmla="*/ 51 w 96"/>
                <a:gd name="T3" fmla="*/ 35 h 183"/>
                <a:gd name="T4" fmla="*/ 60 w 96"/>
                <a:gd name="T5" fmla="*/ 62 h 183"/>
                <a:gd name="T6" fmla="*/ 62 w 96"/>
                <a:gd name="T7" fmla="*/ 92 h 183"/>
                <a:gd name="T8" fmla="*/ 68 w 96"/>
                <a:gd name="T9" fmla="*/ 105 h 183"/>
                <a:gd name="T10" fmla="*/ 71 w 96"/>
                <a:gd name="T11" fmla="*/ 126 h 183"/>
                <a:gd name="T12" fmla="*/ 57 w 96"/>
                <a:gd name="T13" fmla="*/ 93 h 183"/>
                <a:gd name="T14" fmla="*/ 35 w 96"/>
                <a:gd name="T15" fmla="*/ 78 h 183"/>
                <a:gd name="T16" fmla="*/ 5 w 96"/>
                <a:gd name="T17" fmla="*/ 83 h 183"/>
                <a:gd name="T18" fmla="*/ 8 w 96"/>
                <a:gd name="T19" fmla="*/ 102 h 183"/>
                <a:gd name="T20" fmla="*/ 41 w 96"/>
                <a:gd name="T21" fmla="*/ 114 h 183"/>
                <a:gd name="T22" fmla="*/ 57 w 96"/>
                <a:gd name="T23" fmla="*/ 135 h 183"/>
                <a:gd name="T24" fmla="*/ 71 w 96"/>
                <a:gd name="T25" fmla="*/ 135 h 183"/>
                <a:gd name="T26" fmla="*/ 78 w 96"/>
                <a:gd name="T27" fmla="*/ 150 h 183"/>
                <a:gd name="T28" fmla="*/ 96 w 96"/>
                <a:gd name="T29" fmla="*/ 179 h 183"/>
                <a:gd name="T30" fmla="*/ 81 w 96"/>
                <a:gd name="T31" fmla="*/ 126 h 183"/>
                <a:gd name="T32" fmla="*/ 80 w 96"/>
                <a:gd name="T33" fmla="*/ 93 h 183"/>
                <a:gd name="T34" fmla="*/ 71 w 96"/>
                <a:gd name="T35" fmla="*/ 63 h 183"/>
                <a:gd name="T36" fmla="*/ 63 w 96"/>
                <a:gd name="T37" fmla="*/ 41 h 183"/>
                <a:gd name="T38" fmla="*/ 57 w 96"/>
                <a:gd name="T39" fmla="*/ 20 h 183"/>
                <a:gd name="T40" fmla="*/ 48 w 96"/>
                <a:gd name="T41" fmla="*/ 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83">
                  <a:moveTo>
                    <a:pt x="48" y="2"/>
                  </a:moveTo>
                  <a:cubicBezTo>
                    <a:pt x="47" y="4"/>
                    <a:pt x="49" y="25"/>
                    <a:pt x="51" y="35"/>
                  </a:cubicBezTo>
                  <a:cubicBezTo>
                    <a:pt x="53" y="45"/>
                    <a:pt x="58" y="53"/>
                    <a:pt x="60" y="62"/>
                  </a:cubicBezTo>
                  <a:cubicBezTo>
                    <a:pt x="62" y="71"/>
                    <a:pt x="61" y="85"/>
                    <a:pt x="62" y="92"/>
                  </a:cubicBezTo>
                  <a:cubicBezTo>
                    <a:pt x="63" y="99"/>
                    <a:pt x="67" y="99"/>
                    <a:pt x="68" y="105"/>
                  </a:cubicBezTo>
                  <a:cubicBezTo>
                    <a:pt x="69" y="111"/>
                    <a:pt x="73" y="128"/>
                    <a:pt x="71" y="126"/>
                  </a:cubicBezTo>
                  <a:cubicBezTo>
                    <a:pt x="69" y="124"/>
                    <a:pt x="63" y="101"/>
                    <a:pt x="57" y="93"/>
                  </a:cubicBezTo>
                  <a:cubicBezTo>
                    <a:pt x="51" y="85"/>
                    <a:pt x="44" y="80"/>
                    <a:pt x="35" y="78"/>
                  </a:cubicBezTo>
                  <a:cubicBezTo>
                    <a:pt x="26" y="76"/>
                    <a:pt x="10" y="79"/>
                    <a:pt x="5" y="83"/>
                  </a:cubicBezTo>
                  <a:cubicBezTo>
                    <a:pt x="0" y="87"/>
                    <a:pt x="2" y="97"/>
                    <a:pt x="8" y="102"/>
                  </a:cubicBezTo>
                  <a:cubicBezTo>
                    <a:pt x="14" y="107"/>
                    <a:pt x="33" y="109"/>
                    <a:pt x="41" y="114"/>
                  </a:cubicBezTo>
                  <a:cubicBezTo>
                    <a:pt x="49" y="119"/>
                    <a:pt x="52" y="132"/>
                    <a:pt x="57" y="135"/>
                  </a:cubicBezTo>
                  <a:cubicBezTo>
                    <a:pt x="62" y="138"/>
                    <a:pt x="68" y="133"/>
                    <a:pt x="71" y="135"/>
                  </a:cubicBezTo>
                  <a:cubicBezTo>
                    <a:pt x="74" y="137"/>
                    <a:pt x="74" y="143"/>
                    <a:pt x="78" y="150"/>
                  </a:cubicBezTo>
                  <a:cubicBezTo>
                    <a:pt x="82" y="157"/>
                    <a:pt x="96" y="183"/>
                    <a:pt x="96" y="179"/>
                  </a:cubicBezTo>
                  <a:cubicBezTo>
                    <a:pt x="96" y="175"/>
                    <a:pt x="84" y="140"/>
                    <a:pt x="81" y="126"/>
                  </a:cubicBezTo>
                  <a:cubicBezTo>
                    <a:pt x="78" y="112"/>
                    <a:pt x="82" y="104"/>
                    <a:pt x="80" y="93"/>
                  </a:cubicBezTo>
                  <a:cubicBezTo>
                    <a:pt x="78" y="82"/>
                    <a:pt x="74" y="72"/>
                    <a:pt x="71" y="63"/>
                  </a:cubicBezTo>
                  <a:cubicBezTo>
                    <a:pt x="68" y="54"/>
                    <a:pt x="65" y="48"/>
                    <a:pt x="63" y="41"/>
                  </a:cubicBezTo>
                  <a:cubicBezTo>
                    <a:pt x="61" y="34"/>
                    <a:pt x="59" y="26"/>
                    <a:pt x="57" y="20"/>
                  </a:cubicBezTo>
                  <a:cubicBezTo>
                    <a:pt x="55" y="14"/>
                    <a:pt x="49" y="0"/>
                    <a:pt x="48" y="2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56" name="Freeform 60">
              <a:extLst>
                <a:ext uri="{FF2B5EF4-FFF2-40B4-BE49-F238E27FC236}">
                  <a16:creationId xmlns="" xmlns:a16="http://schemas.microsoft.com/office/drawing/2014/main" id="{EB761809-5452-4173-92C1-04365AF1E8B0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3943" y="3153"/>
              <a:ext cx="40" cy="131"/>
            </a:xfrm>
            <a:custGeom>
              <a:avLst/>
              <a:gdLst>
                <a:gd name="T0" fmla="*/ 6 w 54"/>
                <a:gd name="T1" fmla="*/ 0 h 175"/>
                <a:gd name="T2" fmla="*/ 0 w 54"/>
                <a:gd name="T3" fmla="*/ 25 h 175"/>
                <a:gd name="T4" fmla="*/ 9 w 54"/>
                <a:gd name="T5" fmla="*/ 54 h 175"/>
                <a:gd name="T6" fmla="*/ 18 w 54"/>
                <a:gd name="T7" fmla="*/ 94 h 175"/>
                <a:gd name="T8" fmla="*/ 34 w 54"/>
                <a:gd name="T9" fmla="*/ 129 h 175"/>
                <a:gd name="T10" fmla="*/ 54 w 54"/>
                <a:gd name="T11" fmla="*/ 175 h 175"/>
                <a:gd name="T12" fmla="*/ 40 w 54"/>
                <a:gd name="T13" fmla="*/ 115 h 175"/>
                <a:gd name="T14" fmla="*/ 34 w 54"/>
                <a:gd name="T15" fmla="*/ 93 h 175"/>
                <a:gd name="T16" fmla="*/ 28 w 54"/>
                <a:gd name="T17" fmla="*/ 61 h 175"/>
                <a:gd name="T18" fmla="*/ 25 w 54"/>
                <a:gd name="T19" fmla="*/ 46 h 175"/>
                <a:gd name="T20" fmla="*/ 16 w 54"/>
                <a:gd name="T21" fmla="*/ 37 h 175"/>
                <a:gd name="T22" fmla="*/ 6 w 54"/>
                <a:gd name="T2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175">
                  <a:moveTo>
                    <a:pt x="6" y="0"/>
                  </a:moveTo>
                  <a:lnTo>
                    <a:pt x="0" y="25"/>
                  </a:lnTo>
                  <a:cubicBezTo>
                    <a:pt x="3" y="48"/>
                    <a:pt x="3" y="40"/>
                    <a:pt x="9" y="54"/>
                  </a:cubicBezTo>
                  <a:cubicBezTo>
                    <a:pt x="10" y="66"/>
                    <a:pt x="12" y="83"/>
                    <a:pt x="18" y="94"/>
                  </a:cubicBezTo>
                  <a:cubicBezTo>
                    <a:pt x="21" y="109"/>
                    <a:pt x="25" y="117"/>
                    <a:pt x="34" y="129"/>
                  </a:cubicBezTo>
                  <a:cubicBezTo>
                    <a:pt x="35" y="143"/>
                    <a:pt x="35" y="171"/>
                    <a:pt x="54" y="175"/>
                  </a:cubicBezTo>
                  <a:cubicBezTo>
                    <a:pt x="52" y="133"/>
                    <a:pt x="53" y="141"/>
                    <a:pt x="40" y="115"/>
                  </a:cubicBezTo>
                  <a:cubicBezTo>
                    <a:pt x="39" y="108"/>
                    <a:pt x="37" y="100"/>
                    <a:pt x="34" y="93"/>
                  </a:cubicBezTo>
                  <a:cubicBezTo>
                    <a:pt x="33" y="82"/>
                    <a:pt x="30" y="72"/>
                    <a:pt x="28" y="61"/>
                  </a:cubicBezTo>
                  <a:cubicBezTo>
                    <a:pt x="28" y="58"/>
                    <a:pt x="28" y="50"/>
                    <a:pt x="25" y="46"/>
                  </a:cubicBezTo>
                  <a:cubicBezTo>
                    <a:pt x="22" y="43"/>
                    <a:pt x="16" y="37"/>
                    <a:pt x="16" y="37"/>
                  </a:cubicBezTo>
                  <a:cubicBezTo>
                    <a:pt x="14" y="25"/>
                    <a:pt x="13" y="9"/>
                    <a:pt x="6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57" name="Freeform 61">
              <a:extLst>
                <a:ext uri="{FF2B5EF4-FFF2-40B4-BE49-F238E27FC236}">
                  <a16:creationId xmlns="" xmlns:a16="http://schemas.microsoft.com/office/drawing/2014/main" id="{8222AE92-2EE0-495A-A1FA-BBEF5B54BDD6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3988" y="3290"/>
              <a:ext cx="65" cy="54"/>
            </a:xfrm>
            <a:custGeom>
              <a:avLst/>
              <a:gdLst>
                <a:gd name="T0" fmla="*/ 2 w 86"/>
                <a:gd name="T1" fmla="*/ 0 h 73"/>
                <a:gd name="T2" fmla="*/ 8 w 86"/>
                <a:gd name="T3" fmla="*/ 34 h 73"/>
                <a:gd name="T4" fmla="*/ 23 w 86"/>
                <a:gd name="T5" fmla="*/ 43 h 73"/>
                <a:gd name="T6" fmla="*/ 48 w 86"/>
                <a:gd name="T7" fmla="*/ 49 h 73"/>
                <a:gd name="T8" fmla="*/ 62 w 86"/>
                <a:gd name="T9" fmla="*/ 57 h 73"/>
                <a:gd name="T10" fmla="*/ 74 w 86"/>
                <a:gd name="T11" fmla="*/ 66 h 73"/>
                <a:gd name="T12" fmla="*/ 86 w 86"/>
                <a:gd name="T13" fmla="*/ 69 h 73"/>
                <a:gd name="T14" fmla="*/ 72 w 86"/>
                <a:gd name="T15" fmla="*/ 39 h 73"/>
                <a:gd name="T16" fmla="*/ 63 w 86"/>
                <a:gd name="T17" fmla="*/ 22 h 73"/>
                <a:gd name="T18" fmla="*/ 36 w 86"/>
                <a:gd name="T19" fmla="*/ 24 h 73"/>
                <a:gd name="T20" fmla="*/ 24 w 86"/>
                <a:gd name="T21" fmla="*/ 19 h 73"/>
                <a:gd name="T22" fmla="*/ 6 w 86"/>
                <a:gd name="T23" fmla="*/ 0 h 73"/>
                <a:gd name="T24" fmla="*/ 2 w 86"/>
                <a:gd name="T2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73">
                  <a:moveTo>
                    <a:pt x="2" y="0"/>
                  </a:moveTo>
                  <a:cubicBezTo>
                    <a:pt x="3" y="17"/>
                    <a:pt x="0" y="23"/>
                    <a:pt x="8" y="34"/>
                  </a:cubicBezTo>
                  <a:cubicBezTo>
                    <a:pt x="10" y="43"/>
                    <a:pt x="14" y="42"/>
                    <a:pt x="23" y="43"/>
                  </a:cubicBezTo>
                  <a:cubicBezTo>
                    <a:pt x="30" y="47"/>
                    <a:pt x="40" y="48"/>
                    <a:pt x="48" y="49"/>
                  </a:cubicBezTo>
                  <a:cubicBezTo>
                    <a:pt x="53" y="51"/>
                    <a:pt x="57" y="54"/>
                    <a:pt x="62" y="57"/>
                  </a:cubicBezTo>
                  <a:cubicBezTo>
                    <a:pt x="66" y="62"/>
                    <a:pt x="68" y="64"/>
                    <a:pt x="74" y="66"/>
                  </a:cubicBezTo>
                  <a:cubicBezTo>
                    <a:pt x="78" y="72"/>
                    <a:pt x="79" y="73"/>
                    <a:pt x="86" y="69"/>
                  </a:cubicBezTo>
                  <a:cubicBezTo>
                    <a:pt x="83" y="53"/>
                    <a:pt x="80" y="52"/>
                    <a:pt x="72" y="39"/>
                  </a:cubicBezTo>
                  <a:cubicBezTo>
                    <a:pt x="68" y="34"/>
                    <a:pt x="63" y="22"/>
                    <a:pt x="63" y="22"/>
                  </a:cubicBezTo>
                  <a:cubicBezTo>
                    <a:pt x="52" y="26"/>
                    <a:pt x="48" y="26"/>
                    <a:pt x="36" y="24"/>
                  </a:cubicBezTo>
                  <a:cubicBezTo>
                    <a:pt x="24" y="15"/>
                    <a:pt x="43" y="29"/>
                    <a:pt x="24" y="19"/>
                  </a:cubicBezTo>
                  <a:cubicBezTo>
                    <a:pt x="15" y="15"/>
                    <a:pt x="16" y="2"/>
                    <a:pt x="6" y="0"/>
                  </a:cubicBezTo>
                  <a:cubicBezTo>
                    <a:pt x="1" y="4"/>
                    <a:pt x="2" y="5"/>
                    <a:pt x="2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58" name="Freeform 62">
              <a:extLst>
                <a:ext uri="{FF2B5EF4-FFF2-40B4-BE49-F238E27FC236}">
                  <a16:creationId xmlns="" xmlns:a16="http://schemas.microsoft.com/office/drawing/2014/main" id="{28D8B019-9D88-44AD-949F-4607CA2399C1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4092" y="3195"/>
              <a:ext cx="83" cy="117"/>
            </a:xfrm>
            <a:custGeom>
              <a:avLst/>
              <a:gdLst>
                <a:gd name="T0" fmla="*/ 98 w 111"/>
                <a:gd name="T1" fmla="*/ 0 h 156"/>
                <a:gd name="T2" fmla="*/ 75 w 111"/>
                <a:gd name="T3" fmla="*/ 10 h 156"/>
                <a:gd name="T4" fmla="*/ 23 w 111"/>
                <a:gd name="T5" fmla="*/ 15 h 156"/>
                <a:gd name="T6" fmla="*/ 14 w 111"/>
                <a:gd name="T7" fmla="*/ 33 h 156"/>
                <a:gd name="T8" fmla="*/ 11 w 111"/>
                <a:gd name="T9" fmla="*/ 61 h 156"/>
                <a:gd name="T10" fmla="*/ 14 w 111"/>
                <a:gd name="T11" fmla="*/ 75 h 156"/>
                <a:gd name="T12" fmla="*/ 3 w 111"/>
                <a:gd name="T13" fmla="*/ 88 h 156"/>
                <a:gd name="T14" fmla="*/ 14 w 111"/>
                <a:gd name="T15" fmla="*/ 109 h 156"/>
                <a:gd name="T16" fmla="*/ 23 w 111"/>
                <a:gd name="T17" fmla="*/ 124 h 156"/>
                <a:gd name="T18" fmla="*/ 15 w 111"/>
                <a:gd name="T19" fmla="*/ 144 h 156"/>
                <a:gd name="T20" fmla="*/ 24 w 111"/>
                <a:gd name="T21" fmla="*/ 156 h 156"/>
                <a:gd name="T22" fmla="*/ 42 w 111"/>
                <a:gd name="T23" fmla="*/ 144 h 156"/>
                <a:gd name="T24" fmla="*/ 50 w 111"/>
                <a:gd name="T25" fmla="*/ 93 h 156"/>
                <a:gd name="T26" fmla="*/ 56 w 111"/>
                <a:gd name="T27" fmla="*/ 126 h 156"/>
                <a:gd name="T28" fmla="*/ 65 w 111"/>
                <a:gd name="T29" fmla="*/ 145 h 156"/>
                <a:gd name="T30" fmla="*/ 62 w 111"/>
                <a:gd name="T31" fmla="*/ 112 h 156"/>
                <a:gd name="T32" fmla="*/ 72 w 111"/>
                <a:gd name="T33" fmla="*/ 73 h 156"/>
                <a:gd name="T34" fmla="*/ 69 w 111"/>
                <a:gd name="T35" fmla="*/ 51 h 156"/>
                <a:gd name="T36" fmla="*/ 54 w 111"/>
                <a:gd name="T37" fmla="*/ 60 h 156"/>
                <a:gd name="T38" fmla="*/ 35 w 111"/>
                <a:gd name="T39" fmla="*/ 54 h 156"/>
                <a:gd name="T40" fmla="*/ 41 w 111"/>
                <a:gd name="T41" fmla="*/ 36 h 156"/>
                <a:gd name="T42" fmla="*/ 62 w 111"/>
                <a:gd name="T43" fmla="*/ 34 h 156"/>
                <a:gd name="T44" fmla="*/ 78 w 111"/>
                <a:gd name="T45" fmla="*/ 39 h 156"/>
                <a:gd name="T46" fmla="*/ 98 w 111"/>
                <a:gd name="T47" fmla="*/ 30 h 156"/>
                <a:gd name="T48" fmla="*/ 111 w 111"/>
                <a:gd name="T49" fmla="*/ 13 h 156"/>
                <a:gd name="T50" fmla="*/ 98 w 111"/>
                <a:gd name="T5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1" h="156">
                  <a:moveTo>
                    <a:pt x="98" y="0"/>
                  </a:moveTo>
                  <a:cubicBezTo>
                    <a:pt x="75" y="2"/>
                    <a:pt x="87" y="8"/>
                    <a:pt x="75" y="10"/>
                  </a:cubicBezTo>
                  <a:cubicBezTo>
                    <a:pt x="72" y="10"/>
                    <a:pt x="25" y="3"/>
                    <a:pt x="23" y="15"/>
                  </a:cubicBezTo>
                  <a:cubicBezTo>
                    <a:pt x="25" y="26"/>
                    <a:pt x="23" y="27"/>
                    <a:pt x="14" y="33"/>
                  </a:cubicBezTo>
                  <a:cubicBezTo>
                    <a:pt x="15" y="43"/>
                    <a:pt x="20" y="54"/>
                    <a:pt x="11" y="61"/>
                  </a:cubicBezTo>
                  <a:cubicBezTo>
                    <a:pt x="8" y="68"/>
                    <a:pt x="10" y="69"/>
                    <a:pt x="14" y="75"/>
                  </a:cubicBezTo>
                  <a:cubicBezTo>
                    <a:pt x="16" y="84"/>
                    <a:pt x="12" y="86"/>
                    <a:pt x="3" y="88"/>
                  </a:cubicBezTo>
                  <a:cubicBezTo>
                    <a:pt x="1" y="99"/>
                    <a:pt x="0" y="106"/>
                    <a:pt x="14" y="109"/>
                  </a:cubicBezTo>
                  <a:cubicBezTo>
                    <a:pt x="21" y="112"/>
                    <a:pt x="20" y="118"/>
                    <a:pt x="23" y="124"/>
                  </a:cubicBezTo>
                  <a:cubicBezTo>
                    <a:pt x="25" y="133"/>
                    <a:pt x="23" y="139"/>
                    <a:pt x="15" y="144"/>
                  </a:cubicBezTo>
                  <a:cubicBezTo>
                    <a:pt x="17" y="150"/>
                    <a:pt x="18" y="153"/>
                    <a:pt x="24" y="156"/>
                  </a:cubicBezTo>
                  <a:cubicBezTo>
                    <a:pt x="31" y="154"/>
                    <a:pt x="36" y="148"/>
                    <a:pt x="42" y="144"/>
                  </a:cubicBezTo>
                  <a:cubicBezTo>
                    <a:pt x="41" y="128"/>
                    <a:pt x="33" y="103"/>
                    <a:pt x="50" y="93"/>
                  </a:cubicBezTo>
                  <a:cubicBezTo>
                    <a:pt x="52" y="105"/>
                    <a:pt x="46" y="116"/>
                    <a:pt x="56" y="126"/>
                  </a:cubicBezTo>
                  <a:cubicBezTo>
                    <a:pt x="57" y="134"/>
                    <a:pt x="58" y="141"/>
                    <a:pt x="65" y="145"/>
                  </a:cubicBezTo>
                  <a:cubicBezTo>
                    <a:pt x="70" y="134"/>
                    <a:pt x="64" y="123"/>
                    <a:pt x="62" y="112"/>
                  </a:cubicBezTo>
                  <a:cubicBezTo>
                    <a:pt x="65" y="97"/>
                    <a:pt x="55" y="81"/>
                    <a:pt x="72" y="73"/>
                  </a:cubicBezTo>
                  <a:cubicBezTo>
                    <a:pt x="79" y="64"/>
                    <a:pt x="75" y="59"/>
                    <a:pt x="69" y="51"/>
                  </a:cubicBezTo>
                  <a:cubicBezTo>
                    <a:pt x="61" y="52"/>
                    <a:pt x="61" y="56"/>
                    <a:pt x="54" y="60"/>
                  </a:cubicBezTo>
                  <a:cubicBezTo>
                    <a:pt x="37" y="57"/>
                    <a:pt x="43" y="60"/>
                    <a:pt x="35" y="54"/>
                  </a:cubicBezTo>
                  <a:cubicBezTo>
                    <a:pt x="31" y="45"/>
                    <a:pt x="28" y="39"/>
                    <a:pt x="41" y="36"/>
                  </a:cubicBezTo>
                  <a:cubicBezTo>
                    <a:pt x="49" y="32"/>
                    <a:pt x="53" y="33"/>
                    <a:pt x="62" y="34"/>
                  </a:cubicBezTo>
                  <a:cubicBezTo>
                    <a:pt x="67" y="36"/>
                    <a:pt x="73" y="36"/>
                    <a:pt x="78" y="39"/>
                  </a:cubicBezTo>
                  <a:cubicBezTo>
                    <a:pt x="85" y="36"/>
                    <a:pt x="90" y="31"/>
                    <a:pt x="98" y="30"/>
                  </a:cubicBezTo>
                  <a:cubicBezTo>
                    <a:pt x="104" y="26"/>
                    <a:pt x="107" y="19"/>
                    <a:pt x="111" y="13"/>
                  </a:cubicBezTo>
                  <a:cubicBezTo>
                    <a:pt x="107" y="8"/>
                    <a:pt x="102" y="4"/>
                    <a:pt x="98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59" name="Freeform 63">
              <a:extLst>
                <a:ext uri="{FF2B5EF4-FFF2-40B4-BE49-F238E27FC236}">
                  <a16:creationId xmlns="" xmlns:a16="http://schemas.microsoft.com/office/drawing/2014/main" id="{622815AE-F8C7-4DA9-BC3E-1E4F2F3878E1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4064" y="2777"/>
              <a:ext cx="22" cy="71"/>
            </a:xfrm>
            <a:custGeom>
              <a:avLst/>
              <a:gdLst>
                <a:gd name="T0" fmla="*/ 12 w 30"/>
                <a:gd name="T1" fmla="*/ 0 h 94"/>
                <a:gd name="T2" fmla="*/ 0 w 30"/>
                <a:gd name="T3" fmla="*/ 16 h 94"/>
                <a:gd name="T4" fmla="*/ 6 w 30"/>
                <a:gd name="T5" fmla="*/ 37 h 94"/>
                <a:gd name="T6" fmla="*/ 1 w 30"/>
                <a:gd name="T7" fmla="*/ 61 h 94"/>
                <a:gd name="T8" fmla="*/ 16 w 30"/>
                <a:gd name="T9" fmla="*/ 94 h 94"/>
                <a:gd name="T10" fmla="*/ 30 w 30"/>
                <a:gd name="T11" fmla="*/ 82 h 94"/>
                <a:gd name="T12" fmla="*/ 22 w 30"/>
                <a:gd name="T13" fmla="*/ 61 h 94"/>
                <a:gd name="T14" fmla="*/ 12 w 30"/>
                <a:gd name="T1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94">
                  <a:moveTo>
                    <a:pt x="12" y="0"/>
                  </a:moveTo>
                  <a:cubicBezTo>
                    <a:pt x="9" y="6"/>
                    <a:pt x="4" y="11"/>
                    <a:pt x="0" y="16"/>
                  </a:cubicBezTo>
                  <a:cubicBezTo>
                    <a:pt x="1" y="23"/>
                    <a:pt x="3" y="30"/>
                    <a:pt x="6" y="37"/>
                  </a:cubicBezTo>
                  <a:cubicBezTo>
                    <a:pt x="3" y="45"/>
                    <a:pt x="4" y="53"/>
                    <a:pt x="1" y="61"/>
                  </a:cubicBezTo>
                  <a:cubicBezTo>
                    <a:pt x="3" y="81"/>
                    <a:pt x="2" y="83"/>
                    <a:pt x="16" y="94"/>
                  </a:cubicBezTo>
                  <a:cubicBezTo>
                    <a:pt x="24" y="92"/>
                    <a:pt x="27" y="90"/>
                    <a:pt x="30" y="82"/>
                  </a:cubicBezTo>
                  <a:cubicBezTo>
                    <a:pt x="28" y="73"/>
                    <a:pt x="26" y="69"/>
                    <a:pt x="22" y="61"/>
                  </a:cubicBezTo>
                  <a:cubicBezTo>
                    <a:pt x="19" y="40"/>
                    <a:pt x="18" y="20"/>
                    <a:pt x="12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60" name="Freeform 64">
              <a:extLst>
                <a:ext uri="{FF2B5EF4-FFF2-40B4-BE49-F238E27FC236}">
                  <a16:creationId xmlns="" xmlns:a16="http://schemas.microsoft.com/office/drawing/2014/main" id="{2E0DA611-1C9F-4AF9-8565-6E3D2B0EEEA8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4078" y="2896"/>
              <a:ext cx="61" cy="118"/>
            </a:xfrm>
            <a:custGeom>
              <a:avLst/>
              <a:gdLst>
                <a:gd name="T0" fmla="*/ 12 w 81"/>
                <a:gd name="T1" fmla="*/ 2 h 158"/>
                <a:gd name="T2" fmla="*/ 0 w 81"/>
                <a:gd name="T3" fmla="*/ 20 h 158"/>
                <a:gd name="T4" fmla="*/ 8 w 81"/>
                <a:gd name="T5" fmla="*/ 49 h 158"/>
                <a:gd name="T6" fmla="*/ 6 w 81"/>
                <a:gd name="T7" fmla="*/ 107 h 158"/>
                <a:gd name="T8" fmla="*/ 17 w 81"/>
                <a:gd name="T9" fmla="*/ 103 h 158"/>
                <a:gd name="T10" fmla="*/ 20 w 81"/>
                <a:gd name="T11" fmla="*/ 115 h 158"/>
                <a:gd name="T12" fmla="*/ 29 w 81"/>
                <a:gd name="T13" fmla="*/ 122 h 158"/>
                <a:gd name="T14" fmla="*/ 38 w 81"/>
                <a:gd name="T15" fmla="*/ 140 h 158"/>
                <a:gd name="T16" fmla="*/ 48 w 81"/>
                <a:gd name="T17" fmla="*/ 128 h 158"/>
                <a:gd name="T18" fmla="*/ 65 w 81"/>
                <a:gd name="T19" fmla="*/ 134 h 158"/>
                <a:gd name="T20" fmla="*/ 63 w 81"/>
                <a:gd name="T21" fmla="*/ 109 h 158"/>
                <a:gd name="T22" fmla="*/ 48 w 81"/>
                <a:gd name="T23" fmla="*/ 104 h 158"/>
                <a:gd name="T24" fmla="*/ 39 w 81"/>
                <a:gd name="T25" fmla="*/ 91 h 158"/>
                <a:gd name="T26" fmla="*/ 33 w 81"/>
                <a:gd name="T27" fmla="*/ 73 h 158"/>
                <a:gd name="T28" fmla="*/ 41 w 81"/>
                <a:gd name="T29" fmla="*/ 53 h 158"/>
                <a:gd name="T30" fmla="*/ 35 w 81"/>
                <a:gd name="T31" fmla="*/ 35 h 158"/>
                <a:gd name="T32" fmla="*/ 42 w 81"/>
                <a:gd name="T33" fmla="*/ 20 h 158"/>
                <a:gd name="T34" fmla="*/ 29 w 81"/>
                <a:gd name="T35" fmla="*/ 4 h 158"/>
                <a:gd name="T36" fmla="*/ 18 w 81"/>
                <a:gd name="T37" fmla="*/ 7 h 158"/>
                <a:gd name="T38" fmla="*/ 12 w 81"/>
                <a:gd name="T39" fmla="*/ 2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1" h="158">
                  <a:moveTo>
                    <a:pt x="12" y="2"/>
                  </a:moveTo>
                  <a:cubicBezTo>
                    <a:pt x="8" y="8"/>
                    <a:pt x="3" y="13"/>
                    <a:pt x="0" y="20"/>
                  </a:cubicBezTo>
                  <a:cubicBezTo>
                    <a:pt x="5" y="31"/>
                    <a:pt x="6" y="35"/>
                    <a:pt x="8" y="49"/>
                  </a:cubicBezTo>
                  <a:cubicBezTo>
                    <a:pt x="7" y="69"/>
                    <a:pt x="4" y="87"/>
                    <a:pt x="6" y="107"/>
                  </a:cubicBezTo>
                  <a:cubicBezTo>
                    <a:pt x="8" y="106"/>
                    <a:pt x="14" y="101"/>
                    <a:pt x="17" y="103"/>
                  </a:cubicBezTo>
                  <a:cubicBezTo>
                    <a:pt x="20" y="105"/>
                    <a:pt x="17" y="112"/>
                    <a:pt x="20" y="115"/>
                  </a:cubicBezTo>
                  <a:cubicBezTo>
                    <a:pt x="22" y="118"/>
                    <a:pt x="29" y="122"/>
                    <a:pt x="29" y="122"/>
                  </a:cubicBezTo>
                  <a:cubicBezTo>
                    <a:pt x="29" y="133"/>
                    <a:pt x="27" y="158"/>
                    <a:pt x="38" y="140"/>
                  </a:cubicBezTo>
                  <a:cubicBezTo>
                    <a:pt x="39" y="133"/>
                    <a:pt x="41" y="131"/>
                    <a:pt x="48" y="128"/>
                  </a:cubicBezTo>
                  <a:cubicBezTo>
                    <a:pt x="55" y="130"/>
                    <a:pt x="59" y="133"/>
                    <a:pt x="65" y="134"/>
                  </a:cubicBezTo>
                  <a:cubicBezTo>
                    <a:pt x="81" y="131"/>
                    <a:pt x="76" y="112"/>
                    <a:pt x="63" y="109"/>
                  </a:cubicBezTo>
                  <a:cubicBezTo>
                    <a:pt x="58" y="107"/>
                    <a:pt x="53" y="106"/>
                    <a:pt x="48" y="104"/>
                  </a:cubicBezTo>
                  <a:cubicBezTo>
                    <a:pt x="45" y="100"/>
                    <a:pt x="42" y="95"/>
                    <a:pt x="39" y="91"/>
                  </a:cubicBezTo>
                  <a:cubicBezTo>
                    <a:pt x="38" y="85"/>
                    <a:pt x="36" y="79"/>
                    <a:pt x="33" y="73"/>
                  </a:cubicBezTo>
                  <a:cubicBezTo>
                    <a:pt x="31" y="64"/>
                    <a:pt x="33" y="58"/>
                    <a:pt x="41" y="53"/>
                  </a:cubicBezTo>
                  <a:cubicBezTo>
                    <a:pt x="48" y="44"/>
                    <a:pt x="47" y="38"/>
                    <a:pt x="35" y="35"/>
                  </a:cubicBezTo>
                  <a:cubicBezTo>
                    <a:pt x="36" y="28"/>
                    <a:pt x="39" y="26"/>
                    <a:pt x="42" y="20"/>
                  </a:cubicBezTo>
                  <a:cubicBezTo>
                    <a:pt x="41" y="13"/>
                    <a:pt x="35" y="8"/>
                    <a:pt x="29" y="4"/>
                  </a:cubicBezTo>
                  <a:cubicBezTo>
                    <a:pt x="25" y="9"/>
                    <a:pt x="23" y="13"/>
                    <a:pt x="18" y="7"/>
                  </a:cubicBezTo>
                  <a:cubicBezTo>
                    <a:pt x="17" y="0"/>
                    <a:pt x="19" y="2"/>
                    <a:pt x="12" y="2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61" name="Freeform 65">
              <a:extLst>
                <a:ext uri="{FF2B5EF4-FFF2-40B4-BE49-F238E27FC236}">
                  <a16:creationId xmlns="" xmlns:a16="http://schemas.microsoft.com/office/drawing/2014/main" id="{FB53DD9E-FEBA-4AF6-886A-954C01E4527C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4121" y="3052"/>
              <a:ext cx="64" cy="79"/>
            </a:xfrm>
            <a:custGeom>
              <a:avLst/>
              <a:gdLst>
                <a:gd name="T0" fmla="*/ 52 w 85"/>
                <a:gd name="T1" fmla="*/ 0 h 105"/>
                <a:gd name="T2" fmla="*/ 44 w 85"/>
                <a:gd name="T3" fmla="*/ 18 h 105"/>
                <a:gd name="T4" fmla="*/ 32 w 85"/>
                <a:gd name="T5" fmla="*/ 30 h 105"/>
                <a:gd name="T6" fmla="*/ 16 w 85"/>
                <a:gd name="T7" fmla="*/ 35 h 105"/>
                <a:gd name="T8" fmla="*/ 8 w 85"/>
                <a:gd name="T9" fmla="*/ 48 h 105"/>
                <a:gd name="T10" fmla="*/ 4 w 85"/>
                <a:gd name="T11" fmla="*/ 74 h 105"/>
                <a:gd name="T12" fmla="*/ 13 w 85"/>
                <a:gd name="T13" fmla="*/ 71 h 105"/>
                <a:gd name="T14" fmla="*/ 25 w 85"/>
                <a:gd name="T15" fmla="*/ 62 h 105"/>
                <a:gd name="T16" fmla="*/ 34 w 85"/>
                <a:gd name="T17" fmla="*/ 69 h 105"/>
                <a:gd name="T18" fmla="*/ 58 w 85"/>
                <a:gd name="T19" fmla="*/ 99 h 105"/>
                <a:gd name="T20" fmla="*/ 71 w 85"/>
                <a:gd name="T21" fmla="*/ 72 h 105"/>
                <a:gd name="T22" fmla="*/ 85 w 85"/>
                <a:gd name="T23" fmla="*/ 68 h 105"/>
                <a:gd name="T24" fmla="*/ 74 w 85"/>
                <a:gd name="T25" fmla="*/ 39 h 105"/>
                <a:gd name="T26" fmla="*/ 52 w 85"/>
                <a:gd name="T2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105">
                  <a:moveTo>
                    <a:pt x="52" y="0"/>
                  </a:moveTo>
                  <a:cubicBezTo>
                    <a:pt x="50" y="6"/>
                    <a:pt x="47" y="12"/>
                    <a:pt x="44" y="18"/>
                  </a:cubicBezTo>
                  <a:cubicBezTo>
                    <a:pt x="43" y="28"/>
                    <a:pt x="42" y="28"/>
                    <a:pt x="32" y="30"/>
                  </a:cubicBezTo>
                  <a:cubicBezTo>
                    <a:pt x="27" y="33"/>
                    <a:pt x="21" y="33"/>
                    <a:pt x="16" y="35"/>
                  </a:cubicBezTo>
                  <a:cubicBezTo>
                    <a:pt x="13" y="39"/>
                    <a:pt x="11" y="44"/>
                    <a:pt x="8" y="48"/>
                  </a:cubicBezTo>
                  <a:cubicBezTo>
                    <a:pt x="4" y="66"/>
                    <a:pt x="0" y="42"/>
                    <a:pt x="4" y="74"/>
                  </a:cubicBezTo>
                  <a:cubicBezTo>
                    <a:pt x="7" y="73"/>
                    <a:pt x="10" y="73"/>
                    <a:pt x="13" y="71"/>
                  </a:cubicBezTo>
                  <a:cubicBezTo>
                    <a:pt x="19" y="67"/>
                    <a:pt x="17" y="64"/>
                    <a:pt x="25" y="62"/>
                  </a:cubicBezTo>
                  <a:cubicBezTo>
                    <a:pt x="32" y="59"/>
                    <a:pt x="31" y="64"/>
                    <a:pt x="34" y="69"/>
                  </a:cubicBezTo>
                  <a:cubicBezTo>
                    <a:pt x="37" y="82"/>
                    <a:pt x="44" y="96"/>
                    <a:pt x="58" y="99"/>
                  </a:cubicBezTo>
                  <a:cubicBezTo>
                    <a:pt x="70" y="105"/>
                    <a:pt x="60" y="78"/>
                    <a:pt x="71" y="72"/>
                  </a:cubicBezTo>
                  <a:cubicBezTo>
                    <a:pt x="78" y="74"/>
                    <a:pt x="80" y="74"/>
                    <a:pt x="85" y="68"/>
                  </a:cubicBezTo>
                  <a:cubicBezTo>
                    <a:pt x="82" y="56"/>
                    <a:pt x="80" y="49"/>
                    <a:pt x="74" y="39"/>
                  </a:cubicBezTo>
                  <a:cubicBezTo>
                    <a:pt x="73" y="6"/>
                    <a:pt x="80" y="6"/>
                    <a:pt x="52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62" name="Freeform 66">
              <a:extLst>
                <a:ext uri="{FF2B5EF4-FFF2-40B4-BE49-F238E27FC236}">
                  <a16:creationId xmlns="" xmlns:a16="http://schemas.microsoft.com/office/drawing/2014/main" id="{3BF40656-FAD0-4FF2-81EC-F6647103623E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4197" y="3193"/>
              <a:ext cx="29" cy="49"/>
            </a:xfrm>
            <a:custGeom>
              <a:avLst/>
              <a:gdLst>
                <a:gd name="T0" fmla="*/ 6 w 38"/>
                <a:gd name="T1" fmla="*/ 27 h 66"/>
                <a:gd name="T2" fmla="*/ 26 w 38"/>
                <a:gd name="T3" fmla="*/ 66 h 66"/>
                <a:gd name="T4" fmla="*/ 30 w 38"/>
                <a:gd name="T5" fmla="*/ 52 h 66"/>
                <a:gd name="T6" fmla="*/ 38 w 38"/>
                <a:gd name="T7" fmla="*/ 40 h 66"/>
                <a:gd name="T8" fmla="*/ 30 w 38"/>
                <a:gd name="T9" fmla="*/ 25 h 66"/>
                <a:gd name="T10" fmla="*/ 20 w 38"/>
                <a:gd name="T11" fmla="*/ 13 h 66"/>
                <a:gd name="T12" fmla="*/ 11 w 38"/>
                <a:gd name="T13" fmla="*/ 1 h 66"/>
                <a:gd name="T14" fmla="*/ 2 w 38"/>
                <a:gd name="T15" fmla="*/ 12 h 66"/>
                <a:gd name="T16" fmla="*/ 6 w 38"/>
                <a:gd name="T17" fmla="*/ 2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6">
                  <a:moveTo>
                    <a:pt x="6" y="27"/>
                  </a:moveTo>
                  <a:cubicBezTo>
                    <a:pt x="8" y="52"/>
                    <a:pt x="5" y="58"/>
                    <a:pt x="26" y="66"/>
                  </a:cubicBezTo>
                  <a:cubicBezTo>
                    <a:pt x="36" y="63"/>
                    <a:pt x="33" y="61"/>
                    <a:pt x="30" y="52"/>
                  </a:cubicBezTo>
                  <a:cubicBezTo>
                    <a:pt x="28" y="41"/>
                    <a:pt x="34" y="49"/>
                    <a:pt x="38" y="40"/>
                  </a:cubicBezTo>
                  <a:cubicBezTo>
                    <a:pt x="34" y="35"/>
                    <a:pt x="33" y="30"/>
                    <a:pt x="30" y="25"/>
                  </a:cubicBezTo>
                  <a:cubicBezTo>
                    <a:pt x="29" y="14"/>
                    <a:pt x="30" y="0"/>
                    <a:pt x="20" y="13"/>
                  </a:cubicBezTo>
                  <a:cubicBezTo>
                    <a:pt x="14" y="9"/>
                    <a:pt x="12" y="8"/>
                    <a:pt x="11" y="1"/>
                  </a:cubicBezTo>
                  <a:cubicBezTo>
                    <a:pt x="5" y="4"/>
                    <a:pt x="3" y="5"/>
                    <a:pt x="2" y="12"/>
                  </a:cubicBezTo>
                  <a:cubicBezTo>
                    <a:pt x="3" y="25"/>
                    <a:pt x="0" y="21"/>
                    <a:pt x="6" y="27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63" name="Freeform 67">
              <a:extLst>
                <a:ext uri="{FF2B5EF4-FFF2-40B4-BE49-F238E27FC236}">
                  <a16:creationId xmlns="" xmlns:a16="http://schemas.microsoft.com/office/drawing/2014/main" id="{199FB8E4-BACE-4439-B543-DBD991903FB9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4181" y="3275"/>
              <a:ext cx="18" cy="17"/>
            </a:xfrm>
            <a:custGeom>
              <a:avLst/>
              <a:gdLst>
                <a:gd name="T0" fmla="*/ 0 w 24"/>
                <a:gd name="T1" fmla="*/ 0 h 23"/>
                <a:gd name="T2" fmla="*/ 6 w 24"/>
                <a:gd name="T3" fmla="*/ 23 h 23"/>
                <a:gd name="T4" fmla="*/ 24 w 24"/>
                <a:gd name="T5" fmla="*/ 11 h 23"/>
                <a:gd name="T6" fmla="*/ 0 w 24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3">
                  <a:moveTo>
                    <a:pt x="0" y="0"/>
                  </a:moveTo>
                  <a:cubicBezTo>
                    <a:pt x="1" y="8"/>
                    <a:pt x="3" y="16"/>
                    <a:pt x="6" y="23"/>
                  </a:cubicBezTo>
                  <a:cubicBezTo>
                    <a:pt x="19" y="20"/>
                    <a:pt x="19" y="22"/>
                    <a:pt x="24" y="11"/>
                  </a:cubicBezTo>
                  <a:cubicBezTo>
                    <a:pt x="20" y="0"/>
                    <a:pt x="4" y="8"/>
                    <a:pt x="0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64" name="Freeform 68">
              <a:extLst>
                <a:ext uri="{FF2B5EF4-FFF2-40B4-BE49-F238E27FC236}">
                  <a16:creationId xmlns="" xmlns:a16="http://schemas.microsoft.com/office/drawing/2014/main" id="{B33032B6-0EAB-43C7-A9A0-758237FEEC27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4208" y="3265"/>
              <a:ext cx="45" cy="37"/>
            </a:xfrm>
            <a:custGeom>
              <a:avLst/>
              <a:gdLst>
                <a:gd name="T0" fmla="*/ 9 w 60"/>
                <a:gd name="T1" fmla="*/ 0 h 49"/>
                <a:gd name="T2" fmla="*/ 0 w 60"/>
                <a:gd name="T3" fmla="*/ 18 h 49"/>
                <a:gd name="T4" fmla="*/ 28 w 60"/>
                <a:gd name="T5" fmla="*/ 33 h 49"/>
                <a:gd name="T6" fmla="*/ 42 w 60"/>
                <a:gd name="T7" fmla="*/ 46 h 49"/>
                <a:gd name="T8" fmla="*/ 60 w 60"/>
                <a:gd name="T9" fmla="*/ 42 h 49"/>
                <a:gd name="T10" fmla="*/ 49 w 60"/>
                <a:gd name="T11" fmla="*/ 24 h 49"/>
                <a:gd name="T12" fmla="*/ 28 w 60"/>
                <a:gd name="T13" fmla="*/ 3 h 49"/>
                <a:gd name="T14" fmla="*/ 19 w 60"/>
                <a:gd name="T15" fmla="*/ 16 h 49"/>
                <a:gd name="T16" fmla="*/ 9 w 60"/>
                <a:gd name="T1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49">
                  <a:moveTo>
                    <a:pt x="9" y="0"/>
                  </a:moveTo>
                  <a:cubicBezTo>
                    <a:pt x="8" y="7"/>
                    <a:pt x="0" y="18"/>
                    <a:pt x="0" y="18"/>
                  </a:cubicBezTo>
                  <a:cubicBezTo>
                    <a:pt x="2" y="36"/>
                    <a:pt x="9" y="31"/>
                    <a:pt x="28" y="33"/>
                  </a:cubicBezTo>
                  <a:cubicBezTo>
                    <a:pt x="33" y="40"/>
                    <a:pt x="33" y="44"/>
                    <a:pt x="42" y="46"/>
                  </a:cubicBezTo>
                  <a:cubicBezTo>
                    <a:pt x="49" y="49"/>
                    <a:pt x="56" y="49"/>
                    <a:pt x="60" y="42"/>
                  </a:cubicBezTo>
                  <a:cubicBezTo>
                    <a:pt x="58" y="32"/>
                    <a:pt x="59" y="26"/>
                    <a:pt x="49" y="24"/>
                  </a:cubicBezTo>
                  <a:cubicBezTo>
                    <a:pt x="47" y="12"/>
                    <a:pt x="41" y="5"/>
                    <a:pt x="28" y="3"/>
                  </a:cubicBezTo>
                  <a:cubicBezTo>
                    <a:pt x="23" y="10"/>
                    <a:pt x="30" y="23"/>
                    <a:pt x="19" y="16"/>
                  </a:cubicBezTo>
                  <a:cubicBezTo>
                    <a:pt x="17" y="6"/>
                    <a:pt x="20" y="0"/>
                    <a:pt x="9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65" name="Freeform 69">
              <a:extLst>
                <a:ext uri="{FF2B5EF4-FFF2-40B4-BE49-F238E27FC236}">
                  <a16:creationId xmlns="" xmlns:a16="http://schemas.microsoft.com/office/drawing/2014/main" id="{BB3BFB01-50B6-4731-AF5C-E6CA0CDFD054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4277" y="3335"/>
              <a:ext cx="24" cy="33"/>
            </a:xfrm>
            <a:custGeom>
              <a:avLst/>
              <a:gdLst>
                <a:gd name="T0" fmla="*/ 28 w 32"/>
                <a:gd name="T1" fmla="*/ 0 h 44"/>
                <a:gd name="T2" fmla="*/ 10 w 32"/>
                <a:gd name="T3" fmla="*/ 11 h 44"/>
                <a:gd name="T4" fmla="*/ 12 w 32"/>
                <a:gd name="T5" fmla="*/ 32 h 44"/>
                <a:gd name="T6" fmla="*/ 24 w 32"/>
                <a:gd name="T7" fmla="*/ 36 h 44"/>
                <a:gd name="T8" fmla="*/ 28 w 3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66" name="Freeform 70">
              <a:extLst>
                <a:ext uri="{FF2B5EF4-FFF2-40B4-BE49-F238E27FC236}">
                  <a16:creationId xmlns="" xmlns:a16="http://schemas.microsoft.com/office/drawing/2014/main" id="{8FFAD6D7-858E-46FB-8908-C327A5C62134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4544" y="3293"/>
              <a:ext cx="46" cy="47"/>
            </a:xfrm>
            <a:custGeom>
              <a:avLst/>
              <a:gdLst>
                <a:gd name="T0" fmla="*/ 7 w 61"/>
                <a:gd name="T1" fmla="*/ 0 h 63"/>
                <a:gd name="T2" fmla="*/ 0 w 61"/>
                <a:gd name="T3" fmla="*/ 14 h 63"/>
                <a:gd name="T4" fmla="*/ 24 w 61"/>
                <a:gd name="T5" fmla="*/ 35 h 63"/>
                <a:gd name="T6" fmla="*/ 36 w 61"/>
                <a:gd name="T7" fmla="*/ 54 h 63"/>
                <a:gd name="T8" fmla="*/ 46 w 61"/>
                <a:gd name="T9" fmla="*/ 63 h 63"/>
                <a:gd name="T10" fmla="*/ 61 w 61"/>
                <a:gd name="T11" fmla="*/ 56 h 63"/>
                <a:gd name="T12" fmla="*/ 33 w 61"/>
                <a:gd name="T13" fmla="*/ 17 h 63"/>
                <a:gd name="T14" fmla="*/ 7 w 61"/>
                <a:gd name="T1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3">
                  <a:moveTo>
                    <a:pt x="7" y="0"/>
                  </a:moveTo>
                  <a:cubicBezTo>
                    <a:pt x="6" y="6"/>
                    <a:pt x="3" y="9"/>
                    <a:pt x="0" y="14"/>
                  </a:cubicBezTo>
                  <a:cubicBezTo>
                    <a:pt x="7" y="23"/>
                    <a:pt x="13" y="31"/>
                    <a:pt x="24" y="35"/>
                  </a:cubicBezTo>
                  <a:cubicBezTo>
                    <a:pt x="27" y="42"/>
                    <a:pt x="31" y="48"/>
                    <a:pt x="36" y="54"/>
                  </a:cubicBezTo>
                  <a:cubicBezTo>
                    <a:pt x="37" y="61"/>
                    <a:pt x="40" y="59"/>
                    <a:pt x="46" y="63"/>
                  </a:cubicBezTo>
                  <a:cubicBezTo>
                    <a:pt x="54" y="62"/>
                    <a:pt x="56" y="62"/>
                    <a:pt x="61" y="56"/>
                  </a:cubicBezTo>
                  <a:cubicBezTo>
                    <a:pt x="59" y="46"/>
                    <a:pt x="42" y="23"/>
                    <a:pt x="33" y="17"/>
                  </a:cubicBezTo>
                  <a:cubicBezTo>
                    <a:pt x="23" y="10"/>
                    <a:pt x="14" y="9"/>
                    <a:pt x="7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67" name="Freeform 71">
              <a:extLst>
                <a:ext uri="{FF2B5EF4-FFF2-40B4-BE49-F238E27FC236}">
                  <a16:creationId xmlns="" xmlns:a16="http://schemas.microsoft.com/office/drawing/2014/main" id="{F8AC41EA-C017-4412-86B6-9996DC3FE1E0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4147" y="3352"/>
              <a:ext cx="46" cy="50"/>
            </a:xfrm>
            <a:custGeom>
              <a:avLst/>
              <a:gdLst>
                <a:gd name="T0" fmla="*/ 28 w 61"/>
                <a:gd name="T1" fmla="*/ 7 h 67"/>
                <a:gd name="T2" fmla="*/ 30 w 61"/>
                <a:gd name="T3" fmla="*/ 34 h 67"/>
                <a:gd name="T4" fmla="*/ 16 w 61"/>
                <a:gd name="T5" fmla="*/ 43 h 67"/>
                <a:gd name="T6" fmla="*/ 22 w 61"/>
                <a:gd name="T7" fmla="*/ 67 h 67"/>
                <a:gd name="T8" fmla="*/ 48 w 61"/>
                <a:gd name="T9" fmla="*/ 58 h 67"/>
                <a:gd name="T10" fmla="*/ 60 w 61"/>
                <a:gd name="T11" fmla="*/ 47 h 67"/>
                <a:gd name="T12" fmla="*/ 51 w 61"/>
                <a:gd name="T13" fmla="*/ 28 h 67"/>
                <a:gd name="T14" fmla="*/ 57 w 61"/>
                <a:gd name="T15" fmla="*/ 14 h 67"/>
                <a:gd name="T16" fmla="*/ 55 w 61"/>
                <a:gd name="T17" fmla="*/ 2 h 67"/>
                <a:gd name="T18" fmla="*/ 46 w 61"/>
                <a:gd name="T19" fmla="*/ 4 h 67"/>
                <a:gd name="T20" fmla="*/ 51 w 61"/>
                <a:gd name="T21" fmla="*/ 5 h 67"/>
                <a:gd name="T22" fmla="*/ 49 w 61"/>
                <a:gd name="T23" fmla="*/ 16 h 67"/>
                <a:gd name="T24" fmla="*/ 43 w 61"/>
                <a:gd name="T25" fmla="*/ 23 h 67"/>
                <a:gd name="T26" fmla="*/ 28 w 61"/>
                <a:gd name="T27" fmla="*/ 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1" h="67">
                  <a:moveTo>
                    <a:pt x="28" y="7"/>
                  </a:moveTo>
                  <a:cubicBezTo>
                    <a:pt x="17" y="15"/>
                    <a:pt x="24" y="25"/>
                    <a:pt x="30" y="34"/>
                  </a:cubicBezTo>
                  <a:cubicBezTo>
                    <a:pt x="27" y="44"/>
                    <a:pt x="26" y="44"/>
                    <a:pt x="16" y="43"/>
                  </a:cubicBezTo>
                  <a:cubicBezTo>
                    <a:pt x="0" y="46"/>
                    <a:pt x="13" y="63"/>
                    <a:pt x="22" y="67"/>
                  </a:cubicBezTo>
                  <a:cubicBezTo>
                    <a:pt x="31" y="65"/>
                    <a:pt x="39" y="60"/>
                    <a:pt x="48" y="58"/>
                  </a:cubicBezTo>
                  <a:cubicBezTo>
                    <a:pt x="51" y="52"/>
                    <a:pt x="54" y="50"/>
                    <a:pt x="60" y="47"/>
                  </a:cubicBezTo>
                  <a:cubicBezTo>
                    <a:pt x="61" y="40"/>
                    <a:pt x="51" y="28"/>
                    <a:pt x="51" y="28"/>
                  </a:cubicBezTo>
                  <a:cubicBezTo>
                    <a:pt x="52" y="22"/>
                    <a:pt x="55" y="19"/>
                    <a:pt x="57" y="14"/>
                  </a:cubicBezTo>
                  <a:cubicBezTo>
                    <a:pt x="56" y="10"/>
                    <a:pt x="58" y="5"/>
                    <a:pt x="55" y="2"/>
                  </a:cubicBezTo>
                  <a:cubicBezTo>
                    <a:pt x="53" y="0"/>
                    <a:pt x="48" y="2"/>
                    <a:pt x="46" y="4"/>
                  </a:cubicBezTo>
                  <a:cubicBezTo>
                    <a:pt x="45" y="5"/>
                    <a:pt x="49" y="5"/>
                    <a:pt x="51" y="5"/>
                  </a:cubicBezTo>
                  <a:cubicBezTo>
                    <a:pt x="57" y="10"/>
                    <a:pt x="52" y="9"/>
                    <a:pt x="49" y="16"/>
                  </a:cubicBezTo>
                  <a:cubicBezTo>
                    <a:pt x="58" y="23"/>
                    <a:pt x="50" y="22"/>
                    <a:pt x="43" y="23"/>
                  </a:cubicBezTo>
                  <a:cubicBezTo>
                    <a:pt x="34" y="22"/>
                    <a:pt x="31" y="16"/>
                    <a:pt x="28" y="7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68" name="Freeform 72">
              <a:extLst>
                <a:ext uri="{FF2B5EF4-FFF2-40B4-BE49-F238E27FC236}">
                  <a16:creationId xmlns="" xmlns:a16="http://schemas.microsoft.com/office/drawing/2014/main" id="{8F6F4248-B4D4-4176-90A3-D7F21A2676F8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4098" y="3371"/>
              <a:ext cx="32" cy="27"/>
            </a:xfrm>
            <a:custGeom>
              <a:avLst/>
              <a:gdLst>
                <a:gd name="T0" fmla="*/ 21 w 43"/>
                <a:gd name="T1" fmla="*/ 3 h 36"/>
                <a:gd name="T2" fmla="*/ 6 w 43"/>
                <a:gd name="T3" fmla="*/ 6 h 36"/>
                <a:gd name="T4" fmla="*/ 33 w 43"/>
                <a:gd name="T5" fmla="*/ 36 h 36"/>
                <a:gd name="T6" fmla="*/ 42 w 43"/>
                <a:gd name="T7" fmla="*/ 30 h 36"/>
                <a:gd name="T8" fmla="*/ 21 w 43"/>
                <a:gd name="T9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6">
                  <a:moveTo>
                    <a:pt x="21" y="3"/>
                  </a:moveTo>
                  <a:cubicBezTo>
                    <a:pt x="14" y="0"/>
                    <a:pt x="12" y="2"/>
                    <a:pt x="6" y="6"/>
                  </a:cubicBezTo>
                  <a:cubicBezTo>
                    <a:pt x="0" y="17"/>
                    <a:pt x="23" y="32"/>
                    <a:pt x="33" y="36"/>
                  </a:cubicBezTo>
                  <a:cubicBezTo>
                    <a:pt x="36" y="35"/>
                    <a:pt x="42" y="34"/>
                    <a:pt x="42" y="30"/>
                  </a:cubicBezTo>
                  <a:cubicBezTo>
                    <a:pt x="43" y="24"/>
                    <a:pt x="27" y="3"/>
                    <a:pt x="21" y="3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69" name="Freeform 73">
              <a:extLst>
                <a:ext uri="{FF2B5EF4-FFF2-40B4-BE49-F238E27FC236}">
                  <a16:creationId xmlns="" xmlns:a16="http://schemas.microsoft.com/office/drawing/2014/main" id="{DB67FF8B-C801-4054-A1B2-4B1DEF033D4C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4077" y="3342"/>
              <a:ext cx="24" cy="31"/>
            </a:xfrm>
            <a:custGeom>
              <a:avLst/>
              <a:gdLst>
                <a:gd name="T0" fmla="*/ 21 w 32"/>
                <a:gd name="T1" fmla="*/ 0 h 41"/>
                <a:gd name="T2" fmla="*/ 0 w 32"/>
                <a:gd name="T3" fmla="*/ 26 h 41"/>
                <a:gd name="T4" fmla="*/ 16 w 32"/>
                <a:gd name="T5" fmla="*/ 24 h 41"/>
                <a:gd name="T6" fmla="*/ 19 w 32"/>
                <a:gd name="T7" fmla="*/ 29 h 41"/>
                <a:gd name="T8" fmla="*/ 16 w 32"/>
                <a:gd name="T9" fmla="*/ 35 h 41"/>
                <a:gd name="T10" fmla="*/ 30 w 32"/>
                <a:gd name="T11" fmla="*/ 21 h 41"/>
                <a:gd name="T12" fmla="*/ 24 w 32"/>
                <a:gd name="T13" fmla="*/ 9 h 41"/>
                <a:gd name="T14" fmla="*/ 21 w 32"/>
                <a:gd name="T1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41">
                  <a:moveTo>
                    <a:pt x="21" y="0"/>
                  </a:moveTo>
                  <a:cubicBezTo>
                    <a:pt x="15" y="10"/>
                    <a:pt x="6" y="16"/>
                    <a:pt x="0" y="26"/>
                  </a:cubicBezTo>
                  <a:cubicBezTo>
                    <a:pt x="7" y="27"/>
                    <a:pt x="10" y="27"/>
                    <a:pt x="16" y="24"/>
                  </a:cubicBezTo>
                  <a:cubicBezTo>
                    <a:pt x="17" y="26"/>
                    <a:pt x="19" y="27"/>
                    <a:pt x="19" y="29"/>
                  </a:cubicBezTo>
                  <a:cubicBezTo>
                    <a:pt x="19" y="31"/>
                    <a:pt x="15" y="33"/>
                    <a:pt x="16" y="35"/>
                  </a:cubicBezTo>
                  <a:cubicBezTo>
                    <a:pt x="19" y="41"/>
                    <a:pt x="29" y="23"/>
                    <a:pt x="30" y="21"/>
                  </a:cubicBezTo>
                  <a:cubicBezTo>
                    <a:pt x="32" y="9"/>
                    <a:pt x="26" y="19"/>
                    <a:pt x="24" y="9"/>
                  </a:cubicBezTo>
                  <a:cubicBezTo>
                    <a:pt x="25" y="1"/>
                    <a:pt x="27" y="4"/>
                    <a:pt x="21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70" name="Freeform 74">
              <a:extLst>
                <a:ext uri="{FF2B5EF4-FFF2-40B4-BE49-F238E27FC236}">
                  <a16:creationId xmlns="" xmlns:a16="http://schemas.microsoft.com/office/drawing/2014/main" id="{3E904574-82C7-4C56-AD1E-839854994D51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4111" y="3353"/>
              <a:ext cx="34" cy="24"/>
            </a:xfrm>
            <a:custGeom>
              <a:avLst/>
              <a:gdLst>
                <a:gd name="T0" fmla="*/ 21 w 45"/>
                <a:gd name="T1" fmla="*/ 0 h 32"/>
                <a:gd name="T2" fmla="*/ 0 w 45"/>
                <a:gd name="T3" fmla="*/ 7 h 32"/>
                <a:gd name="T4" fmla="*/ 27 w 45"/>
                <a:gd name="T5" fmla="*/ 31 h 32"/>
                <a:gd name="T6" fmla="*/ 45 w 45"/>
                <a:gd name="T7" fmla="*/ 24 h 32"/>
                <a:gd name="T8" fmla="*/ 22 w 45"/>
                <a:gd name="T9" fmla="*/ 10 h 32"/>
                <a:gd name="T10" fmla="*/ 21 w 45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32">
                  <a:moveTo>
                    <a:pt x="21" y="0"/>
                  </a:moveTo>
                  <a:cubicBezTo>
                    <a:pt x="10" y="1"/>
                    <a:pt x="8" y="1"/>
                    <a:pt x="0" y="7"/>
                  </a:cubicBezTo>
                  <a:cubicBezTo>
                    <a:pt x="3" y="20"/>
                    <a:pt x="15" y="29"/>
                    <a:pt x="27" y="31"/>
                  </a:cubicBezTo>
                  <a:cubicBezTo>
                    <a:pt x="36" y="30"/>
                    <a:pt x="41" y="32"/>
                    <a:pt x="45" y="24"/>
                  </a:cubicBezTo>
                  <a:cubicBezTo>
                    <a:pt x="32" y="16"/>
                    <a:pt x="30" y="23"/>
                    <a:pt x="22" y="10"/>
                  </a:cubicBezTo>
                  <a:cubicBezTo>
                    <a:pt x="21" y="2"/>
                    <a:pt x="21" y="5"/>
                    <a:pt x="21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71" name="Freeform 75">
              <a:extLst>
                <a:ext uri="{FF2B5EF4-FFF2-40B4-BE49-F238E27FC236}">
                  <a16:creationId xmlns="" xmlns:a16="http://schemas.microsoft.com/office/drawing/2014/main" id="{1CB76E9F-F406-49B6-BF82-380C07F301EF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4062" y="3021"/>
              <a:ext cx="27" cy="55"/>
            </a:xfrm>
            <a:custGeom>
              <a:avLst/>
              <a:gdLst>
                <a:gd name="T0" fmla="*/ 30 w 35"/>
                <a:gd name="T1" fmla="*/ 0 h 74"/>
                <a:gd name="T2" fmla="*/ 21 w 35"/>
                <a:gd name="T3" fmla="*/ 15 h 74"/>
                <a:gd name="T4" fmla="*/ 9 w 35"/>
                <a:gd name="T5" fmla="*/ 36 h 74"/>
                <a:gd name="T6" fmla="*/ 0 w 35"/>
                <a:gd name="T7" fmla="*/ 59 h 74"/>
                <a:gd name="T8" fmla="*/ 8 w 35"/>
                <a:gd name="T9" fmla="*/ 74 h 74"/>
                <a:gd name="T10" fmla="*/ 20 w 35"/>
                <a:gd name="T11" fmla="*/ 59 h 74"/>
                <a:gd name="T12" fmla="*/ 35 w 35"/>
                <a:gd name="T13" fmla="*/ 32 h 74"/>
                <a:gd name="T14" fmla="*/ 30 w 35"/>
                <a:gd name="T15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74">
                  <a:moveTo>
                    <a:pt x="30" y="0"/>
                  </a:moveTo>
                  <a:cubicBezTo>
                    <a:pt x="33" y="8"/>
                    <a:pt x="29" y="14"/>
                    <a:pt x="21" y="15"/>
                  </a:cubicBezTo>
                  <a:cubicBezTo>
                    <a:pt x="19" y="27"/>
                    <a:pt x="24" y="33"/>
                    <a:pt x="9" y="36"/>
                  </a:cubicBezTo>
                  <a:cubicBezTo>
                    <a:pt x="13" y="50"/>
                    <a:pt x="12" y="52"/>
                    <a:pt x="0" y="59"/>
                  </a:cubicBezTo>
                  <a:cubicBezTo>
                    <a:pt x="3" y="64"/>
                    <a:pt x="5" y="69"/>
                    <a:pt x="8" y="74"/>
                  </a:cubicBezTo>
                  <a:cubicBezTo>
                    <a:pt x="15" y="71"/>
                    <a:pt x="16" y="65"/>
                    <a:pt x="20" y="59"/>
                  </a:cubicBezTo>
                  <a:cubicBezTo>
                    <a:pt x="22" y="47"/>
                    <a:pt x="28" y="41"/>
                    <a:pt x="35" y="32"/>
                  </a:cubicBezTo>
                  <a:cubicBezTo>
                    <a:pt x="34" y="26"/>
                    <a:pt x="30" y="8"/>
                    <a:pt x="30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72" name="Freeform 76">
              <a:extLst>
                <a:ext uri="{FF2B5EF4-FFF2-40B4-BE49-F238E27FC236}">
                  <a16:creationId xmlns="" xmlns:a16="http://schemas.microsoft.com/office/drawing/2014/main" id="{67C951D0-4211-4E33-AFBC-C68CB0D26C81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4113" y="3012"/>
              <a:ext cx="19" cy="55"/>
            </a:xfrm>
            <a:custGeom>
              <a:avLst/>
              <a:gdLst>
                <a:gd name="T0" fmla="*/ 13 w 25"/>
                <a:gd name="T1" fmla="*/ 7 h 73"/>
                <a:gd name="T2" fmla="*/ 4 w 25"/>
                <a:gd name="T3" fmla="*/ 8 h 73"/>
                <a:gd name="T4" fmla="*/ 0 w 25"/>
                <a:gd name="T5" fmla="*/ 22 h 73"/>
                <a:gd name="T6" fmla="*/ 15 w 25"/>
                <a:gd name="T7" fmla="*/ 41 h 73"/>
                <a:gd name="T8" fmla="*/ 25 w 25"/>
                <a:gd name="T9" fmla="*/ 56 h 73"/>
                <a:gd name="T10" fmla="*/ 16 w 25"/>
                <a:gd name="T11" fmla="*/ 20 h 73"/>
                <a:gd name="T12" fmla="*/ 13 w 25"/>
                <a:gd name="T13" fmla="*/ 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73">
                  <a:moveTo>
                    <a:pt x="13" y="7"/>
                  </a:moveTo>
                  <a:cubicBezTo>
                    <a:pt x="9" y="0"/>
                    <a:pt x="7" y="2"/>
                    <a:pt x="4" y="8"/>
                  </a:cubicBezTo>
                  <a:cubicBezTo>
                    <a:pt x="3" y="13"/>
                    <a:pt x="1" y="17"/>
                    <a:pt x="0" y="22"/>
                  </a:cubicBezTo>
                  <a:cubicBezTo>
                    <a:pt x="1" y="35"/>
                    <a:pt x="6" y="33"/>
                    <a:pt x="15" y="41"/>
                  </a:cubicBezTo>
                  <a:cubicBezTo>
                    <a:pt x="16" y="52"/>
                    <a:pt x="15" y="73"/>
                    <a:pt x="25" y="56"/>
                  </a:cubicBezTo>
                  <a:cubicBezTo>
                    <a:pt x="24" y="33"/>
                    <a:pt x="23" y="36"/>
                    <a:pt x="16" y="20"/>
                  </a:cubicBezTo>
                  <a:cubicBezTo>
                    <a:pt x="15" y="11"/>
                    <a:pt x="16" y="15"/>
                    <a:pt x="13" y="7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73" name="Freeform 77">
              <a:extLst>
                <a:ext uri="{FF2B5EF4-FFF2-40B4-BE49-F238E27FC236}">
                  <a16:creationId xmlns="" xmlns:a16="http://schemas.microsoft.com/office/drawing/2014/main" id="{3620368B-4E15-4963-BC98-504E571ADA61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4135" y="2995"/>
              <a:ext cx="10" cy="25"/>
            </a:xfrm>
            <a:custGeom>
              <a:avLst/>
              <a:gdLst>
                <a:gd name="T0" fmla="*/ 11 w 14"/>
                <a:gd name="T1" fmla="*/ 0 h 33"/>
                <a:gd name="T2" fmla="*/ 1 w 14"/>
                <a:gd name="T3" fmla="*/ 10 h 33"/>
                <a:gd name="T4" fmla="*/ 11 w 14"/>
                <a:gd name="T5" fmla="*/ 25 h 33"/>
                <a:gd name="T6" fmla="*/ 11 w 14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3">
                  <a:moveTo>
                    <a:pt x="11" y="0"/>
                  </a:moveTo>
                  <a:cubicBezTo>
                    <a:pt x="7" y="3"/>
                    <a:pt x="5" y="7"/>
                    <a:pt x="1" y="10"/>
                  </a:cubicBezTo>
                  <a:cubicBezTo>
                    <a:pt x="2" y="18"/>
                    <a:pt x="0" y="33"/>
                    <a:pt x="11" y="25"/>
                  </a:cubicBezTo>
                  <a:cubicBezTo>
                    <a:pt x="14" y="15"/>
                    <a:pt x="5" y="4"/>
                    <a:pt x="11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74" name="Freeform 78">
              <a:extLst>
                <a:ext uri="{FF2B5EF4-FFF2-40B4-BE49-F238E27FC236}">
                  <a16:creationId xmlns="" xmlns:a16="http://schemas.microsoft.com/office/drawing/2014/main" id="{11E39593-C312-41B3-BD6D-F57222939B47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4145" y="3007"/>
              <a:ext cx="21" cy="48"/>
            </a:xfrm>
            <a:custGeom>
              <a:avLst/>
              <a:gdLst>
                <a:gd name="T0" fmla="*/ 5 w 28"/>
                <a:gd name="T1" fmla="*/ 0 h 64"/>
                <a:gd name="T2" fmla="*/ 11 w 28"/>
                <a:gd name="T3" fmla="*/ 14 h 64"/>
                <a:gd name="T4" fmla="*/ 20 w 28"/>
                <a:gd name="T5" fmla="*/ 21 h 64"/>
                <a:gd name="T6" fmla="*/ 8 w 28"/>
                <a:gd name="T7" fmla="*/ 39 h 64"/>
                <a:gd name="T8" fmla="*/ 0 w 28"/>
                <a:gd name="T9" fmla="*/ 56 h 64"/>
                <a:gd name="T10" fmla="*/ 11 w 28"/>
                <a:gd name="T11" fmla="*/ 57 h 64"/>
                <a:gd name="T12" fmla="*/ 26 w 28"/>
                <a:gd name="T13" fmla="*/ 26 h 64"/>
                <a:gd name="T14" fmla="*/ 5 w 28"/>
                <a:gd name="T1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64">
                  <a:moveTo>
                    <a:pt x="5" y="0"/>
                  </a:moveTo>
                  <a:cubicBezTo>
                    <a:pt x="6" y="5"/>
                    <a:pt x="7" y="10"/>
                    <a:pt x="11" y="14"/>
                  </a:cubicBezTo>
                  <a:cubicBezTo>
                    <a:pt x="14" y="17"/>
                    <a:pt x="20" y="21"/>
                    <a:pt x="20" y="21"/>
                  </a:cubicBezTo>
                  <a:cubicBezTo>
                    <a:pt x="9" y="27"/>
                    <a:pt x="0" y="23"/>
                    <a:pt x="8" y="39"/>
                  </a:cubicBezTo>
                  <a:cubicBezTo>
                    <a:pt x="6" y="47"/>
                    <a:pt x="4" y="50"/>
                    <a:pt x="0" y="56"/>
                  </a:cubicBezTo>
                  <a:cubicBezTo>
                    <a:pt x="4" y="62"/>
                    <a:pt x="7" y="64"/>
                    <a:pt x="11" y="57"/>
                  </a:cubicBezTo>
                  <a:cubicBezTo>
                    <a:pt x="13" y="43"/>
                    <a:pt x="10" y="29"/>
                    <a:pt x="26" y="26"/>
                  </a:cubicBezTo>
                  <a:cubicBezTo>
                    <a:pt x="28" y="15"/>
                    <a:pt x="14" y="4"/>
                    <a:pt x="5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75" name="Freeform 79">
              <a:extLst>
                <a:ext uri="{FF2B5EF4-FFF2-40B4-BE49-F238E27FC236}">
                  <a16:creationId xmlns="" xmlns:a16="http://schemas.microsoft.com/office/drawing/2014/main" id="{6974446D-C652-4509-AF5E-F97846A11CDE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3876" y="3076"/>
              <a:ext cx="12" cy="27"/>
            </a:xfrm>
            <a:custGeom>
              <a:avLst/>
              <a:gdLst>
                <a:gd name="T0" fmla="*/ 14 w 16"/>
                <a:gd name="T1" fmla="*/ 3 h 36"/>
                <a:gd name="T2" fmla="*/ 0 w 16"/>
                <a:gd name="T3" fmla="*/ 7 h 36"/>
                <a:gd name="T4" fmla="*/ 8 w 16"/>
                <a:gd name="T5" fmla="*/ 22 h 36"/>
                <a:gd name="T6" fmla="*/ 14 w 16"/>
                <a:gd name="T7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4" y="3"/>
                  </a:moveTo>
                  <a:cubicBezTo>
                    <a:pt x="7" y="0"/>
                    <a:pt x="4" y="1"/>
                    <a:pt x="0" y="7"/>
                  </a:cubicBezTo>
                  <a:cubicBezTo>
                    <a:pt x="3" y="14"/>
                    <a:pt x="2" y="17"/>
                    <a:pt x="8" y="22"/>
                  </a:cubicBezTo>
                  <a:cubicBezTo>
                    <a:pt x="16" y="36"/>
                    <a:pt x="11" y="7"/>
                    <a:pt x="14" y="3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76" name="Freeform 80">
              <a:extLst>
                <a:ext uri="{FF2B5EF4-FFF2-40B4-BE49-F238E27FC236}">
                  <a16:creationId xmlns="" xmlns:a16="http://schemas.microsoft.com/office/drawing/2014/main" id="{0C650283-FDF8-4ECE-8C33-0B5DC8913086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3866" y="3053"/>
              <a:ext cx="10" cy="15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77" name="Freeform 81">
              <a:extLst>
                <a:ext uri="{FF2B5EF4-FFF2-40B4-BE49-F238E27FC236}">
                  <a16:creationId xmlns="" xmlns:a16="http://schemas.microsoft.com/office/drawing/2014/main" id="{EA71D189-E656-47BB-B9FE-C2A834243032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3862" y="3035"/>
              <a:ext cx="12" cy="14"/>
            </a:xfrm>
            <a:custGeom>
              <a:avLst/>
              <a:gdLst>
                <a:gd name="T0" fmla="*/ 10 w 16"/>
                <a:gd name="T1" fmla="*/ 5 h 19"/>
                <a:gd name="T2" fmla="*/ 0 w 16"/>
                <a:gd name="T3" fmla="*/ 10 h 19"/>
                <a:gd name="T4" fmla="*/ 12 w 16"/>
                <a:gd name="T5" fmla="*/ 19 h 19"/>
                <a:gd name="T6" fmla="*/ 10 w 16"/>
                <a:gd name="T7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9">
                  <a:moveTo>
                    <a:pt x="10" y="5"/>
                  </a:moveTo>
                  <a:cubicBezTo>
                    <a:pt x="4" y="0"/>
                    <a:pt x="1" y="3"/>
                    <a:pt x="0" y="10"/>
                  </a:cubicBezTo>
                  <a:cubicBezTo>
                    <a:pt x="4" y="15"/>
                    <a:pt x="7" y="16"/>
                    <a:pt x="12" y="19"/>
                  </a:cubicBezTo>
                  <a:cubicBezTo>
                    <a:pt x="16" y="12"/>
                    <a:pt x="14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78" name="Freeform 82">
              <a:extLst>
                <a:ext uri="{FF2B5EF4-FFF2-40B4-BE49-F238E27FC236}">
                  <a16:creationId xmlns="" xmlns:a16="http://schemas.microsoft.com/office/drawing/2014/main" id="{3244958B-6F33-4A69-9665-25C0537890A0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3850" y="2995"/>
              <a:ext cx="11" cy="19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79" name="Freeform 83">
              <a:extLst>
                <a:ext uri="{FF2B5EF4-FFF2-40B4-BE49-F238E27FC236}">
                  <a16:creationId xmlns="" xmlns:a16="http://schemas.microsoft.com/office/drawing/2014/main" id="{BAE1BCD4-FD28-44EA-A9FF-CC22C10E8571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3852" y="3020"/>
              <a:ext cx="16" cy="13"/>
            </a:xfrm>
            <a:custGeom>
              <a:avLst/>
              <a:gdLst>
                <a:gd name="T0" fmla="*/ 13 w 22"/>
                <a:gd name="T1" fmla="*/ 0 h 18"/>
                <a:gd name="T2" fmla="*/ 19 w 22"/>
                <a:gd name="T3" fmla="*/ 18 h 18"/>
                <a:gd name="T4" fmla="*/ 14 w 22"/>
                <a:gd name="T5" fmla="*/ 6 h 18"/>
                <a:gd name="T6" fmla="*/ 13 w 22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8">
                  <a:moveTo>
                    <a:pt x="13" y="0"/>
                  </a:moveTo>
                  <a:cubicBezTo>
                    <a:pt x="0" y="8"/>
                    <a:pt x="9" y="12"/>
                    <a:pt x="19" y="18"/>
                  </a:cubicBezTo>
                  <a:cubicBezTo>
                    <a:pt x="20" y="11"/>
                    <a:pt x="22" y="8"/>
                    <a:pt x="14" y="6"/>
                  </a:cubicBezTo>
                  <a:cubicBezTo>
                    <a:pt x="9" y="3"/>
                    <a:pt x="9" y="5"/>
                    <a:pt x="13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80" name="Freeform 84">
              <a:extLst>
                <a:ext uri="{FF2B5EF4-FFF2-40B4-BE49-F238E27FC236}">
                  <a16:creationId xmlns="" xmlns:a16="http://schemas.microsoft.com/office/drawing/2014/main" id="{0376C1FF-9E5F-4182-97C4-7CB3FA171328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4688" y="3643"/>
              <a:ext cx="45" cy="60"/>
            </a:xfrm>
            <a:custGeom>
              <a:avLst/>
              <a:gdLst>
                <a:gd name="T0" fmla="*/ 10 w 60"/>
                <a:gd name="T1" fmla="*/ 7 h 81"/>
                <a:gd name="T2" fmla="*/ 3 w 60"/>
                <a:gd name="T3" fmla="*/ 18 h 81"/>
                <a:gd name="T4" fmla="*/ 15 w 60"/>
                <a:gd name="T5" fmla="*/ 39 h 81"/>
                <a:gd name="T6" fmla="*/ 27 w 60"/>
                <a:gd name="T7" fmla="*/ 54 h 81"/>
                <a:gd name="T8" fmla="*/ 40 w 60"/>
                <a:gd name="T9" fmla="*/ 63 h 81"/>
                <a:gd name="T10" fmla="*/ 51 w 60"/>
                <a:gd name="T11" fmla="*/ 81 h 81"/>
                <a:gd name="T12" fmla="*/ 52 w 60"/>
                <a:gd name="T13" fmla="*/ 57 h 81"/>
                <a:gd name="T14" fmla="*/ 43 w 60"/>
                <a:gd name="T15" fmla="*/ 37 h 81"/>
                <a:gd name="T16" fmla="*/ 25 w 60"/>
                <a:gd name="T17" fmla="*/ 18 h 81"/>
                <a:gd name="T18" fmla="*/ 10 w 60"/>
                <a:gd name="T19" fmla="*/ 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81">
                  <a:moveTo>
                    <a:pt x="10" y="7"/>
                  </a:moveTo>
                  <a:cubicBezTo>
                    <a:pt x="0" y="0"/>
                    <a:pt x="0" y="9"/>
                    <a:pt x="3" y="18"/>
                  </a:cubicBezTo>
                  <a:cubicBezTo>
                    <a:pt x="5" y="25"/>
                    <a:pt x="12" y="32"/>
                    <a:pt x="15" y="39"/>
                  </a:cubicBezTo>
                  <a:cubicBezTo>
                    <a:pt x="16" y="51"/>
                    <a:pt x="17" y="51"/>
                    <a:pt x="27" y="54"/>
                  </a:cubicBezTo>
                  <a:cubicBezTo>
                    <a:pt x="31" y="57"/>
                    <a:pt x="36" y="60"/>
                    <a:pt x="40" y="63"/>
                  </a:cubicBezTo>
                  <a:cubicBezTo>
                    <a:pt x="43" y="70"/>
                    <a:pt x="45" y="77"/>
                    <a:pt x="51" y="81"/>
                  </a:cubicBezTo>
                  <a:cubicBezTo>
                    <a:pt x="60" y="75"/>
                    <a:pt x="56" y="66"/>
                    <a:pt x="52" y="57"/>
                  </a:cubicBezTo>
                  <a:cubicBezTo>
                    <a:pt x="51" y="49"/>
                    <a:pt x="50" y="41"/>
                    <a:pt x="43" y="37"/>
                  </a:cubicBezTo>
                  <a:cubicBezTo>
                    <a:pt x="37" y="30"/>
                    <a:pt x="33" y="23"/>
                    <a:pt x="25" y="18"/>
                  </a:cubicBezTo>
                  <a:cubicBezTo>
                    <a:pt x="20" y="12"/>
                    <a:pt x="17" y="9"/>
                    <a:pt x="10" y="7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81" name="Freeform 85">
              <a:extLst>
                <a:ext uri="{FF2B5EF4-FFF2-40B4-BE49-F238E27FC236}">
                  <a16:creationId xmlns="" xmlns:a16="http://schemas.microsoft.com/office/drawing/2014/main" id="{29EDAC4D-229F-44BD-9B0D-652E60A67E6B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4919" y="3594"/>
              <a:ext cx="53" cy="46"/>
            </a:xfrm>
            <a:custGeom>
              <a:avLst/>
              <a:gdLst>
                <a:gd name="T0" fmla="*/ 28 w 71"/>
                <a:gd name="T1" fmla="*/ 23 h 61"/>
                <a:gd name="T2" fmla="*/ 13 w 71"/>
                <a:gd name="T3" fmla="*/ 32 h 61"/>
                <a:gd name="T4" fmla="*/ 1 w 71"/>
                <a:gd name="T5" fmla="*/ 44 h 61"/>
                <a:gd name="T6" fmla="*/ 13 w 71"/>
                <a:gd name="T7" fmla="*/ 59 h 61"/>
                <a:gd name="T8" fmla="*/ 28 w 71"/>
                <a:gd name="T9" fmla="*/ 44 h 61"/>
                <a:gd name="T10" fmla="*/ 40 w 71"/>
                <a:gd name="T11" fmla="*/ 23 h 61"/>
                <a:gd name="T12" fmla="*/ 55 w 71"/>
                <a:gd name="T13" fmla="*/ 0 h 61"/>
                <a:gd name="T14" fmla="*/ 71 w 71"/>
                <a:gd name="T15" fmla="*/ 11 h 61"/>
                <a:gd name="T16" fmla="*/ 35 w 71"/>
                <a:gd name="T17" fmla="*/ 23 h 61"/>
                <a:gd name="T18" fmla="*/ 28 w 71"/>
                <a:gd name="T19" fmla="*/ 2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61">
                  <a:moveTo>
                    <a:pt x="28" y="23"/>
                  </a:moveTo>
                  <a:cubicBezTo>
                    <a:pt x="25" y="33"/>
                    <a:pt x="25" y="33"/>
                    <a:pt x="13" y="32"/>
                  </a:cubicBezTo>
                  <a:cubicBezTo>
                    <a:pt x="2" y="33"/>
                    <a:pt x="3" y="34"/>
                    <a:pt x="1" y="44"/>
                  </a:cubicBezTo>
                  <a:cubicBezTo>
                    <a:pt x="2" y="60"/>
                    <a:pt x="0" y="61"/>
                    <a:pt x="13" y="59"/>
                  </a:cubicBezTo>
                  <a:cubicBezTo>
                    <a:pt x="19" y="54"/>
                    <a:pt x="21" y="48"/>
                    <a:pt x="28" y="44"/>
                  </a:cubicBezTo>
                  <a:cubicBezTo>
                    <a:pt x="30" y="33"/>
                    <a:pt x="28" y="25"/>
                    <a:pt x="40" y="23"/>
                  </a:cubicBezTo>
                  <a:cubicBezTo>
                    <a:pt x="42" y="12"/>
                    <a:pt x="44" y="4"/>
                    <a:pt x="55" y="0"/>
                  </a:cubicBezTo>
                  <a:cubicBezTo>
                    <a:pt x="65" y="2"/>
                    <a:pt x="69" y="1"/>
                    <a:pt x="71" y="11"/>
                  </a:cubicBezTo>
                  <a:cubicBezTo>
                    <a:pt x="63" y="22"/>
                    <a:pt x="48" y="21"/>
                    <a:pt x="35" y="23"/>
                  </a:cubicBezTo>
                  <a:cubicBezTo>
                    <a:pt x="30" y="27"/>
                    <a:pt x="32" y="27"/>
                    <a:pt x="28" y="23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82" name="Freeform 86">
              <a:extLst>
                <a:ext uri="{FF2B5EF4-FFF2-40B4-BE49-F238E27FC236}">
                  <a16:creationId xmlns="" xmlns:a16="http://schemas.microsoft.com/office/drawing/2014/main" id="{F2D8914A-349D-4F6B-9B3D-B172C8766120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4759" y="3569"/>
              <a:ext cx="17" cy="23"/>
            </a:xfrm>
            <a:custGeom>
              <a:avLst/>
              <a:gdLst>
                <a:gd name="T0" fmla="*/ 9 w 23"/>
                <a:gd name="T1" fmla="*/ 0 h 30"/>
                <a:gd name="T2" fmla="*/ 0 w 23"/>
                <a:gd name="T3" fmla="*/ 14 h 30"/>
                <a:gd name="T4" fmla="*/ 12 w 23"/>
                <a:gd name="T5" fmla="*/ 30 h 30"/>
                <a:gd name="T6" fmla="*/ 9 w 23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30">
                  <a:moveTo>
                    <a:pt x="9" y="0"/>
                  </a:moveTo>
                  <a:cubicBezTo>
                    <a:pt x="8" y="7"/>
                    <a:pt x="3" y="8"/>
                    <a:pt x="0" y="14"/>
                  </a:cubicBezTo>
                  <a:cubicBezTo>
                    <a:pt x="3" y="21"/>
                    <a:pt x="8" y="24"/>
                    <a:pt x="12" y="30"/>
                  </a:cubicBezTo>
                  <a:cubicBezTo>
                    <a:pt x="23" y="15"/>
                    <a:pt x="4" y="9"/>
                    <a:pt x="9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83" name="Freeform 87">
              <a:extLst>
                <a:ext uri="{FF2B5EF4-FFF2-40B4-BE49-F238E27FC236}">
                  <a16:creationId xmlns="" xmlns:a16="http://schemas.microsoft.com/office/drawing/2014/main" id="{55745393-5C2D-498F-A208-CA98A8B90544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4751" y="3547"/>
              <a:ext cx="20" cy="17"/>
            </a:xfrm>
            <a:custGeom>
              <a:avLst/>
              <a:gdLst>
                <a:gd name="T0" fmla="*/ 19 w 26"/>
                <a:gd name="T1" fmla="*/ 0 h 23"/>
                <a:gd name="T2" fmla="*/ 0 w 26"/>
                <a:gd name="T3" fmla="*/ 14 h 23"/>
                <a:gd name="T4" fmla="*/ 21 w 26"/>
                <a:gd name="T5" fmla="*/ 20 h 23"/>
                <a:gd name="T6" fmla="*/ 19 w 26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3">
                  <a:moveTo>
                    <a:pt x="19" y="0"/>
                  </a:moveTo>
                  <a:cubicBezTo>
                    <a:pt x="17" y="12"/>
                    <a:pt x="10" y="11"/>
                    <a:pt x="0" y="14"/>
                  </a:cubicBezTo>
                  <a:cubicBezTo>
                    <a:pt x="5" y="23"/>
                    <a:pt x="11" y="22"/>
                    <a:pt x="21" y="20"/>
                  </a:cubicBezTo>
                  <a:cubicBezTo>
                    <a:pt x="26" y="12"/>
                    <a:pt x="23" y="7"/>
                    <a:pt x="19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84" name="Freeform 88">
              <a:extLst>
                <a:ext uri="{FF2B5EF4-FFF2-40B4-BE49-F238E27FC236}">
                  <a16:creationId xmlns="" xmlns:a16="http://schemas.microsoft.com/office/drawing/2014/main" id="{C9631E6A-8BE5-4263-8976-79EF330DA19E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4598" y="3353"/>
              <a:ext cx="24" cy="33"/>
            </a:xfrm>
            <a:custGeom>
              <a:avLst/>
              <a:gdLst>
                <a:gd name="T0" fmla="*/ 28 w 32"/>
                <a:gd name="T1" fmla="*/ 0 h 44"/>
                <a:gd name="T2" fmla="*/ 10 w 32"/>
                <a:gd name="T3" fmla="*/ 11 h 44"/>
                <a:gd name="T4" fmla="*/ 12 w 32"/>
                <a:gd name="T5" fmla="*/ 32 h 44"/>
                <a:gd name="T6" fmla="*/ 24 w 32"/>
                <a:gd name="T7" fmla="*/ 36 h 44"/>
                <a:gd name="T8" fmla="*/ 28 w 3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85" name="Freeform 89">
              <a:extLst>
                <a:ext uri="{FF2B5EF4-FFF2-40B4-BE49-F238E27FC236}">
                  <a16:creationId xmlns="" xmlns:a16="http://schemas.microsoft.com/office/drawing/2014/main" id="{3DFCE69F-55B4-4395-9079-A4C7AAB1D153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4632" y="3396"/>
              <a:ext cx="26" cy="33"/>
            </a:xfrm>
            <a:custGeom>
              <a:avLst/>
              <a:gdLst>
                <a:gd name="T0" fmla="*/ 30 w 34"/>
                <a:gd name="T1" fmla="*/ 0 h 44"/>
                <a:gd name="T2" fmla="*/ 10 w 34"/>
                <a:gd name="T3" fmla="*/ 9 h 44"/>
                <a:gd name="T4" fmla="*/ 14 w 34"/>
                <a:gd name="T5" fmla="*/ 32 h 44"/>
                <a:gd name="T6" fmla="*/ 26 w 34"/>
                <a:gd name="T7" fmla="*/ 36 h 44"/>
                <a:gd name="T8" fmla="*/ 30 w 34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4">
                  <a:moveTo>
                    <a:pt x="30" y="0"/>
                  </a:moveTo>
                  <a:cubicBezTo>
                    <a:pt x="34" y="10"/>
                    <a:pt x="18" y="7"/>
                    <a:pt x="10" y="9"/>
                  </a:cubicBezTo>
                  <a:cubicBezTo>
                    <a:pt x="0" y="16"/>
                    <a:pt x="9" y="24"/>
                    <a:pt x="14" y="32"/>
                  </a:cubicBezTo>
                  <a:cubicBezTo>
                    <a:pt x="16" y="44"/>
                    <a:pt x="17" y="41"/>
                    <a:pt x="26" y="36"/>
                  </a:cubicBezTo>
                  <a:cubicBezTo>
                    <a:pt x="34" y="25"/>
                    <a:pt x="31" y="14"/>
                    <a:pt x="30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86" name="Freeform 90">
              <a:extLst>
                <a:ext uri="{FF2B5EF4-FFF2-40B4-BE49-F238E27FC236}">
                  <a16:creationId xmlns="" xmlns:a16="http://schemas.microsoft.com/office/drawing/2014/main" id="{FAB55F96-3216-43FA-82FB-3359619E8008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4659" y="3459"/>
              <a:ext cx="28" cy="28"/>
            </a:xfrm>
            <a:custGeom>
              <a:avLst/>
              <a:gdLst>
                <a:gd name="T0" fmla="*/ 34 w 38"/>
                <a:gd name="T1" fmla="*/ 2 h 37"/>
                <a:gd name="T2" fmla="*/ 10 w 38"/>
                <a:gd name="T3" fmla="*/ 2 h 37"/>
                <a:gd name="T4" fmla="*/ 14 w 38"/>
                <a:gd name="T5" fmla="*/ 25 h 37"/>
                <a:gd name="T6" fmla="*/ 26 w 38"/>
                <a:gd name="T7" fmla="*/ 29 h 37"/>
                <a:gd name="T8" fmla="*/ 34 w 38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9" y="17"/>
                    <a:pt x="14" y="25"/>
                  </a:cubicBezTo>
                  <a:cubicBezTo>
                    <a:pt x="16" y="37"/>
                    <a:pt x="17" y="34"/>
                    <a:pt x="26" y="29"/>
                  </a:cubicBezTo>
                  <a:cubicBezTo>
                    <a:pt x="34" y="18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87" name="Freeform 91">
              <a:extLst>
                <a:ext uri="{FF2B5EF4-FFF2-40B4-BE49-F238E27FC236}">
                  <a16:creationId xmlns="" xmlns:a16="http://schemas.microsoft.com/office/drawing/2014/main" id="{918FEA5B-FB7F-4A50-ACFB-589511415F7F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4693" y="3449"/>
              <a:ext cx="28" cy="26"/>
            </a:xfrm>
            <a:custGeom>
              <a:avLst/>
              <a:gdLst>
                <a:gd name="T0" fmla="*/ 34 w 38"/>
                <a:gd name="T1" fmla="*/ 2 h 34"/>
                <a:gd name="T2" fmla="*/ 10 w 38"/>
                <a:gd name="T3" fmla="*/ 2 h 34"/>
                <a:gd name="T4" fmla="*/ 16 w 38"/>
                <a:gd name="T5" fmla="*/ 22 h 34"/>
                <a:gd name="T6" fmla="*/ 27 w 38"/>
                <a:gd name="T7" fmla="*/ 22 h 34"/>
                <a:gd name="T8" fmla="*/ 34 w 38"/>
                <a:gd name="T9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4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11" y="14"/>
                    <a:pt x="16" y="22"/>
                  </a:cubicBezTo>
                  <a:cubicBezTo>
                    <a:pt x="18" y="34"/>
                    <a:pt x="18" y="27"/>
                    <a:pt x="27" y="22"/>
                  </a:cubicBezTo>
                  <a:cubicBezTo>
                    <a:pt x="35" y="11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88" name="Freeform 92">
              <a:extLst>
                <a:ext uri="{FF2B5EF4-FFF2-40B4-BE49-F238E27FC236}">
                  <a16:creationId xmlns="" xmlns:a16="http://schemas.microsoft.com/office/drawing/2014/main" id="{964C90E8-40FC-4599-81A5-6BB386DB6591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4683" y="3413"/>
              <a:ext cx="26" cy="20"/>
            </a:xfrm>
            <a:custGeom>
              <a:avLst/>
              <a:gdLst>
                <a:gd name="T0" fmla="*/ 31 w 35"/>
                <a:gd name="T1" fmla="*/ 1 h 27"/>
                <a:gd name="T2" fmla="*/ 10 w 35"/>
                <a:gd name="T3" fmla="*/ 2 h 27"/>
                <a:gd name="T4" fmla="*/ 13 w 35"/>
                <a:gd name="T5" fmla="*/ 15 h 27"/>
                <a:gd name="T6" fmla="*/ 25 w 35"/>
                <a:gd name="T7" fmla="*/ 19 h 27"/>
                <a:gd name="T8" fmla="*/ 31 w 35"/>
                <a:gd name="T9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7">
                  <a:moveTo>
                    <a:pt x="31" y="1"/>
                  </a:moveTo>
                  <a:cubicBezTo>
                    <a:pt x="35" y="11"/>
                    <a:pt x="18" y="0"/>
                    <a:pt x="10" y="2"/>
                  </a:cubicBezTo>
                  <a:cubicBezTo>
                    <a:pt x="0" y="9"/>
                    <a:pt x="8" y="7"/>
                    <a:pt x="13" y="15"/>
                  </a:cubicBezTo>
                  <a:cubicBezTo>
                    <a:pt x="15" y="27"/>
                    <a:pt x="16" y="24"/>
                    <a:pt x="25" y="19"/>
                  </a:cubicBezTo>
                  <a:cubicBezTo>
                    <a:pt x="33" y="8"/>
                    <a:pt x="32" y="15"/>
                    <a:pt x="31" y="1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89" name="Freeform 93">
              <a:extLst>
                <a:ext uri="{FF2B5EF4-FFF2-40B4-BE49-F238E27FC236}">
                  <a16:creationId xmlns="" xmlns:a16="http://schemas.microsoft.com/office/drawing/2014/main" id="{BDBB784C-02E3-4DD9-9023-D66776DE04C1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4657" y="3388"/>
              <a:ext cx="26" cy="35"/>
            </a:xfrm>
            <a:custGeom>
              <a:avLst/>
              <a:gdLst>
                <a:gd name="T0" fmla="*/ 28 w 35"/>
                <a:gd name="T1" fmla="*/ 16 h 47"/>
                <a:gd name="T2" fmla="*/ 19 w 35"/>
                <a:gd name="T3" fmla="*/ 2 h 47"/>
                <a:gd name="T4" fmla="*/ 10 w 35"/>
                <a:gd name="T5" fmla="*/ 25 h 47"/>
                <a:gd name="T6" fmla="*/ 19 w 35"/>
                <a:gd name="T7" fmla="*/ 35 h 47"/>
                <a:gd name="T8" fmla="*/ 27 w 35"/>
                <a:gd name="T9" fmla="*/ 29 h 47"/>
                <a:gd name="T10" fmla="*/ 28 w 35"/>
                <a:gd name="T11" fmla="*/ 1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7">
                  <a:moveTo>
                    <a:pt x="28" y="16"/>
                  </a:moveTo>
                  <a:cubicBezTo>
                    <a:pt x="27" y="13"/>
                    <a:pt x="22" y="0"/>
                    <a:pt x="19" y="2"/>
                  </a:cubicBezTo>
                  <a:cubicBezTo>
                    <a:pt x="16" y="4"/>
                    <a:pt x="10" y="20"/>
                    <a:pt x="10" y="25"/>
                  </a:cubicBezTo>
                  <a:cubicBezTo>
                    <a:pt x="0" y="32"/>
                    <a:pt x="14" y="27"/>
                    <a:pt x="19" y="35"/>
                  </a:cubicBezTo>
                  <a:cubicBezTo>
                    <a:pt x="21" y="47"/>
                    <a:pt x="18" y="34"/>
                    <a:pt x="27" y="29"/>
                  </a:cubicBezTo>
                  <a:cubicBezTo>
                    <a:pt x="35" y="18"/>
                    <a:pt x="29" y="30"/>
                    <a:pt x="28" y="16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90" name="Freeform 94">
              <a:extLst>
                <a:ext uri="{FF2B5EF4-FFF2-40B4-BE49-F238E27FC236}">
                  <a16:creationId xmlns="" xmlns:a16="http://schemas.microsoft.com/office/drawing/2014/main" id="{0349739D-49DD-4AAE-BC25-75DE7920F20B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4625" y="3372"/>
              <a:ext cx="24" cy="26"/>
            </a:xfrm>
            <a:custGeom>
              <a:avLst/>
              <a:gdLst>
                <a:gd name="T0" fmla="*/ 22 w 32"/>
                <a:gd name="T1" fmla="*/ 10 h 35"/>
                <a:gd name="T2" fmla="*/ 10 w 32"/>
                <a:gd name="T3" fmla="*/ 2 h 35"/>
                <a:gd name="T4" fmla="*/ 12 w 32"/>
                <a:gd name="T5" fmla="*/ 23 h 35"/>
                <a:gd name="T6" fmla="*/ 24 w 32"/>
                <a:gd name="T7" fmla="*/ 27 h 35"/>
                <a:gd name="T8" fmla="*/ 22 w 32"/>
                <a:gd name="T9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91" name="Freeform 95">
              <a:extLst>
                <a:ext uri="{FF2B5EF4-FFF2-40B4-BE49-F238E27FC236}">
                  <a16:creationId xmlns="" xmlns:a16="http://schemas.microsoft.com/office/drawing/2014/main" id="{4CE6686D-0A08-44D7-AFE2-12CD9738A686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4665" y="3425"/>
              <a:ext cx="24" cy="26"/>
            </a:xfrm>
            <a:custGeom>
              <a:avLst/>
              <a:gdLst>
                <a:gd name="T0" fmla="*/ 22 w 32"/>
                <a:gd name="T1" fmla="*/ 10 h 35"/>
                <a:gd name="T2" fmla="*/ 10 w 32"/>
                <a:gd name="T3" fmla="*/ 2 h 35"/>
                <a:gd name="T4" fmla="*/ 12 w 32"/>
                <a:gd name="T5" fmla="*/ 23 h 35"/>
                <a:gd name="T6" fmla="*/ 24 w 32"/>
                <a:gd name="T7" fmla="*/ 27 h 35"/>
                <a:gd name="T8" fmla="*/ 22 w 32"/>
                <a:gd name="T9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92" name="Freeform 96">
              <a:extLst>
                <a:ext uri="{FF2B5EF4-FFF2-40B4-BE49-F238E27FC236}">
                  <a16:creationId xmlns="" xmlns:a16="http://schemas.microsoft.com/office/drawing/2014/main" id="{EAF1E9EA-B2DF-4693-A2AB-2D8B8E62B971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3055" y="2051"/>
              <a:ext cx="141" cy="108"/>
            </a:xfrm>
            <a:custGeom>
              <a:avLst/>
              <a:gdLst>
                <a:gd name="T0" fmla="*/ 171 w 189"/>
                <a:gd name="T1" fmla="*/ 4 h 144"/>
                <a:gd name="T2" fmla="*/ 185 w 189"/>
                <a:gd name="T3" fmla="*/ 4 h 144"/>
                <a:gd name="T4" fmla="*/ 189 w 189"/>
                <a:gd name="T5" fmla="*/ 16 h 144"/>
                <a:gd name="T6" fmla="*/ 187 w 189"/>
                <a:gd name="T7" fmla="*/ 24 h 144"/>
                <a:gd name="T8" fmla="*/ 131 w 189"/>
                <a:gd name="T9" fmla="*/ 44 h 144"/>
                <a:gd name="T10" fmla="*/ 109 w 189"/>
                <a:gd name="T11" fmla="*/ 58 h 144"/>
                <a:gd name="T12" fmla="*/ 97 w 189"/>
                <a:gd name="T13" fmla="*/ 62 h 144"/>
                <a:gd name="T14" fmla="*/ 71 w 189"/>
                <a:gd name="T15" fmla="*/ 82 h 144"/>
                <a:gd name="T16" fmla="*/ 75 w 189"/>
                <a:gd name="T17" fmla="*/ 92 h 144"/>
                <a:gd name="T18" fmla="*/ 83 w 189"/>
                <a:gd name="T19" fmla="*/ 116 h 144"/>
                <a:gd name="T20" fmla="*/ 107 w 189"/>
                <a:gd name="T21" fmla="*/ 126 h 144"/>
                <a:gd name="T22" fmla="*/ 93 w 189"/>
                <a:gd name="T23" fmla="*/ 140 h 144"/>
                <a:gd name="T24" fmla="*/ 83 w 189"/>
                <a:gd name="T25" fmla="*/ 130 h 144"/>
                <a:gd name="T26" fmla="*/ 71 w 189"/>
                <a:gd name="T27" fmla="*/ 134 h 144"/>
                <a:gd name="T28" fmla="*/ 21 w 189"/>
                <a:gd name="T29" fmla="*/ 122 h 144"/>
                <a:gd name="T30" fmla="*/ 19 w 189"/>
                <a:gd name="T31" fmla="*/ 106 h 144"/>
                <a:gd name="T32" fmla="*/ 47 w 189"/>
                <a:gd name="T33" fmla="*/ 90 h 144"/>
                <a:gd name="T34" fmla="*/ 51 w 189"/>
                <a:gd name="T35" fmla="*/ 76 h 144"/>
                <a:gd name="T36" fmla="*/ 47 w 189"/>
                <a:gd name="T37" fmla="*/ 64 h 144"/>
                <a:gd name="T38" fmla="*/ 73 w 189"/>
                <a:gd name="T39" fmla="*/ 46 h 144"/>
                <a:gd name="T40" fmla="*/ 97 w 189"/>
                <a:gd name="T41" fmla="*/ 36 h 144"/>
                <a:gd name="T42" fmla="*/ 113 w 189"/>
                <a:gd name="T43" fmla="*/ 24 h 144"/>
                <a:gd name="T44" fmla="*/ 171 w 189"/>
                <a:gd name="T45" fmla="*/ 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9" h="144">
                  <a:moveTo>
                    <a:pt x="171" y="4"/>
                  </a:moveTo>
                  <a:cubicBezTo>
                    <a:pt x="174" y="3"/>
                    <a:pt x="182" y="0"/>
                    <a:pt x="185" y="4"/>
                  </a:cubicBezTo>
                  <a:cubicBezTo>
                    <a:pt x="187" y="7"/>
                    <a:pt x="189" y="16"/>
                    <a:pt x="189" y="16"/>
                  </a:cubicBezTo>
                  <a:cubicBezTo>
                    <a:pt x="188" y="19"/>
                    <a:pt x="189" y="22"/>
                    <a:pt x="187" y="24"/>
                  </a:cubicBezTo>
                  <a:cubicBezTo>
                    <a:pt x="175" y="34"/>
                    <a:pt x="146" y="34"/>
                    <a:pt x="131" y="44"/>
                  </a:cubicBezTo>
                  <a:cubicBezTo>
                    <a:pt x="125" y="53"/>
                    <a:pt x="120" y="54"/>
                    <a:pt x="109" y="58"/>
                  </a:cubicBezTo>
                  <a:cubicBezTo>
                    <a:pt x="105" y="59"/>
                    <a:pt x="97" y="62"/>
                    <a:pt x="97" y="62"/>
                  </a:cubicBezTo>
                  <a:cubicBezTo>
                    <a:pt x="88" y="76"/>
                    <a:pt x="83" y="74"/>
                    <a:pt x="71" y="82"/>
                  </a:cubicBezTo>
                  <a:cubicBezTo>
                    <a:pt x="66" y="98"/>
                    <a:pt x="70" y="78"/>
                    <a:pt x="75" y="92"/>
                  </a:cubicBezTo>
                  <a:cubicBezTo>
                    <a:pt x="81" y="108"/>
                    <a:pt x="71" y="108"/>
                    <a:pt x="83" y="116"/>
                  </a:cubicBezTo>
                  <a:cubicBezTo>
                    <a:pt x="90" y="121"/>
                    <a:pt x="107" y="126"/>
                    <a:pt x="107" y="126"/>
                  </a:cubicBezTo>
                  <a:cubicBezTo>
                    <a:pt x="105" y="139"/>
                    <a:pt x="106" y="144"/>
                    <a:pt x="93" y="140"/>
                  </a:cubicBezTo>
                  <a:cubicBezTo>
                    <a:pt x="91" y="137"/>
                    <a:pt x="87" y="130"/>
                    <a:pt x="83" y="130"/>
                  </a:cubicBezTo>
                  <a:cubicBezTo>
                    <a:pt x="79" y="130"/>
                    <a:pt x="71" y="134"/>
                    <a:pt x="71" y="134"/>
                  </a:cubicBezTo>
                  <a:cubicBezTo>
                    <a:pt x="52" y="129"/>
                    <a:pt x="42" y="124"/>
                    <a:pt x="21" y="122"/>
                  </a:cubicBezTo>
                  <a:cubicBezTo>
                    <a:pt x="14" y="115"/>
                    <a:pt x="0" y="102"/>
                    <a:pt x="19" y="106"/>
                  </a:cubicBezTo>
                  <a:cubicBezTo>
                    <a:pt x="29" y="91"/>
                    <a:pt x="26" y="93"/>
                    <a:pt x="47" y="90"/>
                  </a:cubicBezTo>
                  <a:cubicBezTo>
                    <a:pt x="55" y="84"/>
                    <a:pt x="54" y="88"/>
                    <a:pt x="51" y="76"/>
                  </a:cubicBezTo>
                  <a:cubicBezTo>
                    <a:pt x="50" y="72"/>
                    <a:pt x="47" y="64"/>
                    <a:pt x="47" y="64"/>
                  </a:cubicBezTo>
                  <a:cubicBezTo>
                    <a:pt x="50" y="41"/>
                    <a:pt x="50" y="43"/>
                    <a:pt x="73" y="46"/>
                  </a:cubicBezTo>
                  <a:cubicBezTo>
                    <a:pt x="82" y="45"/>
                    <a:pt x="97" y="36"/>
                    <a:pt x="97" y="36"/>
                  </a:cubicBezTo>
                  <a:cubicBezTo>
                    <a:pt x="102" y="29"/>
                    <a:pt x="105" y="27"/>
                    <a:pt x="113" y="24"/>
                  </a:cubicBezTo>
                  <a:cubicBezTo>
                    <a:pt x="134" y="27"/>
                    <a:pt x="161" y="25"/>
                    <a:pt x="171" y="4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93" name="Freeform 97">
              <a:extLst>
                <a:ext uri="{FF2B5EF4-FFF2-40B4-BE49-F238E27FC236}">
                  <a16:creationId xmlns="" xmlns:a16="http://schemas.microsoft.com/office/drawing/2014/main" id="{1A849876-4A15-48F3-B879-BE2F42D83F8D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3139" y="2155"/>
              <a:ext cx="40" cy="12"/>
            </a:xfrm>
            <a:custGeom>
              <a:avLst/>
              <a:gdLst>
                <a:gd name="T0" fmla="*/ 24 w 53"/>
                <a:gd name="T1" fmla="*/ 0 h 17"/>
                <a:gd name="T2" fmla="*/ 12 w 53"/>
                <a:gd name="T3" fmla="*/ 2 h 17"/>
                <a:gd name="T4" fmla="*/ 32 w 53"/>
                <a:gd name="T5" fmla="*/ 16 h 17"/>
                <a:gd name="T6" fmla="*/ 44 w 53"/>
                <a:gd name="T7" fmla="*/ 14 h 17"/>
                <a:gd name="T8" fmla="*/ 24 w 53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7">
                  <a:moveTo>
                    <a:pt x="24" y="0"/>
                  </a:moveTo>
                  <a:cubicBezTo>
                    <a:pt x="20" y="1"/>
                    <a:pt x="16" y="0"/>
                    <a:pt x="12" y="2"/>
                  </a:cubicBezTo>
                  <a:cubicBezTo>
                    <a:pt x="0" y="9"/>
                    <a:pt x="30" y="15"/>
                    <a:pt x="32" y="16"/>
                  </a:cubicBezTo>
                  <a:cubicBezTo>
                    <a:pt x="36" y="15"/>
                    <a:pt x="41" y="17"/>
                    <a:pt x="44" y="14"/>
                  </a:cubicBezTo>
                  <a:cubicBezTo>
                    <a:pt x="53" y="3"/>
                    <a:pt x="30" y="0"/>
                    <a:pt x="24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94" name="Freeform 98">
              <a:extLst>
                <a:ext uri="{FF2B5EF4-FFF2-40B4-BE49-F238E27FC236}">
                  <a16:creationId xmlns="" xmlns:a16="http://schemas.microsoft.com/office/drawing/2014/main" id="{5527E135-728F-4593-93AD-F040B8CCF308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3344" y="1999"/>
              <a:ext cx="42" cy="28"/>
            </a:xfrm>
            <a:custGeom>
              <a:avLst/>
              <a:gdLst>
                <a:gd name="T0" fmla="*/ 57 w 57"/>
                <a:gd name="T1" fmla="*/ 4 h 37"/>
                <a:gd name="T2" fmla="*/ 25 w 57"/>
                <a:gd name="T3" fmla="*/ 24 h 37"/>
                <a:gd name="T4" fmla="*/ 11 w 57"/>
                <a:gd name="T5" fmla="*/ 34 h 37"/>
                <a:gd name="T6" fmla="*/ 9 w 57"/>
                <a:gd name="T7" fmla="*/ 4 h 37"/>
                <a:gd name="T8" fmla="*/ 21 w 57"/>
                <a:gd name="T9" fmla="*/ 0 h 37"/>
                <a:gd name="T10" fmla="*/ 57 w 57"/>
                <a:gd name="T11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37">
                  <a:moveTo>
                    <a:pt x="57" y="4"/>
                  </a:moveTo>
                  <a:cubicBezTo>
                    <a:pt x="53" y="16"/>
                    <a:pt x="35" y="17"/>
                    <a:pt x="25" y="24"/>
                  </a:cubicBezTo>
                  <a:cubicBezTo>
                    <a:pt x="22" y="34"/>
                    <a:pt x="22" y="37"/>
                    <a:pt x="11" y="34"/>
                  </a:cubicBezTo>
                  <a:cubicBezTo>
                    <a:pt x="6" y="27"/>
                    <a:pt x="0" y="10"/>
                    <a:pt x="9" y="4"/>
                  </a:cubicBezTo>
                  <a:cubicBezTo>
                    <a:pt x="12" y="2"/>
                    <a:pt x="21" y="0"/>
                    <a:pt x="21" y="0"/>
                  </a:cubicBezTo>
                  <a:cubicBezTo>
                    <a:pt x="33" y="2"/>
                    <a:pt x="45" y="4"/>
                    <a:pt x="57" y="4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95" name="Freeform 99">
              <a:extLst>
                <a:ext uri="{FF2B5EF4-FFF2-40B4-BE49-F238E27FC236}">
                  <a16:creationId xmlns="" xmlns:a16="http://schemas.microsoft.com/office/drawing/2014/main" id="{B9AF4D52-619C-44DA-BAF4-ABC1DF87F8EA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3374" y="2012"/>
              <a:ext cx="50" cy="20"/>
            </a:xfrm>
            <a:custGeom>
              <a:avLst/>
              <a:gdLst>
                <a:gd name="T0" fmla="*/ 29 w 68"/>
                <a:gd name="T1" fmla="*/ 0 h 26"/>
                <a:gd name="T2" fmla="*/ 11 w 68"/>
                <a:gd name="T3" fmla="*/ 6 h 26"/>
                <a:gd name="T4" fmla="*/ 57 w 68"/>
                <a:gd name="T5" fmla="*/ 26 h 26"/>
                <a:gd name="T6" fmla="*/ 63 w 68"/>
                <a:gd name="T7" fmla="*/ 24 h 26"/>
                <a:gd name="T8" fmla="*/ 29 w 6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6">
                  <a:moveTo>
                    <a:pt x="29" y="0"/>
                  </a:moveTo>
                  <a:cubicBezTo>
                    <a:pt x="23" y="2"/>
                    <a:pt x="11" y="6"/>
                    <a:pt x="11" y="6"/>
                  </a:cubicBezTo>
                  <a:cubicBezTo>
                    <a:pt x="0" y="23"/>
                    <a:pt x="47" y="24"/>
                    <a:pt x="57" y="26"/>
                  </a:cubicBezTo>
                  <a:cubicBezTo>
                    <a:pt x="59" y="25"/>
                    <a:pt x="62" y="26"/>
                    <a:pt x="63" y="24"/>
                  </a:cubicBezTo>
                  <a:cubicBezTo>
                    <a:pt x="68" y="3"/>
                    <a:pt x="42" y="3"/>
                    <a:pt x="29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96" name="Freeform 100">
              <a:extLst>
                <a:ext uri="{FF2B5EF4-FFF2-40B4-BE49-F238E27FC236}">
                  <a16:creationId xmlns="" xmlns:a16="http://schemas.microsoft.com/office/drawing/2014/main" id="{456125F1-74C8-4ECC-8068-ECD9BE5A0D30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3428" y="2015"/>
              <a:ext cx="50" cy="32"/>
            </a:xfrm>
            <a:custGeom>
              <a:avLst/>
              <a:gdLst>
                <a:gd name="T0" fmla="*/ 50 w 66"/>
                <a:gd name="T1" fmla="*/ 9 h 43"/>
                <a:gd name="T2" fmla="*/ 26 w 66"/>
                <a:gd name="T3" fmla="*/ 9 h 43"/>
                <a:gd name="T4" fmla="*/ 10 w 66"/>
                <a:gd name="T5" fmla="*/ 9 h 43"/>
                <a:gd name="T6" fmla="*/ 8 w 66"/>
                <a:gd name="T7" fmla="*/ 35 h 43"/>
                <a:gd name="T8" fmla="*/ 32 w 66"/>
                <a:gd name="T9" fmla="*/ 43 h 43"/>
                <a:gd name="T10" fmla="*/ 62 w 66"/>
                <a:gd name="T11" fmla="*/ 27 h 43"/>
                <a:gd name="T12" fmla="*/ 50 w 66"/>
                <a:gd name="T13" fmla="*/ 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43">
                  <a:moveTo>
                    <a:pt x="50" y="9"/>
                  </a:moveTo>
                  <a:cubicBezTo>
                    <a:pt x="40" y="16"/>
                    <a:pt x="36" y="16"/>
                    <a:pt x="26" y="9"/>
                  </a:cubicBezTo>
                  <a:cubicBezTo>
                    <a:pt x="20" y="0"/>
                    <a:pt x="18" y="4"/>
                    <a:pt x="10" y="9"/>
                  </a:cubicBezTo>
                  <a:cubicBezTo>
                    <a:pt x="4" y="17"/>
                    <a:pt x="0" y="21"/>
                    <a:pt x="8" y="35"/>
                  </a:cubicBezTo>
                  <a:cubicBezTo>
                    <a:pt x="12" y="42"/>
                    <a:pt x="32" y="43"/>
                    <a:pt x="32" y="43"/>
                  </a:cubicBezTo>
                  <a:cubicBezTo>
                    <a:pt x="41" y="40"/>
                    <a:pt x="54" y="33"/>
                    <a:pt x="62" y="27"/>
                  </a:cubicBezTo>
                  <a:cubicBezTo>
                    <a:pt x="66" y="15"/>
                    <a:pt x="61" y="15"/>
                    <a:pt x="50" y="9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97" name="Freeform 101">
              <a:extLst>
                <a:ext uri="{FF2B5EF4-FFF2-40B4-BE49-F238E27FC236}">
                  <a16:creationId xmlns="" xmlns:a16="http://schemas.microsoft.com/office/drawing/2014/main" id="{7BFA2D87-0C79-428C-A6C5-8CE2AF09D117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3777" y="2042"/>
              <a:ext cx="88" cy="31"/>
            </a:xfrm>
            <a:custGeom>
              <a:avLst/>
              <a:gdLst>
                <a:gd name="T0" fmla="*/ 14 w 117"/>
                <a:gd name="T1" fmla="*/ 0 h 41"/>
                <a:gd name="T2" fmla="*/ 8 w 117"/>
                <a:gd name="T3" fmla="*/ 16 h 41"/>
                <a:gd name="T4" fmla="*/ 50 w 117"/>
                <a:gd name="T5" fmla="*/ 30 h 41"/>
                <a:gd name="T6" fmla="*/ 76 w 117"/>
                <a:gd name="T7" fmla="*/ 36 h 41"/>
                <a:gd name="T8" fmla="*/ 112 w 117"/>
                <a:gd name="T9" fmla="*/ 22 h 41"/>
                <a:gd name="T10" fmla="*/ 78 w 117"/>
                <a:gd name="T11" fmla="*/ 4 h 41"/>
                <a:gd name="T12" fmla="*/ 14 w 117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41">
                  <a:moveTo>
                    <a:pt x="14" y="0"/>
                  </a:moveTo>
                  <a:cubicBezTo>
                    <a:pt x="8" y="4"/>
                    <a:pt x="0" y="9"/>
                    <a:pt x="8" y="16"/>
                  </a:cubicBezTo>
                  <a:cubicBezTo>
                    <a:pt x="21" y="27"/>
                    <a:pt x="34" y="28"/>
                    <a:pt x="50" y="30"/>
                  </a:cubicBezTo>
                  <a:cubicBezTo>
                    <a:pt x="66" y="41"/>
                    <a:pt x="57" y="39"/>
                    <a:pt x="76" y="36"/>
                  </a:cubicBezTo>
                  <a:cubicBezTo>
                    <a:pt x="88" y="32"/>
                    <a:pt x="101" y="29"/>
                    <a:pt x="112" y="22"/>
                  </a:cubicBezTo>
                  <a:cubicBezTo>
                    <a:pt x="117" y="6"/>
                    <a:pt x="87" y="5"/>
                    <a:pt x="78" y="4"/>
                  </a:cubicBezTo>
                  <a:cubicBezTo>
                    <a:pt x="17" y="6"/>
                    <a:pt x="34" y="20"/>
                    <a:pt x="14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98" name="Freeform 102">
              <a:extLst>
                <a:ext uri="{FF2B5EF4-FFF2-40B4-BE49-F238E27FC236}">
                  <a16:creationId xmlns="" xmlns:a16="http://schemas.microsoft.com/office/drawing/2014/main" id="{3FF5E84E-70D2-468D-8928-C34BFB29000A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3867" y="2041"/>
              <a:ext cx="46" cy="24"/>
            </a:xfrm>
            <a:custGeom>
              <a:avLst/>
              <a:gdLst>
                <a:gd name="T0" fmla="*/ 32 w 62"/>
                <a:gd name="T1" fmla="*/ 4 h 32"/>
                <a:gd name="T2" fmla="*/ 62 w 62"/>
                <a:gd name="T3" fmla="*/ 10 h 32"/>
                <a:gd name="T4" fmla="*/ 30 w 62"/>
                <a:gd name="T5" fmla="*/ 32 h 32"/>
                <a:gd name="T6" fmla="*/ 6 w 62"/>
                <a:gd name="T7" fmla="*/ 22 h 32"/>
                <a:gd name="T8" fmla="*/ 32 w 62"/>
                <a:gd name="T9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32">
                  <a:moveTo>
                    <a:pt x="32" y="4"/>
                  </a:moveTo>
                  <a:cubicBezTo>
                    <a:pt x="44" y="0"/>
                    <a:pt x="53" y="1"/>
                    <a:pt x="62" y="10"/>
                  </a:cubicBezTo>
                  <a:cubicBezTo>
                    <a:pt x="59" y="23"/>
                    <a:pt x="42" y="28"/>
                    <a:pt x="30" y="32"/>
                  </a:cubicBezTo>
                  <a:cubicBezTo>
                    <a:pt x="15" y="22"/>
                    <a:pt x="23" y="25"/>
                    <a:pt x="6" y="22"/>
                  </a:cubicBezTo>
                  <a:cubicBezTo>
                    <a:pt x="0" y="4"/>
                    <a:pt x="14" y="8"/>
                    <a:pt x="32" y="4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99" name="Freeform 103">
              <a:extLst>
                <a:ext uri="{FF2B5EF4-FFF2-40B4-BE49-F238E27FC236}">
                  <a16:creationId xmlns="" xmlns:a16="http://schemas.microsoft.com/office/drawing/2014/main" id="{E51DCF9F-6D3D-41D6-B2A5-61D4E2EDB731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3846" y="2070"/>
              <a:ext cx="37" cy="17"/>
            </a:xfrm>
            <a:custGeom>
              <a:avLst/>
              <a:gdLst>
                <a:gd name="T0" fmla="*/ 20 w 49"/>
                <a:gd name="T1" fmla="*/ 1 h 23"/>
                <a:gd name="T2" fmla="*/ 6 w 49"/>
                <a:gd name="T3" fmla="*/ 5 h 23"/>
                <a:gd name="T4" fmla="*/ 38 w 49"/>
                <a:gd name="T5" fmla="*/ 23 h 23"/>
                <a:gd name="T6" fmla="*/ 20 w 49"/>
                <a:gd name="T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23">
                  <a:moveTo>
                    <a:pt x="20" y="1"/>
                  </a:moveTo>
                  <a:cubicBezTo>
                    <a:pt x="15" y="2"/>
                    <a:pt x="8" y="0"/>
                    <a:pt x="6" y="5"/>
                  </a:cubicBezTo>
                  <a:cubicBezTo>
                    <a:pt x="0" y="19"/>
                    <a:pt x="32" y="21"/>
                    <a:pt x="38" y="23"/>
                  </a:cubicBezTo>
                  <a:cubicBezTo>
                    <a:pt x="49" y="6"/>
                    <a:pt x="35" y="3"/>
                    <a:pt x="20" y="1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00" name="Freeform 104">
              <a:extLst>
                <a:ext uri="{FF2B5EF4-FFF2-40B4-BE49-F238E27FC236}">
                  <a16:creationId xmlns="" xmlns:a16="http://schemas.microsoft.com/office/drawing/2014/main" id="{F7FF8C59-FDB7-45FB-B38A-01F44B0F3C04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4098" y="2294"/>
              <a:ext cx="76" cy="114"/>
            </a:xfrm>
            <a:custGeom>
              <a:avLst/>
              <a:gdLst>
                <a:gd name="T0" fmla="*/ 6 w 102"/>
                <a:gd name="T1" fmla="*/ 0 h 152"/>
                <a:gd name="T2" fmla="*/ 0 w 102"/>
                <a:gd name="T3" fmla="*/ 18 h 152"/>
                <a:gd name="T4" fmla="*/ 14 w 102"/>
                <a:gd name="T5" fmla="*/ 42 h 152"/>
                <a:gd name="T6" fmla="*/ 32 w 102"/>
                <a:gd name="T7" fmla="*/ 72 h 152"/>
                <a:gd name="T8" fmla="*/ 36 w 102"/>
                <a:gd name="T9" fmla="*/ 104 h 152"/>
                <a:gd name="T10" fmla="*/ 80 w 102"/>
                <a:gd name="T11" fmla="*/ 152 h 152"/>
                <a:gd name="T12" fmla="*/ 86 w 102"/>
                <a:gd name="T13" fmla="*/ 124 h 152"/>
                <a:gd name="T14" fmla="*/ 74 w 102"/>
                <a:gd name="T15" fmla="*/ 102 h 152"/>
                <a:gd name="T16" fmla="*/ 62 w 102"/>
                <a:gd name="T17" fmla="*/ 92 h 152"/>
                <a:gd name="T18" fmla="*/ 52 w 102"/>
                <a:gd name="T19" fmla="*/ 74 h 152"/>
                <a:gd name="T20" fmla="*/ 42 w 102"/>
                <a:gd name="T21" fmla="*/ 44 h 152"/>
                <a:gd name="T22" fmla="*/ 4 w 102"/>
                <a:gd name="T23" fmla="*/ 12 h 152"/>
                <a:gd name="T24" fmla="*/ 6 w 102"/>
                <a:gd name="T25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152">
                  <a:moveTo>
                    <a:pt x="6" y="0"/>
                  </a:moveTo>
                  <a:cubicBezTo>
                    <a:pt x="4" y="6"/>
                    <a:pt x="0" y="18"/>
                    <a:pt x="0" y="18"/>
                  </a:cubicBezTo>
                  <a:cubicBezTo>
                    <a:pt x="3" y="26"/>
                    <a:pt x="9" y="35"/>
                    <a:pt x="14" y="42"/>
                  </a:cubicBezTo>
                  <a:cubicBezTo>
                    <a:pt x="17" y="58"/>
                    <a:pt x="16" y="69"/>
                    <a:pt x="32" y="72"/>
                  </a:cubicBezTo>
                  <a:cubicBezTo>
                    <a:pt x="44" y="80"/>
                    <a:pt x="40" y="91"/>
                    <a:pt x="36" y="104"/>
                  </a:cubicBezTo>
                  <a:cubicBezTo>
                    <a:pt x="57" y="118"/>
                    <a:pt x="60" y="139"/>
                    <a:pt x="80" y="152"/>
                  </a:cubicBezTo>
                  <a:cubicBezTo>
                    <a:pt x="95" y="148"/>
                    <a:pt x="102" y="135"/>
                    <a:pt x="86" y="124"/>
                  </a:cubicBezTo>
                  <a:cubicBezTo>
                    <a:pt x="72" y="129"/>
                    <a:pt x="78" y="110"/>
                    <a:pt x="74" y="102"/>
                  </a:cubicBezTo>
                  <a:cubicBezTo>
                    <a:pt x="72" y="98"/>
                    <a:pt x="65" y="94"/>
                    <a:pt x="62" y="92"/>
                  </a:cubicBezTo>
                  <a:cubicBezTo>
                    <a:pt x="59" y="82"/>
                    <a:pt x="65" y="65"/>
                    <a:pt x="52" y="74"/>
                  </a:cubicBezTo>
                  <a:cubicBezTo>
                    <a:pt x="46" y="65"/>
                    <a:pt x="47" y="54"/>
                    <a:pt x="42" y="44"/>
                  </a:cubicBezTo>
                  <a:cubicBezTo>
                    <a:pt x="36" y="32"/>
                    <a:pt x="16" y="18"/>
                    <a:pt x="4" y="12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01" name="Freeform 105">
              <a:extLst>
                <a:ext uri="{FF2B5EF4-FFF2-40B4-BE49-F238E27FC236}">
                  <a16:creationId xmlns="" xmlns:a16="http://schemas.microsoft.com/office/drawing/2014/main" id="{84D67726-1361-4CB4-ADCF-AC2DD6150C3D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4159" y="2412"/>
              <a:ext cx="55" cy="78"/>
            </a:xfrm>
            <a:custGeom>
              <a:avLst/>
              <a:gdLst>
                <a:gd name="T0" fmla="*/ 64 w 74"/>
                <a:gd name="T1" fmla="*/ 22 h 103"/>
                <a:gd name="T2" fmla="*/ 74 w 74"/>
                <a:gd name="T3" fmla="*/ 40 h 103"/>
                <a:gd name="T4" fmla="*/ 30 w 74"/>
                <a:gd name="T5" fmla="*/ 84 h 103"/>
                <a:gd name="T6" fmla="*/ 32 w 74"/>
                <a:gd name="T7" fmla="*/ 100 h 103"/>
                <a:gd name="T8" fmla="*/ 20 w 74"/>
                <a:gd name="T9" fmla="*/ 94 h 103"/>
                <a:gd name="T10" fmla="*/ 6 w 74"/>
                <a:gd name="T11" fmla="*/ 84 h 103"/>
                <a:gd name="T12" fmla="*/ 0 w 74"/>
                <a:gd name="T13" fmla="*/ 82 h 103"/>
                <a:gd name="T14" fmla="*/ 10 w 74"/>
                <a:gd name="T15" fmla="*/ 58 h 103"/>
                <a:gd name="T16" fmla="*/ 12 w 74"/>
                <a:gd name="T17" fmla="*/ 52 h 103"/>
                <a:gd name="T18" fmla="*/ 2 w 74"/>
                <a:gd name="T19" fmla="*/ 24 h 103"/>
                <a:gd name="T20" fmla="*/ 4 w 74"/>
                <a:gd name="T21" fmla="*/ 14 h 103"/>
                <a:gd name="T22" fmla="*/ 26 w 74"/>
                <a:gd name="T23" fmla="*/ 22 h 103"/>
                <a:gd name="T24" fmla="*/ 36 w 74"/>
                <a:gd name="T25" fmla="*/ 36 h 103"/>
                <a:gd name="T26" fmla="*/ 64 w 74"/>
                <a:gd name="T27" fmla="*/ 2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" h="103">
                  <a:moveTo>
                    <a:pt x="64" y="22"/>
                  </a:moveTo>
                  <a:cubicBezTo>
                    <a:pt x="73" y="36"/>
                    <a:pt x="70" y="29"/>
                    <a:pt x="74" y="40"/>
                  </a:cubicBezTo>
                  <a:cubicBezTo>
                    <a:pt x="70" y="77"/>
                    <a:pt x="68" y="81"/>
                    <a:pt x="30" y="84"/>
                  </a:cubicBezTo>
                  <a:cubicBezTo>
                    <a:pt x="33" y="88"/>
                    <a:pt x="39" y="95"/>
                    <a:pt x="32" y="100"/>
                  </a:cubicBezTo>
                  <a:cubicBezTo>
                    <a:pt x="28" y="103"/>
                    <a:pt x="24" y="95"/>
                    <a:pt x="20" y="94"/>
                  </a:cubicBezTo>
                  <a:cubicBezTo>
                    <a:pt x="17" y="84"/>
                    <a:pt x="20" y="89"/>
                    <a:pt x="6" y="84"/>
                  </a:cubicBezTo>
                  <a:cubicBezTo>
                    <a:pt x="4" y="83"/>
                    <a:pt x="0" y="82"/>
                    <a:pt x="0" y="82"/>
                  </a:cubicBezTo>
                  <a:cubicBezTo>
                    <a:pt x="3" y="73"/>
                    <a:pt x="7" y="67"/>
                    <a:pt x="10" y="58"/>
                  </a:cubicBezTo>
                  <a:cubicBezTo>
                    <a:pt x="11" y="56"/>
                    <a:pt x="12" y="52"/>
                    <a:pt x="12" y="52"/>
                  </a:cubicBezTo>
                  <a:cubicBezTo>
                    <a:pt x="10" y="42"/>
                    <a:pt x="8" y="33"/>
                    <a:pt x="2" y="24"/>
                  </a:cubicBezTo>
                  <a:cubicBezTo>
                    <a:pt x="3" y="21"/>
                    <a:pt x="2" y="17"/>
                    <a:pt x="4" y="14"/>
                  </a:cubicBezTo>
                  <a:cubicBezTo>
                    <a:pt x="11" y="0"/>
                    <a:pt x="18" y="19"/>
                    <a:pt x="26" y="22"/>
                  </a:cubicBezTo>
                  <a:cubicBezTo>
                    <a:pt x="31" y="36"/>
                    <a:pt x="26" y="33"/>
                    <a:pt x="36" y="36"/>
                  </a:cubicBezTo>
                  <a:cubicBezTo>
                    <a:pt x="45" y="30"/>
                    <a:pt x="55" y="28"/>
                    <a:pt x="64" y="22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02" name="Freeform 106">
              <a:extLst>
                <a:ext uri="{FF2B5EF4-FFF2-40B4-BE49-F238E27FC236}">
                  <a16:creationId xmlns="" xmlns:a16="http://schemas.microsoft.com/office/drawing/2014/main" id="{496280D9-1751-435F-BF2E-3707D504918E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4123" y="2492"/>
              <a:ext cx="109" cy="189"/>
            </a:xfrm>
            <a:custGeom>
              <a:avLst/>
              <a:gdLst>
                <a:gd name="T0" fmla="*/ 82 w 146"/>
                <a:gd name="T1" fmla="*/ 100 h 252"/>
                <a:gd name="T2" fmla="*/ 66 w 146"/>
                <a:gd name="T3" fmla="*/ 106 h 252"/>
                <a:gd name="T4" fmla="*/ 64 w 146"/>
                <a:gd name="T5" fmla="*/ 132 h 252"/>
                <a:gd name="T6" fmla="*/ 22 w 146"/>
                <a:gd name="T7" fmla="*/ 146 h 252"/>
                <a:gd name="T8" fmla="*/ 8 w 146"/>
                <a:gd name="T9" fmla="*/ 168 h 252"/>
                <a:gd name="T10" fmla="*/ 20 w 146"/>
                <a:gd name="T11" fmla="*/ 182 h 252"/>
                <a:gd name="T12" fmla="*/ 8 w 146"/>
                <a:gd name="T13" fmla="*/ 198 h 252"/>
                <a:gd name="T14" fmla="*/ 24 w 146"/>
                <a:gd name="T15" fmla="*/ 252 h 252"/>
                <a:gd name="T16" fmla="*/ 28 w 146"/>
                <a:gd name="T17" fmla="*/ 214 h 252"/>
                <a:gd name="T18" fmla="*/ 22 w 146"/>
                <a:gd name="T19" fmla="*/ 192 h 252"/>
                <a:gd name="T20" fmla="*/ 42 w 146"/>
                <a:gd name="T21" fmla="*/ 176 h 252"/>
                <a:gd name="T22" fmla="*/ 52 w 146"/>
                <a:gd name="T23" fmla="*/ 158 h 252"/>
                <a:gd name="T24" fmla="*/ 66 w 146"/>
                <a:gd name="T25" fmla="*/ 174 h 252"/>
                <a:gd name="T26" fmla="*/ 44 w 146"/>
                <a:gd name="T27" fmla="*/ 190 h 252"/>
                <a:gd name="T28" fmla="*/ 56 w 146"/>
                <a:gd name="T29" fmla="*/ 200 h 252"/>
                <a:gd name="T30" fmla="*/ 68 w 146"/>
                <a:gd name="T31" fmla="*/ 178 h 252"/>
                <a:gd name="T32" fmla="*/ 84 w 146"/>
                <a:gd name="T33" fmla="*/ 184 h 252"/>
                <a:gd name="T34" fmla="*/ 104 w 146"/>
                <a:gd name="T35" fmla="*/ 148 h 252"/>
                <a:gd name="T36" fmla="*/ 114 w 146"/>
                <a:gd name="T37" fmla="*/ 156 h 252"/>
                <a:gd name="T38" fmla="*/ 136 w 146"/>
                <a:gd name="T39" fmla="*/ 148 h 252"/>
                <a:gd name="T40" fmla="*/ 146 w 146"/>
                <a:gd name="T41" fmla="*/ 130 h 252"/>
                <a:gd name="T42" fmla="*/ 142 w 146"/>
                <a:gd name="T43" fmla="*/ 110 h 252"/>
                <a:gd name="T44" fmla="*/ 134 w 146"/>
                <a:gd name="T45" fmla="*/ 98 h 252"/>
                <a:gd name="T46" fmla="*/ 122 w 146"/>
                <a:gd name="T47" fmla="*/ 40 h 252"/>
                <a:gd name="T48" fmla="*/ 94 w 146"/>
                <a:gd name="T49" fmla="*/ 0 h 252"/>
                <a:gd name="T50" fmla="*/ 78 w 146"/>
                <a:gd name="T51" fmla="*/ 12 h 252"/>
                <a:gd name="T52" fmla="*/ 96 w 146"/>
                <a:gd name="T53" fmla="*/ 34 h 252"/>
                <a:gd name="T54" fmla="*/ 96 w 146"/>
                <a:gd name="T55" fmla="*/ 64 h 252"/>
                <a:gd name="T56" fmla="*/ 82 w 146"/>
                <a:gd name="T57" fmla="*/ 10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6" h="252">
                  <a:moveTo>
                    <a:pt x="82" y="100"/>
                  </a:moveTo>
                  <a:cubicBezTo>
                    <a:pt x="70" y="88"/>
                    <a:pt x="69" y="92"/>
                    <a:pt x="66" y="106"/>
                  </a:cubicBezTo>
                  <a:cubicBezTo>
                    <a:pt x="65" y="115"/>
                    <a:pt x="68" y="124"/>
                    <a:pt x="64" y="132"/>
                  </a:cubicBezTo>
                  <a:cubicBezTo>
                    <a:pt x="63" y="133"/>
                    <a:pt x="28" y="142"/>
                    <a:pt x="22" y="146"/>
                  </a:cubicBezTo>
                  <a:cubicBezTo>
                    <a:pt x="18" y="157"/>
                    <a:pt x="18" y="162"/>
                    <a:pt x="8" y="168"/>
                  </a:cubicBezTo>
                  <a:cubicBezTo>
                    <a:pt x="0" y="180"/>
                    <a:pt x="7" y="180"/>
                    <a:pt x="20" y="182"/>
                  </a:cubicBezTo>
                  <a:cubicBezTo>
                    <a:pt x="17" y="190"/>
                    <a:pt x="15" y="193"/>
                    <a:pt x="8" y="198"/>
                  </a:cubicBezTo>
                  <a:cubicBezTo>
                    <a:pt x="10" y="214"/>
                    <a:pt x="9" y="242"/>
                    <a:pt x="24" y="252"/>
                  </a:cubicBezTo>
                  <a:cubicBezTo>
                    <a:pt x="42" y="246"/>
                    <a:pt x="31" y="227"/>
                    <a:pt x="28" y="214"/>
                  </a:cubicBezTo>
                  <a:cubicBezTo>
                    <a:pt x="26" y="207"/>
                    <a:pt x="22" y="192"/>
                    <a:pt x="22" y="192"/>
                  </a:cubicBezTo>
                  <a:cubicBezTo>
                    <a:pt x="25" y="180"/>
                    <a:pt x="33" y="182"/>
                    <a:pt x="42" y="176"/>
                  </a:cubicBezTo>
                  <a:cubicBezTo>
                    <a:pt x="44" y="169"/>
                    <a:pt x="52" y="158"/>
                    <a:pt x="52" y="158"/>
                  </a:cubicBezTo>
                  <a:cubicBezTo>
                    <a:pt x="58" y="164"/>
                    <a:pt x="63" y="166"/>
                    <a:pt x="66" y="174"/>
                  </a:cubicBezTo>
                  <a:cubicBezTo>
                    <a:pt x="59" y="178"/>
                    <a:pt x="51" y="188"/>
                    <a:pt x="44" y="190"/>
                  </a:cubicBezTo>
                  <a:cubicBezTo>
                    <a:pt x="36" y="202"/>
                    <a:pt x="46" y="202"/>
                    <a:pt x="56" y="200"/>
                  </a:cubicBezTo>
                  <a:cubicBezTo>
                    <a:pt x="60" y="189"/>
                    <a:pt x="59" y="184"/>
                    <a:pt x="68" y="178"/>
                  </a:cubicBezTo>
                  <a:cubicBezTo>
                    <a:pt x="77" y="181"/>
                    <a:pt x="75" y="187"/>
                    <a:pt x="84" y="184"/>
                  </a:cubicBezTo>
                  <a:cubicBezTo>
                    <a:pt x="92" y="171"/>
                    <a:pt x="91" y="157"/>
                    <a:pt x="104" y="148"/>
                  </a:cubicBezTo>
                  <a:cubicBezTo>
                    <a:pt x="108" y="149"/>
                    <a:pt x="110" y="155"/>
                    <a:pt x="114" y="156"/>
                  </a:cubicBezTo>
                  <a:cubicBezTo>
                    <a:pt x="120" y="158"/>
                    <a:pt x="131" y="151"/>
                    <a:pt x="136" y="148"/>
                  </a:cubicBezTo>
                  <a:cubicBezTo>
                    <a:pt x="145" y="134"/>
                    <a:pt x="142" y="141"/>
                    <a:pt x="146" y="130"/>
                  </a:cubicBezTo>
                  <a:cubicBezTo>
                    <a:pt x="146" y="127"/>
                    <a:pt x="145" y="115"/>
                    <a:pt x="142" y="110"/>
                  </a:cubicBezTo>
                  <a:cubicBezTo>
                    <a:pt x="140" y="106"/>
                    <a:pt x="134" y="98"/>
                    <a:pt x="134" y="98"/>
                  </a:cubicBezTo>
                  <a:cubicBezTo>
                    <a:pt x="131" y="78"/>
                    <a:pt x="142" y="53"/>
                    <a:pt x="122" y="40"/>
                  </a:cubicBezTo>
                  <a:cubicBezTo>
                    <a:pt x="112" y="26"/>
                    <a:pt x="109" y="10"/>
                    <a:pt x="94" y="0"/>
                  </a:cubicBezTo>
                  <a:cubicBezTo>
                    <a:pt x="87" y="4"/>
                    <a:pt x="86" y="9"/>
                    <a:pt x="78" y="12"/>
                  </a:cubicBezTo>
                  <a:cubicBezTo>
                    <a:pt x="67" y="29"/>
                    <a:pt x="80" y="31"/>
                    <a:pt x="96" y="34"/>
                  </a:cubicBezTo>
                  <a:cubicBezTo>
                    <a:pt x="103" y="44"/>
                    <a:pt x="100" y="53"/>
                    <a:pt x="96" y="64"/>
                  </a:cubicBezTo>
                  <a:cubicBezTo>
                    <a:pt x="96" y="68"/>
                    <a:pt x="95" y="106"/>
                    <a:pt x="82" y="10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03" name="Freeform 107">
              <a:extLst>
                <a:ext uri="{FF2B5EF4-FFF2-40B4-BE49-F238E27FC236}">
                  <a16:creationId xmlns="" xmlns:a16="http://schemas.microsoft.com/office/drawing/2014/main" id="{9EFFC213-12EB-46BE-9471-205A1AFB1DBF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3062" y="1988"/>
              <a:ext cx="52" cy="30"/>
            </a:xfrm>
            <a:custGeom>
              <a:avLst/>
              <a:gdLst>
                <a:gd name="T0" fmla="*/ 59 w 70"/>
                <a:gd name="T1" fmla="*/ 0 h 40"/>
                <a:gd name="T2" fmla="*/ 65 w 70"/>
                <a:gd name="T3" fmla="*/ 20 h 40"/>
                <a:gd name="T4" fmla="*/ 41 w 70"/>
                <a:gd name="T5" fmla="*/ 24 h 40"/>
                <a:gd name="T6" fmla="*/ 31 w 70"/>
                <a:gd name="T7" fmla="*/ 40 h 40"/>
                <a:gd name="T8" fmla="*/ 7 w 70"/>
                <a:gd name="T9" fmla="*/ 38 h 40"/>
                <a:gd name="T10" fmla="*/ 1 w 70"/>
                <a:gd name="T11" fmla="*/ 36 h 40"/>
                <a:gd name="T12" fmla="*/ 33 w 70"/>
                <a:gd name="T13" fmla="*/ 20 h 40"/>
                <a:gd name="T14" fmla="*/ 59 w 70"/>
                <a:gd name="T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40">
                  <a:moveTo>
                    <a:pt x="59" y="0"/>
                  </a:moveTo>
                  <a:cubicBezTo>
                    <a:pt x="68" y="3"/>
                    <a:pt x="70" y="10"/>
                    <a:pt x="65" y="20"/>
                  </a:cubicBezTo>
                  <a:cubicBezTo>
                    <a:pt x="61" y="27"/>
                    <a:pt x="49" y="23"/>
                    <a:pt x="41" y="24"/>
                  </a:cubicBezTo>
                  <a:cubicBezTo>
                    <a:pt x="36" y="38"/>
                    <a:pt x="41" y="34"/>
                    <a:pt x="31" y="40"/>
                  </a:cubicBezTo>
                  <a:cubicBezTo>
                    <a:pt x="23" y="39"/>
                    <a:pt x="15" y="39"/>
                    <a:pt x="7" y="38"/>
                  </a:cubicBezTo>
                  <a:cubicBezTo>
                    <a:pt x="5" y="38"/>
                    <a:pt x="0" y="38"/>
                    <a:pt x="1" y="36"/>
                  </a:cubicBezTo>
                  <a:cubicBezTo>
                    <a:pt x="7" y="26"/>
                    <a:pt x="23" y="23"/>
                    <a:pt x="33" y="20"/>
                  </a:cubicBezTo>
                  <a:cubicBezTo>
                    <a:pt x="39" y="11"/>
                    <a:pt x="51" y="8"/>
                    <a:pt x="59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04" name="Freeform 108">
              <a:extLst>
                <a:ext uri="{FF2B5EF4-FFF2-40B4-BE49-F238E27FC236}">
                  <a16:creationId xmlns="" xmlns:a16="http://schemas.microsoft.com/office/drawing/2014/main" id="{CA5D73A2-88B5-4EFA-9E1E-0AF0B02C3767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2955" y="1997"/>
              <a:ext cx="19" cy="22"/>
            </a:xfrm>
            <a:custGeom>
              <a:avLst/>
              <a:gdLst>
                <a:gd name="T0" fmla="*/ 18 w 26"/>
                <a:gd name="T1" fmla="*/ 0 h 29"/>
                <a:gd name="T2" fmla="*/ 0 w 26"/>
                <a:gd name="T3" fmla="*/ 18 h 29"/>
                <a:gd name="T4" fmla="*/ 18 w 26"/>
                <a:gd name="T5" fmla="*/ 26 h 29"/>
                <a:gd name="T6" fmla="*/ 18 w 26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9">
                  <a:moveTo>
                    <a:pt x="18" y="0"/>
                  </a:moveTo>
                  <a:cubicBezTo>
                    <a:pt x="9" y="6"/>
                    <a:pt x="4" y="7"/>
                    <a:pt x="0" y="18"/>
                  </a:cubicBezTo>
                  <a:cubicBezTo>
                    <a:pt x="7" y="25"/>
                    <a:pt x="9" y="29"/>
                    <a:pt x="18" y="26"/>
                  </a:cubicBezTo>
                  <a:cubicBezTo>
                    <a:pt x="22" y="14"/>
                    <a:pt x="26" y="12"/>
                    <a:pt x="18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05" name="Freeform 109">
              <a:extLst>
                <a:ext uri="{FF2B5EF4-FFF2-40B4-BE49-F238E27FC236}">
                  <a16:creationId xmlns="" xmlns:a16="http://schemas.microsoft.com/office/drawing/2014/main" id="{F16B5EC2-2341-4473-9BE7-ED379C7C684B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2979" y="1996"/>
              <a:ext cx="37" cy="27"/>
            </a:xfrm>
            <a:custGeom>
              <a:avLst/>
              <a:gdLst>
                <a:gd name="T0" fmla="*/ 14 w 49"/>
                <a:gd name="T1" fmla="*/ 6 h 36"/>
                <a:gd name="T2" fmla="*/ 0 w 49"/>
                <a:gd name="T3" fmla="*/ 18 h 36"/>
                <a:gd name="T4" fmla="*/ 6 w 49"/>
                <a:gd name="T5" fmla="*/ 32 h 36"/>
                <a:gd name="T6" fmla="*/ 18 w 49"/>
                <a:gd name="T7" fmla="*/ 36 h 36"/>
                <a:gd name="T8" fmla="*/ 40 w 49"/>
                <a:gd name="T9" fmla="*/ 26 h 36"/>
                <a:gd name="T10" fmla="*/ 14 w 49"/>
                <a:gd name="T11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6">
                  <a:moveTo>
                    <a:pt x="14" y="6"/>
                  </a:moveTo>
                  <a:cubicBezTo>
                    <a:pt x="11" y="14"/>
                    <a:pt x="7" y="13"/>
                    <a:pt x="0" y="18"/>
                  </a:cubicBezTo>
                  <a:cubicBezTo>
                    <a:pt x="1" y="22"/>
                    <a:pt x="2" y="29"/>
                    <a:pt x="6" y="32"/>
                  </a:cubicBezTo>
                  <a:cubicBezTo>
                    <a:pt x="10" y="34"/>
                    <a:pt x="18" y="36"/>
                    <a:pt x="18" y="36"/>
                  </a:cubicBezTo>
                  <a:cubicBezTo>
                    <a:pt x="24" y="27"/>
                    <a:pt x="30" y="28"/>
                    <a:pt x="40" y="26"/>
                  </a:cubicBezTo>
                  <a:cubicBezTo>
                    <a:pt x="49" y="0"/>
                    <a:pt x="26" y="18"/>
                    <a:pt x="14" y="6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06" name="Freeform 110">
              <a:extLst>
                <a:ext uri="{FF2B5EF4-FFF2-40B4-BE49-F238E27FC236}">
                  <a16:creationId xmlns="" xmlns:a16="http://schemas.microsoft.com/office/drawing/2014/main" id="{092A66B4-5EBF-420D-B266-993BA4621B9F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3040" y="1987"/>
              <a:ext cx="20" cy="16"/>
            </a:xfrm>
            <a:custGeom>
              <a:avLst/>
              <a:gdLst>
                <a:gd name="T0" fmla="*/ 11 w 27"/>
                <a:gd name="T1" fmla="*/ 0 h 22"/>
                <a:gd name="T2" fmla="*/ 3 w 27"/>
                <a:gd name="T3" fmla="*/ 12 h 22"/>
                <a:gd name="T4" fmla="*/ 19 w 27"/>
                <a:gd name="T5" fmla="*/ 22 h 22"/>
                <a:gd name="T6" fmla="*/ 11 w 2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2">
                  <a:moveTo>
                    <a:pt x="11" y="0"/>
                  </a:moveTo>
                  <a:cubicBezTo>
                    <a:pt x="8" y="4"/>
                    <a:pt x="0" y="8"/>
                    <a:pt x="3" y="12"/>
                  </a:cubicBezTo>
                  <a:cubicBezTo>
                    <a:pt x="6" y="17"/>
                    <a:pt x="19" y="22"/>
                    <a:pt x="19" y="22"/>
                  </a:cubicBezTo>
                  <a:cubicBezTo>
                    <a:pt x="27" y="10"/>
                    <a:pt x="15" y="11"/>
                    <a:pt x="11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07" name="Freeform 111">
              <a:extLst>
                <a:ext uri="{FF2B5EF4-FFF2-40B4-BE49-F238E27FC236}">
                  <a16:creationId xmlns="" xmlns:a16="http://schemas.microsoft.com/office/drawing/2014/main" id="{54BDC15E-E238-4619-BDC6-34941D48744F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3022" y="2005"/>
              <a:ext cx="15" cy="13"/>
            </a:xfrm>
            <a:custGeom>
              <a:avLst/>
              <a:gdLst>
                <a:gd name="T0" fmla="*/ 11 w 20"/>
                <a:gd name="T1" fmla="*/ 0 h 18"/>
                <a:gd name="T2" fmla="*/ 9 w 20"/>
                <a:gd name="T3" fmla="*/ 18 h 18"/>
                <a:gd name="T4" fmla="*/ 11 w 20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8">
                  <a:moveTo>
                    <a:pt x="11" y="0"/>
                  </a:moveTo>
                  <a:cubicBezTo>
                    <a:pt x="1" y="14"/>
                    <a:pt x="0" y="9"/>
                    <a:pt x="9" y="18"/>
                  </a:cubicBezTo>
                  <a:cubicBezTo>
                    <a:pt x="20" y="14"/>
                    <a:pt x="16" y="18"/>
                    <a:pt x="11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08" name="Freeform 112">
              <a:extLst>
                <a:ext uri="{FF2B5EF4-FFF2-40B4-BE49-F238E27FC236}">
                  <a16:creationId xmlns="" xmlns:a16="http://schemas.microsoft.com/office/drawing/2014/main" id="{EF32B960-706B-41D8-BE9D-C61E0F777C3B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4162" y="2021"/>
              <a:ext cx="18" cy="33"/>
            </a:xfrm>
            <a:custGeom>
              <a:avLst/>
              <a:gdLst>
                <a:gd name="T0" fmla="*/ 24 w 24"/>
                <a:gd name="T1" fmla="*/ 0 h 44"/>
                <a:gd name="T2" fmla="*/ 8 w 24"/>
                <a:gd name="T3" fmla="*/ 16 h 44"/>
                <a:gd name="T4" fmla="*/ 0 w 24"/>
                <a:gd name="T5" fmla="*/ 34 h 44"/>
                <a:gd name="T6" fmla="*/ 16 w 24"/>
                <a:gd name="T7" fmla="*/ 40 h 44"/>
                <a:gd name="T8" fmla="*/ 24 w 24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4">
                  <a:moveTo>
                    <a:pt x="24" y="0"/>
                  </a:moveTo>
                  <a:cubicBezTo>
                    <a:pt x="19" y="7"/>
                    <a:pt x="15" y="11"/>
                    <a:pt x="8" y="16"/>
                  </a:cubicBezTo>
                  <a:cubicBezTo>
                    <a:pt x="4" y="21"/>
                    <a:pt x="0" y="34"/>
                    <a:pt x="0" y="34"/>
                  </a:cubicBezTo>
                  <a:cubicBezTo>
                    <a:pt x="3" y="44"/>
                    <a:pt x="7" y="42"/>
                    <a:pt x="16" y="40"/>
                  </a:cubicBezTo>
                  <a:cubicBezTo>
                    <a:pt x="20" y="27"/>
                    <a:pt x="24" y="14"/>
                    <a:pt x="24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09" name="Freeform 113">
              <a:extLst>
                <a:ext uri="{FF2B5EF4-FFF2-40B4-BE49-F238E27FC236}">
                  <a16:creationId xmlns="" xmlns:a16="http://schemas.microsoft.com/office/drawing/2014/main" id="{F130F535-ABC7-4719-A614-42A28B89F6F1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3278" y="3473"/>
              <a:ext cx="31" cy="18"/>
            </a:xfrm>
            <a:custGeom>
              <a:avLst/>
              <a:gdLst>
                <a:gd name="T0" fmla="*/ 30 w 41"/>
                <a:gd name="T1" fmla="*/ 0 h 24"/>
                <a:gd name="T2" fmla="*/ 26 w 41"/>
                <a:gd name="T3" fmla="*/ 24 h 24"/>
                <a:gd name="T4" fmla="*/ 30 w 41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4">
                  <a:moveTo>
                    <a:pt x="30" y="0"/>
                  </a:moveTo>
                  <a:cubicBezTo>
                    <a:pt x="4" y="4"/>
                    <a:pt x="0" y="17"/>
                    <a:pt x="26" y="24"/>
                  </a:cubicBezTo>
                  <a:cubicBezTo>
                    <a:pt x="41" y="19"/>
                    <a:pt x="38" y="10"/>
                    <a:pt x="30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10" name="Freeform 114">
              <a:extLst>
                <a:ext uri="{FF2B5EF4-FFF2-40B4-BE49-F238E27FC236}">
                  <a16:creationId xmlns="" xmlns:a16="http://schemas.microsoft.com/office/drawing/2014/main" id="{B1D994E8-4512-4901-9BC2-40596EBCBB08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3318" y="3466"/>
              <a:ext cx="10" cy="15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11" name="Freeform 115">
              <a:extLst>
                <a:ext uri="{FF2B5EF4-FFF2-40B4-BE49-F238E27FC236}">
                  <a16:creationId xmlns="" xmlns:a16="http://schemas.microsoft.com/office/drawing/2014/main" id="{623F4ED6-44B9-46CD-B813-CF99E0FA0377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3251" y="3312"/>
              <a:ext cx="9" cy="15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12" name="Freeform 116">
              <a:extLst>
                <a:ext uri="{FF2B5EF4-FFF2-40B4-BE49-F238E27FC236}">
                  <a16:creationId xmlns="" xmlns:a16="http://schemas.microsoft.com/office/drawing/2014/main" id="{E09D85F6-3EBF-4B8A-9675-C3321244C332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3311" y="3239"/>
              <a:ext cx="11" cy="19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13" name="Freeform 117">
              <a:extLst>
                <a:ext uri="{FF2B5EF4-FFF2-40B4-BE49-F238E27FC236}">
                  <a16:creationId xmlns="" xmlns:a16="http://schemas.microsoft.com/office/drawing/2014/main" id="{58A37855-C664-41BA-9449-19A833E5B1C3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3287" y="3238"/>
              <a:ext cx="11" cy="19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14" name="Freeform 118">
              <a:extLst>
                <a:ext uri="{FF2B5EF4-FFF2-40B4-BE49-F238E27FC236}">
                  <a16:creationId xmlns="" xmlns:a16="http://schemas.microsoft.com/office/drawing/2014/main" id="{73F65E43-8760-483B-A3B1-23983C22DAEE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3276" y="3260"/>
              <a:ext cx="10" cy="15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15" name="Freeform 119">
              <a:extLst>
                <a:ext uri="{FF2B5EF4-FFF2-40B4-BE49-F238E27FC236}">
                  <a16:creationId xmlns="" xmlns:a16="http://schemas.microsoft.com/office/drawing/2014/main" id="{029594A3-F60A-4728-A069-F18056969043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3251" y="3294"/>
              <a:ext cx="9" cy="15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16" name="Freeform 120">
              <a:extLst>
                <a:ext uri="{FF2B5EF4-FFF2-40B4-BE49-F238E27FC236}">
                  <a16:creationId xmlns="" xmlns:a16="http://schemas.microsoft.com/office/drawing/2014/main" id="{A4A68670-D48A-4C03-BA7C-759E91A063DA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3270" y="3281"/>
              <a:ext cx="10" cy="15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17" name="Freeform 121">
              <a:extLst>
                <a:ext uri="{FF2B5EF4-FFF2-40B4-BE49-F238E27FC236}">
                  <a16:creationId xmlns="" xmlns:a16="http://schemas.microsoft.com/office/drawing/2014/main" id="{AE5B5D80-6B71-4EA7-BB55-D44F8F68CB54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2537" y="2293"/>
              <a:ext cx="10" cy="15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18" name="Freeform 122">
              <a:extLst>
                <a:ext uri="{FF2B5EF4-FFF2-40B4-BE49-F238E27FC236}">
                  <a16:creationId xmlns="" xmlns:a16="http://schemas.microsoft.com/office/drawing/2014/main" id="{8E15D0D4-B391-4377-A7CC-AC4E330E2EC9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2476" y="2259"/>
              <a:ext cx="10" cy="15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19" name="Freeform 123">
              <a:extLst>
                <a:ext uri="{FF2B5EF4-FFF2-40B4-BE49-F238E27FC236}">
                  <a16:creationId xmlns="" xmlns:a16="http://schemas.microsoft.com/office/drawing/2014/main" id="{400C1645-4347-40E2-81B8-F0EFA21ACB0B}"/>
                </a:ext>
              </a:extLst>
            </p:cNvPr>
            <p:cNvSpPr>
              <a:spLocks/>
            </p:cNvSpPr>
            <p:nvPr/>
          </p:nvSpPr>
          <p:spPr bwMode="invGray">
            <a:xfrm>
              <a:off x="2238" y="2042"/>
              <a:ext cx="2060" cy="1644"/>
            </a:xfrm>
            <a:custGeom>
              <a:avLst/>
              <a:gdLst>
                <a:gd name="T0" fmla="*/ 452 w 2060"/>
                <a:gd name="T1" fmla="*/ 653 h 1644"/>
                <a:gd name="T2" fmla="*/ 333 w 2060"/>
                <a:gd name="T3" fmla="*/ 595 h 1644"/>
                <a:gd name="T4" fmla="*/ 158 w 2060"/>
                <a:gd name="T5" fmla="*/ 645 h 1644"/>
                <a:gd name="T6" fmla="*/ 46 w 2060"/>
                <a:gd name="T7" fmla="*/ 759 h 1644"/>
                <a:gd name="T8" fmla="*/ 12 w 2060"/>
                <a:gd name="T9" fmla="*/ 941 h 1644"/>
                <a:gd name="T10" fmla="*/ 146 w 2060"/>
                <a:gd name="T11" fmla="*/ 1059 h 1644"/>
                <a:gd name="T12" fmla="*/ 308 w 2060"/>
                <a:gd name="T13" fmla="*/ 1041 h 1644"/>
                <a:gd name="T14" fmla="*/ 396 w 2060"/>
                <a:gd name="T15" fmla="*/ 1138 h 1644"/>
                <a:gd name="T16" fmla="*/ 452 w 2060"/>
                <a:gd name="T17" fmla="*/ 1447 h 1644"/>
                <a:gd name="T18" fmla="*/ 497 w 2060"/>
                <a:gd name="T19" fmla="*/ 1628 h 1644"/>
                <a:gd name="T20" fmla="*/ 704 w 2060"/>
                <a:gd name="T21" fmla="*/ 1574 h 1644"/>
                <a:gd name="T22" fmla="*/ 817 w 2060"/>
                <a:gd name="T23" fmla="*/ 1380 h 1644"/>
                <a:gd name="T24" fmla="*/ 885 w 2060"/>
                <a:gd name="T25" fmla="*/ 1153 h 1644"/>
                <a:gd name="T26" fmla="*/ 998 w 2060"/>
                <a:gd name="T27" fmla="*/ 999 h 1644"/>
                <a:gd name="T28" fmla="*/ 796 w 2060"/>
                <a:gd name="T29" fmla="*/ 856 h 1644"/>
                <a:gd name="T30" fmla="*/ 817 w 2060"/>
                <a:gd name="T31" fmla="*/ 819 h 1644"/>
                <a:gd name="T32" fmla="*/ 1003 w 2060"/>
                <a:gd name="T33" fmla="*/ 916 h 1644"/>
                <a:gd name="T34" fmla="*/ 1098 w 2060"/>
                <a:gd name="T35" fmla="*/ 792 h 1644"/>
                <a:gd name="T36" fmla="*/ 1046 w 2060"/>
                <a:gd name="T37" fmla="*/ 763 h 1644"/>
                <a:gd name="T38" fmla="*/ 929 w 2060"/>
                <a:gd name="T39" fmla="*/ 716 h 1644"/>
                <a:gd name="T40" fmla="*/ 1141 w 2060"/>
                <a:gd name="T41" fmla="*/ 761 h 1644"/>
                <a:gd name="T42" fmla="*/ 1296 w 2060"/>
                <a:gd name="T43" fmla="*/ 852 h 1644"/>
                <a:gd name="T44" fmla="*/ 1373 w 2060"/>
                <a:gd name="T45" fmla="*/ 1033 h 1644"/>
                <a:gd name="T46" fmla="*/ 1608 w 2060"/>
                <a:gd name="T47" fmla="*/ 847 h 1644"/>
                <a:gd name="T48" fmla="*/ 1704 w 2060"/>
                <a:gd name="T49" fmla="*/ 1030 h 1644"/>
                <a:gd name="T50" fmla="*/ 1707 w 2060"/>
                <a:gd name="T51" fmla="*/ 874 h 1644"/>
                <a:gd name="T52" fmla="*/ 1759 w 2060"/>
                <a:gd name="T53" fmla="*/ 800 h 1644"/>
                <a:gd name="T54" fmla="*/ 1783 w 2060"/>
                <a:gd name="T55" fmla="*/ 544 h 1644"/>
                <a:gd name="T56" fmla="*/ 1824 w 2060"/>
                <a:gd name="T57" fmla="*/ 528 h 1644"/>
                <a:gd name="T58" fmla="*/ 1844 w 2060"/>
                <a:gd name="T59" fmla="*/ 427 h 1644"/>
                <a:gd name="T60" fmla="*/ 1805 w 2060"/>
                <a:gd name="T61" fmla="*/ 226 h 1644"/>
                <a:gd name="T62" fmla="*/ 1899 w 2060"/>
                <a:gd name="T63" fmla="*/ 108 h 1644"/>
                <a:gd name="T64" fmla="*/ 1947 w 2060"/>
                <a:gd name="T65" fmla="*/ 209 h 1644"/>
                <a:gd name="T66" fmla="*/ 1943 w 2060"/>
                <a:gd name="T67" fmla="*/ 123 h 1644"/>
                <a:gd name="T68" fmla="*/ 1975 w 2060"/>
                <a:gd name="T69" fmla="*/ 51 h 1644"/>
                <a:gd name="T70" fmla="*/ 2038 w 2060"/>
                <a:gd name="T71" fmla="*/ 0 h 1644"/>
                <a:gd name="T72" fmla="*/ 1820 w 2060"/>
                <a:gd name="T73" fmla="*/ 63 h 1644"/>
                <a:gd name="T74" fmla="*/ 1583 w 2060"/>
                <a:gd name="T75" fmla="*/ 83 h 1644"/>
                <a:gd name="T76" fmla="*/ 1349 w 2060"/>
                <a:gd name="T77" fmla="*/ 30 h 1644"/>
                <a:gd name="T78" fmla="*/ 1132 w 2060"/>
                <a:gd name="T79" fmla="*/ 65 h 1644"/>
                <a:gd name="T80" fmla="*/ 1040 w 2060"/>
                <a:gd name="T81" fmla="*/ 170 h 1644"/>
                <a:gd name="T82" fmla="*/ 926 w 2060"/>
                <a:gd name="T83" fmla="*/ 137 h 1644"/>
                <a:gd name="T84" fmla="*/ 758 w 2060"/>
                <a:gd name="T85" fmla="*/ 183 h 1644"/>
                <a:gd name="T86" fmla="*/ 667 w 2060"/>
                <a:gd name="T87" fmla="*/ 140 h 1644"/>
                <a:gd name="T88" fmla="*/ 364 w 2060"/>
                <a:gd name="T89" fmla="*/ 248 h 1644"/>
                <a:gd name="T90" fmla="*/ 535 w 2060"/>
                <a:gd name="T91" fmla="*/ 213 h 1644"/>
                <a:gd name="T92" fmla="*/ 638 w 2060"/>
                <a:gd name="T93" fmla="*/ 276 h 1644"/>
                <a:gd name="T94" fmla="*/ 443 w 2060"/>
                <a:gd name="T95" fmla="*/ 357 h 1644"/>
                <a:gd name="T96" fmla="*/ 275 w 2060"/>
                <a:gd name="T97" fmla="*/ 416 h 1644"/>
                <a:gd name="T98" fmla="*/ 167 w 2060"/>
                <a:gd name="T99" fmla="*/ 537 h 1644"/>
                <a:gd name="T100" fmla="*/ 283 w 2060"/>
                <a:gd name="T101" fmla="*/ 552 h 1644"/>
                <a:gd name="T102" fmla="*/ 381 w 2060"/>
                <a:gd name="T103" fmla="*/ 573 h 1644"/>
                <a:gd name="T104" fmla="*/ 493 w 2060"/>
                <a:gd name="T105" fmla="*/ 590 h 1644"/>
                <a:gd name="T106" fmla="*/ 487 w 2060"/>
                <a:gd name="T107" fmla="*/ 512 h 1644"/>
                <a:gd name="T108" fmla="*/ 592 w 2060"/>
                <a:gd name="T109" fmla="*/ 548 h 1644"/>
                <a:gd name="T110" fmla="*/ 686 w 2060"/>
                <a:gd name="T111" fmla="*/ 470 h 1644"/>
                <a:gd name="T112" fmla="*/ 772 w 2060"/>
                <a:gd name="T113" fmla="*/ 480 h 1644"/>
                <a:gd name="T114" fmla="*/ 639 w 2060"/>
                <a:gd name="T115" fmla="*/ 59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60" h="1644">
                  <a:moveTo>
                    <a:pt x="697" y="677"/>
                  </a:moveTo>
                  <a:cubicBezTo>
                    <a:pt x="659" y="675"/>
                    <a:pt x="652" y="669"/>
                    <a:pt x="618" y="667"/>
                  </a:cubicBezTo>
                  <a:cubicBezTo>
                    <a:pt x="607" y="666"/>
                    <a:pt x="594" y="661"/>
                    <a:pt x="582" y="658"/>
                  </a:cubicBezTo>
                  <a:cubicBezTo>
                    <a:pt x="577" y="655"/>
                    <a:pt x="568" y="650"/>
                    <a:pt x="568" y="650"/>
                  </a:cubicBezTo>
                  <a:cubicBezTo>
                    <a:pt x="551" y="652"/>
                    <a:pt x="557" y="655"/>
                    <a:pt x="546" y="658"/>
                  </a:cubicBezTo>
                  <a:cubicBezTo>
                    <a:pt x="540" y="667"/>
                    <a:pt x="542" y="669"/>
                    <a:pt x="546" y="677"/>
                  </a:cubicBezTo>
                  <a:cubicBezTo>
                    <a:pt x="548" y="680"/>
                    <a:pt x="550" y="686"/>
                    <a:pt x="550" y="686"/>
                  </a:cubicBezTo>
                  <a:cubicBezTo>
                    <a:pt x="526" y="694"/>
                    <a:pt x="506" y="678"/>
                    <a:pt x="488" y="670"/>
                  </a:cubicBezTo>
                  <a:cubicBezTo>
                    <a:pt x="481" y="653"/>
                    <a:pt x="472" y="655"/>
                    <a:pt x="452" y="653"/>
                  </a:cubicBezTo>
                  <a:cubicBezTo>
                    <a:pt x="446" y="648"/>
                    <a:pt x="444" y="648"/>
                    <a:pt x="437" y="650"/>
                  </a:cubicBezTo>
                  <a:cubicBezTo>
                    <a:pt x="427" y="647"/>
                    <a:pt x="433" y="648"/>
                    <a:pt x="423" y="642"/>
                  </a:cubicBezTo>
                  <a:cubicBezTo>
                    <a:pt x="421" y="641"/>
                    <a:pt x="418" y="639"/>
                    <a:pt x="418" y="639"/>
                  </a:cubicBezTo>
                  <a:cubicBezTo>
                    <a:pt x="416" y="638"/>
                    <a:pt x="413" y="633"/>
                    <a:pt x="413" y="630"/>
                  </a:cubicBezTo>
                  <a:cubicBezTo>
                    <a:pt x="415" y="625"/>
                    <a:pt x="418" y="616"/>
                    <a:pt x="418" y="616"/>
                  </a:cubicBezTo>
                  <a:cubicBezTo>
                    <a:pt x="416" y="592"/>
                    <a:pt x="421" y="588"/>
                    <a:pt x="398" y="591"/>
                  </a:cubicBezTo>
                  <a:cubicBezTo>
                    <a:pt x="390" y="598"/>
                    <a:pt x="390" y="595"/>
                    <a:pt x="381" y="592"/>
                  </a:cubicBezTo>
                  <a:cubicBezTo>
                    <a:pt x="370" y="592"/>
                    <a:pt x="361" y="595"/>
                    <a:pt x="348" y="597"/>
                  </a:cubicBezTo>
                  <a:cubicBezTo>
                    <a:pt x="344" y="595"/>
                    <a:pt x="337" y="597"/>
                    <a:pt x="333" y="595"/>
                  </a:cubicBezTo>
                  <a:cubicBezTo>
                    <a:pt x="331" y="594"/>
                    <a:pt x="330" y="592"/>
                    <a:pt x="328" y="592"/>
                  </a:cubicBezTo>
                  <a:cubicBezTo>
                    <a:pt x="314" y="591"/>
                    <a:pt x="296" y="597"/>
                    <a:pt x="283" y="602"/>
                  </a:cubicBezTo>
                  <a:cubicBezTo>
                    <a:pt x="276" y="603"/>
                    <a:pt x="268" y="606"/>
                    <a:pt x="260" y="608"/>
                  </a:cubicBezTo>
                  <a:cubicBezTo>
                    <a:pt x="255" y="609"/>
                    <a:pt x="246" y="613"/>
                    <a:pt x="246" y="613"/>
                  </a:cubicBezTo>
                  <a:cubicBezTo>
                    <a:pt x="228" y="611"/>
                    <a:pt x="209" y="609"/>
                    <a:pt x="189" y="611"/>
                  </a:cubicBezTo>
                  <a:cubicBezTo>
                    <a:pt x="184" y="613"/>
                    <a:pt x="180" y="614"/>
                    <a:pt x="175" y="617"/>
                  </a:cubicBezTo>
                  <a:cubicBezTo>
                    <a:pt x="173" y="619"/>
                    <a:pt x="173" y="620"/>
                    <a:pt x="173" y="622"/>
                  </a:cubicBezTo>
                  <a:cubicBezTo>
                    <a:pt x="172" y="623"/>
                    <a:pt x="169" y="623"/>
                    <a:pt x="169" y="625"/>
                  </a:cubicBezTo>
                  <a:cubicBezTo>
                    <a:pt x="163" y="634"/>
                    <a:pt x="167" y="641"/>
                    <a:pt x="158" y="645"/>
                  </a:cubicBezTo>
                  <a:cubicBezTo>
                    <a:pt x="153" y="648"/>
                    <a:pt x="149" y="652"/>
                    <a:pt x="144" y="655"/>
                  </a:cubicBezTo>
                  <a:cubicBezTo>
                    <a:pt x="141" y="656"/>
                    <a:pt x="135" y="659"/>
                    <a:pt x="135" y="659"/>
                  </a:cubicBezTo>
                  <a:cubicBezTo>
                    <a:pt x="133" y="664"/>
                    <a:pt x="130" y="666"/>
                    <a:pt x="130" y="669"/>
                  </a:cubicBezTo>
                  <a:cubicBezTo>
                    <a:pt x="128" y="677"/>
                    <a:pt x="132" y="691"/>
                    <a:pt x="124" y="698"/>
                  </a:cubicBezTo>
                  <a:cubicBezTo>
                    <a:pt x="118" y="703"/>
                    <a:pt x="108" y="709"/>
                    <a:pt x="101" y="711"/>
                  </a:cubicBezTo>
                  <a:cubicBezTo>
                    <a:pt x="101" y="711"/>
                    <a:pt x="90" y="716"/>
                    <a:pt x="87" y="716"/>
                  </a:cubicBezTo>
                  <a:cubicBezTo>
                    <a:pt x="85" y="717"/>
                    <a:pt x="82" y="717"/>
                    <a:pt x="82" y="717"/>
                  </a:cubicBezTo>
                  <a:cubicBezTo>
                    <a:pt x="76" y="725"/>
                    <a:pt x="68" y="733"/>
                    <a:pt x="60" y="738"/>
                  </a:cubicBezTo>
                  <a:cubicBezTo>
                    <a:pt x="56" y="745"/>
                    <a:pt x="53" y="755"/>
                    <a:pt x="46" y="759"/>
                  </a:cubicBezTo>
                  <a:cubicBezTo>
                    <a:pt x="43" y="764"/>
                    <a:pt x="37" y="767"/>
                    <a:pt x="31" y="773"/>
                  </a:cubicBezTo>
                  <a:cubicBezTo>
                    <a:pt x="26" y="780"/>
                    <a:pt x="25" y="789"/>
                    <a:pt x="23" y="797"/>
                  </a:cubicBezTo>
                  <a:cubicBezTo>
                    <a:pt x="20" y="803"/>
                    <a:pt x="19" y="809"/>
                    <a:pt x="17" y="816"/>
                  </a:cubicBezTo>
                  <a:cubicBezTo>
                    <a:pt x="15" y="817"/>
                    <a:pt x="14" y="824"/>
                    <a:pt x="14" y="824"/>
                  </a:cubicBezTo>
                  <a:cubicBezTo>
                    <a:pt x="15" y="831"/>
                    <a:pt x="26" y="842"/>
                    <a:pt x="26" y="842"/>
                  </a:cubicBezTo>
                  <a:cubicBezTo>
                    <a:pt x="26" y="847"/>
                    <a:pt x="17" y="855"/>
                    <a:pt x="17" y="855"/>
                  </a:cubicBezTo>
                  <a:cubicBezTo>
                    <a:pt x="14" y="863"/>
                    <a:pt x="17" y="867"/>
                    <a:pt x="25" y="870"/>
                  </a:cubicBezTo>
                  <a:cubicBezTo>
                    <a:pt x="28" y="884"/>
                    <a:pt x="17" y="902"/>
                    <a:pt x="6" y="909"/>
                  </a:cubicBezTo>
                  <a:cubicBezTo>
                    <a:pt x="0" y="927"/>
                    <a:pt x="5" y="927"/>
                    <a:pt x="12" y="941"/>
                  </a:cubicBezTo>
                  <a:cubicBezTo>
                    <a:pt x="23" y="963"/>
                    <a:pt x="29" y="969"/>
                    <a:pt x="53" y="977"/>
                  </a:cubicBezTo>
                  <a:cubicBezTo>
                    <a:pt x="60" y="986"/>
                    <a:pt x="56" y="983"/>
                    <a:pt x="63" y="989"/>
                  </a:cubicBezTo>
                  <a:cubicBezTo>
                    <a:pt x="62" y="994"/>
                    <a:pt x="59" y="997"/>
                    <a:pt x="59" y="1002"/>
                  </a:cubicBezTo>
                  <a:cubicBezTo>
                    <a:pt x="57" y="1009"/>
                    <a:pt x="70" y="1020"/>
                    <a:pt x="74" y="1027"/>
                  </a:cubicBezTo>
                  <a:cubicBezTo>
                    <a:pt x="77" y="1031"/>
                    <a:pt x="91" y="1036"/>
                    <a:pt x="91" y="1036"/>
                  </a:cubicBezTo>
                  <a:cubicBezTo>
                    <a:pt x="94" y="1036"/>
                    <a:pt x="96" y="1036"/>
                    <a:pt x="98" y="1034"/>
                  </a:cubicBezTo>
                  <a:cubicBezTo>
                    <a:pt x="99" y="1034"/>
                    <a:pt x="98" y="1031"/>
                    <a:pt x="99" y="1030"/>
                  </a:cubicBezTo>
                  <a:cubicBezTo>
                    <a:pt x="101" y="1030"/>
                    <a:pt x="107" y="1038"/>
                    <a:pt x="108" y="1038"/>
                  </a:cubicBezTo>
                  <a:cubicBezTo>
                    <a:pt x="119" y="1047"/>
                    <a:pt x="133" y="1055"/>
                    <a:pt x="146" y="1059"/>
                  </a:cubicBezTo>
                  <a:cubicBezTo>
                    <a:pt x="149" y="1067"/>
                    <a:pt x="152" y="1066"/>
                    <a:pt x="159" y="1064"/>
                  </a:cubicBezTo>
                  <a:cubicBezTo>
                    <a:pt x="163" y="1061"/>
                    <a:pt x="166" y="1059"/>
                    <a:pt x="169" y="1058"/>
                  </a:cubicBezTo>
                  <a:cubicBezTo>
                    <a:pt x="172" y="1056"/>
                    <a:pt x="178" y="1055"/>
                    <a:pt x="178" y="1055"/>
                  </a:cubicBezTo>
                  <a:cubicBezTo>
                    <a:pt x="192" y="1059"/>
                    <a:pt x="209" y="1061"/>
                    <a:pt x="224" y="1063"/>
                  </a:cubicBezTo>
                  <a:cubicBezTo>
                    <a:pt x="231" y="1067"/>
                    <a:pt x="229" y="1070"/>
                    <a:pt x="238" y="1069"/>
                  </a:cubicBezTo>
                  <a:cubicBezTo>
                    <a:pt x="238" y="1063"/>
                    <a:pt x="238" y="1056"/>
                    <a:pt x="238" y="1050"/>
                  </a:cubicBezTo>
                  <a:cubicBezTo>
                    <a:pt x="241" y="1041"/>
                    <a:pt x="257" y="1059"/>
                    <a:pt x="260" y="1061"/>
                  </a:cubicBezTo>
                  <a:cubicBezTo>
                    <a:pt x="266" y="1050"/>
                    <a:pt x="279" y="1052"/>
                    <a:pt x="291" y="1050"/>
                  </a:cubicBezTo>
                  <a:cubicBezTo>
                    <a:pt x="297" y="1049"/>
                    <a:pt x="302" y="1044"/>
                    <a:pt x="308" y="1041"/>
                  </a:cubicBezTo>
                  <a:cubicBezTo>
                    <a:pt x="319" y="1042"/>
                    <a:pt x="330" y="1045"/>
                    <a:pt x="341" y="1049"/>
                  </a:cubicBezTo>
                  <a:cubicBezTo>
                    <a:pt x="342" y="1050"/>
                    <a:pt x="344" y="1055"/>
                    <a:pt x="344" y="1058"/>
                  </a:cubicBezTo>
                  <a:cubicBezTo>
                    <a:pt x="344" y="1061"/>
                    <a:pt x="342" y="1067"/>
                    <a:pt x="342" y="1067"/>
                  </a:cubicBezTo>
                  <a:cubicBezTo>
                    <a:pt x="347" y="1070"/>
                    <a:pt x="355" y="1072"/>
                    <a:pt x="361" y="1075"/>
                  </a:cubicBezTo>
                  <a:cubicBezTo>
                    <a:pt x="362" y="1075"/>
                    <a:pt x="365" y="1077"/>
                    <a:pt x="365" y="1077"/>
                  </a:cubicBezTo>
                  <a:cubicBezTo>
                    <a:pt x="375" y="1074"/>
                    <a:pt x="384" y="1074"/>
                    <a:pt x="393" y="1080"/>
                  </a:cubicBezTo>
                  <a:cubicBezTo>
                    <a:pt x="396" y="1083"/>
                    <a:pt x="398" y="1088"/>
                    <a:pt x="401" y="1092"/>
                  </a:cubicBezTo>
                  <a:cubicBezTo>
                    <a:pt x="404" y="1095"/>
                    <a:pt x="407" y="1102"/>
                    <a:pt x="407" y="1102"/>
                  </a:cubicBezTo>
                  <a:cubicBezTo>
                    <a:pt x="404" y="1114"/>
                    <a:pt x="399" y="1127"/>
                    <a:pt x="396" y="1138"/>
                  </a:cubicBezTo>
                  <a:cubicBezTo>
                    <a:pt x="393" y="1147"/>
                    <a:pt x="395" y="1141"/>
                    <a:pt x="389" y="1152"/>
                  </a:cubicBezTo>
                  <a:cubicBezTo>
                    <a:pt x="387" y="1153"/>
                    <a:pt x="385" y="1156"/>
                    <a:pt x="385" y="1156"/>
                  </a:cubicBezTo>
                  <a:cubicBezTo>
                    <a:pt x="389" y="1185"/>
                    <a:pt x="396" y="1180"/>
                    <a:pt x="410" y="1197"/>
                  </a:cubicBezTo>
                  <a:cubicBezTo>
                    <a:pt x="427" y="1219"/>
                    <a:pt x="440" y="1239"/>
                    <a:pt x="447" y="1266"/>
                  </a:cubicBezTo>
                  <a:cubicBezTo>
                    <a:pt x="446" y="1280"/>
                    <a:pt x="452" y="1314"/>
                    <a:pt x="435" y="1325"/>
                  </a:cubicBezTo>
                  <a:cubicBezTo>
                    <a:pt x="427" y="1347"/>
                    <a:pt x="433" y="1325"/>
                    <a:pt x="430" y="1367"/>
                  </a:cubicBezTo>
                  <a:cubicBezTo>
                    <a:pt x="429" y="1377"/>
                    <a:pt x="421" y="1381"/>
                    <a:pt x="418" y="1391"/>
                  </a:cubicBezTo>
                  <a:cubicBezTo>
                    <a:pt x="421" y="1413"/>
                    <a:pt x="430" y="1422"/>
                    <a:pt x="446" y="1438"/>
                  </a:cubicBezTo>
                  <a:cubicBezTo>
                    <a:pt x="449" y="1441"/>
                    <a:pt x="450" y="1442"/>
                    <a:pt x="452" y="1447"/>
                  </a:cubicBezTo>
                  <a:cubicBezTo>
                    <a:pt x="454" y="1450"/>
                    <a:pt x="455" y="1456"/>
                    <a:pt x="455" y="1456"/>
                  </a:cubicBezTo>
                  <a:cubicBezTo>
                    <a:pt x="457" y="1475"/>
                    <a:pt x="458" y="1488"/>
                    <a:pt x="460" y="1505"/>
                  </a:cubicBezTo>
                  <a:cubicBezTo>
                    <a:pt x="461" y="1514"/>
                    <a:pt x="461" y="1511"/>
                    <a:pt x="464" y="1522"/>
                  </a:cubicBezTo>
                  <a:cubicBezTo>
                    <a:pt x="466" y="1524"/>
                    <a:pt x="466" y="1527"/>
                    <a:pt x="466" y="1527"/>
                  </a:cubicBezTo>
                  <a:cubicBezTo>
                    <a:pt x="468" y="1542"/>
                    <a:pt x="469" y="1552"/>
                    <a:pt x="481" y="1561"/>
                  </a:cubicBezTo>
                  <a:cubicBezTo>
                    <a:pt x="485" y="1566"/>
                    <a:pt x="488" y="1569"/>
                    <a:pt x="494" y="1572"/>
                  </a:cubicBezTo>
                  <a:cubicBezTo>
                    <a:pt x="497" y="1585"/>
                    <a:pt x="503" y="1597"/>
                    <a:pt x="506" y="1610"/>
                  </a:cubicBezTo>
                  <a:cubicBezTo>
                    <a:pt x="506" y="1614"/>
                    <a:pt x="508" y="1619"/>
                    <a:pt x="505" y="1622"/>
                  </a:cubicBezTo>
                  <a:cubicBezTo>
                    <a:pt x="503" y="1625"/>
                    <a:pt x="497" y="1628"/>
                    <a:pt x="497" y="1628"/>
                  </a:cubicBezTo>
                  <a:cubicBezTo>
                    <a:pt x="488" y="1642"/>
                    <a:pt x="509" y="1644"/>
                    <a:pt x="517" y="1644"/>
                  </a:cubicBezTo>
                  <a:cubicBezTo>
                    <a:pt x="539" y="1639"/>
                    <a:pt x="557" y="1635"/>
                    <a:pt x="579" y="1633"/>
                  </a:cubicBezTo>
                  <a:cubicBezTo>
                    <a:pt x="598" y="1630"/>
                    <a:pt x="613" y="1627"/>
                    <a:pt x="632" y="1624"/>
                  </a:cubicBezTo>
                  <a:cubicBezTo>
                    <a:pt x="635" y="1624"/>
                    <a:pt x="638" y="1622"/>
                    <a:pt x="641" y="1621"/>
                  </a:cubicBezTo>
                  <a:cubicBezTo>
                    <a:pt x="642" y="1621"/>
                    <a:pt x="644" y="1619"/>
                    <a:pt x="646" y="1617"/>
                  </a:cubicBezTo>
                  <a:cubicBezTo>
                    <a:pt x="649" y="1617"/>
                    <a:pt x="655" y="1616"/>
                    <a:pt x="655" y="1616"/>
                  </a:cubicBezTo>
                  <a:cubicBezTo>
                    <a:pt x="659" y="1610"/>
                    <a:pt x="664" y="1603"/>
                    <a:pt x="670" y="1600"/>
                  </a:cubicBezTo>
                  <a:cubicBezTo>
                    <a:pt x="675" y="1594"/>
                    <a:pt x="678" y="1591"/>
                    <a:pt x="683" y="1588"/>
                  </a:cubicBezTo>
                  <a:cubicBezTo>
                    <a:pt x="687" y="1581"/>
                    <a:pt x="697" y="1577"/>
                    <a:pt x="704" y="1574"/>
                  </a:cubicBezTo>
                  <a:cubicBezTo>
                    <a:pt x="715" y="1563"/>
                    <a:pt x="726" y="1550"/>
                    <a:pt x="731" y="1535"/>
                  </a:cubicBezTo>
                  <a:cubicBezTo>
                    <a:pt x="731" y="1531"/>
                    <a:pt x="729" y="1528"/>
                    <a:pt x="729" y="1525"/>
                  </a:cubicBezTo>
                  <a:cubicBezTo>
                    <a:pt x="729" y="1494"/>
                    <a:pt x="737" y="1505"/>
                    <a:pt x="754" y="1494"/>
                  </a:cubicBezTo>
                  <a:cubicBezTo>
                    <a:pt x="759" y="1488"/>
                    <a:pt x="762" y="1483"/>
                    <a:pt x="765" y="1475"/>
                  </a:cubicBezTo>
                  <a:cubicBezTo>
                    <a:pt x="763" y="1458"/>
                    <a:pt x="765" y="1439"/>
                    <a:pt x="755" y="1424"/>
                  </a:cubicBezTo>
                  <a:cubicBezTo>
                    <a:pt x="759" y="1413"/>
                    <a:pt x="771" y="1419"/>
                    <a:pt x="779" y="1422"/>
                  </a:cubicBezTo>
                  <a:cubicBezTo>
                    <a:pt x="782" y="1427"/>
                    <a:pt x="782" y="1435"/>
                    <a:pt x="785" y="1427"/>
                  </a:cubicBezTo>
                  <a:cubicBezTo>
                    <a:pt x="786" y="1416"/>
                    <a:pt x="786" y="1405"/>
                    <a:pt x="786" y="1396"/>
                  </a:cubicBezTo>
                  <a:cubicBezTo>
                    <a:pt x="788" y="1386"/>
                    <a:pt x="810" y="1385"/>
                    <a:pt x="817" y="1380"/>
                  </a:cubicBezTo>
                  <a:cubicBezTo>
                    <a:pt x="820" y="1374"/>
                    <a:pt x="831" y="1367"/>
                    <a:pt x="837" y="1363"/>
                  </a:cubicBezTo>
                  <a:cubicBezTo>
                    <a:pt x="841" y="1361"/>
                    <a:pt x="847" y="1356"/>
                    <a:pt x="847" y="1356"/>
                  </a:cubicBezTo>
                  <a:cubicBezTo>
                    <a:pt x="855" y="1345"/>
                    <a:pt x="845" y="1333"/>
                    <a:pt x="844" y="1320"/>
                  </a:cubicBezTo>
                  <a:cubicBezTo>
                    <a:pt x="845" y="1310"/>
                    <a:pt x="847" y="1308"/>
                    <a:pt x="850" y="1299"/>
                  </a:cubicBezTo>
                  <a:cubicBezTo>
                    <a:pt x="847" y="1288"/>
                    <a:pt x="842" y="1288"/>
                    <a:pt x="834" y="1280"/>
                  </a:cubicBezTo>
                  <a:cubicBezTo>
                    <a:pt x="833" y="1275"/>
                    <a:pt x="830" y="1266"/>
                    <a:pt x="830" y="1266"/>
                  </a:cubicBezTo>
                  <a:cubicBezTo>
                    <a:pt x="831" y="1250"/>
                    <a:pt x="831" y="1236"/>
                    <a:pt x="831" y="1220"/>
                  </a:cubicBezTo>
                  <a:cubicBezTo>
                    <a:pt x="833" y="1192"/>
                    <a:pt x="861" y="1183"/>
                    <a:pt x="876" y="1166"/>
                  </a:cubicBezTo>
                  <a:cubicBezTo>
                    <a:pt x="879" y="1160"/>
                    <a:pt x="884" y="1160"/>
                    <a:pt x="885" y="1153"/>
                  </a:cubicBezTo>
                  <a:cubicBezTo>
                    <a:pt x="890" y="1144"/>
                    <a:pt x="889" y="1142"/>
                    <a:pt x="895" y="1136"/>
                  </a:cubicBezTo>
                  <a:cubicBezTo>
                    <a:pt x="898" y="1127"/>
                    <a:pt x="906" y="1114"/>
                    <a:pt x="915" y="1111"/>
                  </a:cubicBezTo>
                  <a:cubicBezTo>
                    <a:pt x="920" y="1105"/>
                    <a:pt x="924" y="1099"/>
                    <a:pt x="930" y="1094"/>
                  </a:cubicBezTo>
                  <a:cubicBezTo>
                    <a:pt x="935" y="1089"/>
                    <a:pt x="938" y="1089"/>
                    <a:pt x="943" y="1084"/>
                  </a:cubicBezTo>
                  <a:cubicBezTo>
                    <a:pt x="947" y="1080"/>
                    <a:pt x="949" y="1078"/>
                    <a:pt x="955" y="1077"/>
                  </a:cubicBezTo>
                  <a:cubicBezTo>
                    <a:pt x="961" y="1066"/>
                    <a:pt x="958" y="1069"/>
                    <a:pt x="966" y="1064"/>
                  </a:cubicBezTo>
                  <a:cubicBezTo>
                    <a:pt x="972" y="1055"/>
                    <a:pt x="978" y="1045"/>
                    <a:pt x="983" y="1036"/>
                  </a:cubicBezTo>
                  <a:cubicBezTo>
                    <a:pt x="988" y="1030"/>
                    <a:pt x="989" y="1019"/>
                    <a:pt x="991" y="1013"/>
                  </a:cubicBezTo>
                  <a:cubicBezTo>
                    <a:pt x="994" y="1003"/>
                    <a:pt x="992" y="1009"/>
                    <a:pt x="998" y="999"/>
                  </a:cubicBezTo>
                  <a:cubicBezTo>
                    <a:pt x="1003" y="992"/>
                    <a:pt x="1003" y="984"/>
                    <a:pt x="1005" y="977"/>
                  </a:cubicBezTo>
                  <a:cubicBezTo>
                    <a:pt x="1003" y="966"/>
                    <a:pt x="1000" y="970"/>
                    <a:pt x="989" y="974"/>
                  </a:cubicBezTo>
                  <a:cubicBezTo>
                    <a:pt x="971" y="986"/>
                    <a:pt x="941" y="983"/>
                    <a:pt x="921" y="983"/>
                  </a:cubicBezTo>
                  <a:cubicBezTo>
                    <a:pt x="892" y="981"/>
                    <a:pt x="895" y="977"/>
                    <a:pt x="878" y="961"/>
                  </a:cubicBezTo>
                  <a:cubicBezTo>
                    <a:pt x="875" y="949"/>
                    <a:pt x="867" y="944"/>
                    <a:pt x="858" y="936"/>
                  </a:cubicBezTo>
                  <a:cubicBezTo>
                    <a:pt x="853" y="933"/>
                    <a:pt x="844" y="930"/>
                    <a:pt x="844" y="930"/>
                  </a:cubicBezTo>
                  <a:cubicBezTo>
                    <a:pt x="837" y="909"/>
                    <a:pt x="828" y="891"/>
                    <a:pt x="817" y="872"/>
                  </a:cubicBezTo>
                  <a:cubicBezTo>
                    <a:pt x="811" y="866"/>
                    <a:pt x="816" y="869"/>
                    <a:pt x="805" y="863"/>
                  </a:cubicBezTo>
                  <a:cubicBezTo>
                    <a:pt x="802" y="859"/>
                    <a:pt x="796" y="856"/>
                    <a:pt x="796" y="856"/>
                  </a:cubicBezTo>
                  <a:cubicBezTo>
                    <a:pt x="786" y="842"/>
                    <a:pt x="794" y="825"/>
                    <a:pt x="785" y="813"/>
                  </a:cubicBezTo>
                  <a:cubicBezTo>
                    <a:pt x="774" y="794"/>
                    <a:pt x="759" y="772"/>
                    <a:pt x="745" y="758"/>
                  </a:cubicBezTo>
                  <a:cubicBezTo>
                    <a:pt x="742" y="744"/>
                    <a:pt x="737" y="736"/>
                    <a:pt x="729" y="723"/>
                  </a:cubicBezTo>
                  <a:cubicBezTo>
                    <a:pt x="726" y="720"/>
                    <a:pt x="723" y="709"/>
                    <a:pt x="723" y="709"/>
                  </a:cubicBezTo>
                  <a:cubicBezTo>
                    <a:pt x="740" y="705"/>
                    <a:pt x="757" y="733"/>
                    <a:pt x="766" y="744"/>
                  </a:cubicBezTo>
                  <a:cubicBezTo>
                    <a:pt x="771" y="758"/>
                    <a:pt x="771" y="759"/>
                    <a:pt x="786" y="764"/>
                  </a:cubicBezTo>
                  <a:cubicBezTo>
                    <a:pt x="793" y="766"/>
                    <a:pt x="800" y="773"/>
                    <a:pt x="800" y="773"/>
                  </a:cubicBezTo>
                  <a:cubicBezTo>
                    <a:pt x="803" y="780"/>
                    <a:pt x="808" y="784"/>
                    <a:pt x="813" y="791"/>
                  </a:cubicBezTo>
                  <a:cubicBezTo>
                    <a:pt x="813" y="803"/>
                    <a:pt x="814" y="809"/>
                    <a:pt x="817" y="819"/>
                  </a:cubicBezTo>
                  <a:cubicBezTo>
                    <a:pt x="819" y="842"/>
                    <a:pt x="820" y="841"/>
                    <a:pt x="839" y="847"/>
                  </a:cubicBezTo>
                  <a:cubicBezTo>
                    <a:pt x="844" y="852"/>
                    <a:pt x="847" y="856"/>
                    <a:pt x="851" y="861"/>
                  </a:cubicBezTo>
                  <a:cubicBezTo>
                    <a:pt x="851" y="863"/>
                    <a:pt x="853" y="864"/>
                    <a:pt x="853" y="866"/>
                  </a:cubicBezTo>
                  <a:cubicBezTo>
                    <a:pt x="853" y="869"/>
                    <a:pt x="853" y="874"/>
                    <a:pt x="855" y="877"/>
                  </a:cubicBezTo>
                  <a:cubicBezTo>
                    <a:pt x="856" y="884"/>
                    <a:pt x="870" y="889"/>
                    <a:pt x="875" y="894"/>
                  </a:cubicBezTo>
                  <a:cubicBezTo>
                    <a:pt x="887" y="927"/>
                    <a:pt x="870" y="945"/>
                    <a:pt x="910" y="955"/>
                  </a:cubicBezTo>
                  <a:cubicBezTo>
                    <a:pt x="921" y="953"/>
                    <a:pt x="926" y="955"/>
                    <a:pt x="933" y="949"/>
                  </a:cubicBezTo>
                  <a:cubicBezTo>
                    <a:pt x="938" y="942"/>
                    <a:pt x="944" y="941"/>
                    <a:pt x="951" y="936"/>
                  </a:cubicBezTo>
                  <a:cubicBezTo>
                    <a:pt x="972" y="924"/>
                    <a:pt x="978" y="920"/>
                    <a:pt x="1003" y="916"/>
                  </a:cubicBezTo>
                  <a:cubicBezTo>
                    <a:pt x="1009" y="914"/>
                    <a:pt x="1017" y="911"/>
                    <a:pt x="1025" y="909"/>
                  </a:cubicBezTo>
                  <a:cubicBezTo>
                    <a:pt x="1031" y="906"/>
                    <a:pt x="1036" y="899"/>
                    <a:pt x="1042" y="897"/>
                  </a:cubicBezTo>
                  <a:cubicBezTo>
                    <a:pt x="1051" y="894"/>
                    <a:pt x="1060" y="894"/>
                    <a:pt x="1068" y="888"/>
                  </a:cubicBezTo>
                  <a:cubicBezTo>
                    <a:pt x="1073" y="881"/>
                    <a:pt x="1079" y="877"/>
                    <a:pt x="1084" y="869"/>
                  </a:cubicBezTo>
                  <a:cubicBezTo>
                    <a:pt x="1087" y="861"/>
                    <a:pt x="1088" y="850"/>
                    <a:pt x="1098" y="844"/>
                  </a:cubicBezTo>
                  <a:cubicBezTo>
                    <a:pt x="1104" y="836"/>
                    <a:pt x="1105" y="825"/>
                    <a:pt x="1108" y="816"/>
                  </a:cubicBezTo>
                  <a:cubicBezTo>
                    <a:pt x="1110" y="811"/>
                    <a:pt x="1115" y="808"/>
                    <a:pt x="1116" y="803"/>
                  </a:cubicBezTo>
                  <a:cubicBezTo>
                    <a:pt x="1110" y="800"/>
                    <a:pt x="1110" y="805"/>
                    <a:pt x="1102" y="808"/>
                  </a:cubicBezTo>
                  <a:cubicBezTo>
                    <a:pt x="1099" y="802"/>
                    <a:pt x="1104" y="795"/>
                    <a:pt x="1098" y="792"/>
                  </a:cubicBezTo>
                  <a:cubicBezTo>
                    <a:pt x="1094" y="789"/>
                    <a:pt x="1084" y="788"/>
                    <a:pt x="1084" y="788"/>
                  </a:cubicBezTo>
                  <a:cubicBezTo>
                    <a:pt x="1077" y="780"/>
                    <a:pt x="1076" y="783"/>
                    <a:pt x="1067" y="786"/>
                  </a:cubicBezTo>
                  <a:cubicBezTo>
                    <a:pt x="1064" y="788"/>
                    <a:pt x="1057" y="789"/>
                    <a:pt x="1057" y="789"/>
                  </a:cubicBezTo>
                  <a:cubicBezTo>
                    <a:pt x="1054" y="789"/>
                    <a:pt x="1051" y="789"/>
                    <a:pt x="1048" y="788"/>
                  </a:cubicBezTo>
                  <a:cubicBezTo>
                    <a:pt x="1046" y="786"/>
                    <a:pt x="1045" y="778"/>
                    <a:pt x="1045" y="778"/>
                  </a:cubicBezTo>
                  <a:cubicBezTo>
                    <a:pt x="1046" y="778"/>
                    <a:pt x="1048" y="777"/>
                    <a:pt x="1050" y="775"/>
                  </a:cubicBezTo>
                  <a:cubicBezTo>
                    <a:pt x="1060" y="772"/>
                    <a:pt x="1067" y="778"/>
                    <a:pt x="1060" y="763"/>
                  </a:cubicBezTo>
                  <a:cubicBezTo>
                    <a:pt x="1059" y="763"/>
                    <a:pt x="1057" y="761"/>
                    <a:pt x="1056" y="761"/>
                  </a:cubicBezTo>
                  <a:cubicBezTo>
                    <a:pt x="1053" y="761"/>
                    <a:pt x="1048" y="761"/>
                    <a:pt x="1046" y="763"/>
                  </a:cubicBezTo>
                  <a:cubicBezTo>
                    <a:pt x="1046" y="764"/>
                    <a:pt x="1045" y="766"/>
                    <a:pt x="1043" y="767"/>
                  </a:cubicBezTo>
                  <a:cubicBezTo>
                    <a:pt x="1036" y="775"/>
                    <a:pt x="1025" y="777"/>
                    <a:pt x="1016" y="780"/>
                  </a:cubicBezTo>
                  <a:cubicBezTo>
                    <a:pt x="1011" y="780"/>
                    <a:pt x="1006" y="778"/>
                    <a:pt x="1003" y="777"/>
                  </a:cubicBezTo>
                  <a:cubicBezTo>
                    <a:pt x="1002" y="777"/>
                    <a:pt x="997" y="775"/>
                    <a:pt x="997" y="775"/>
                  </a:cubicBezTo>
                  <a:cubicBezTo>
                    <a:pt x="988" y="763"/>
                    <a:pt x="986" y="761"/>
                    <a:pt x="971" y="758"/>
                  </a:cubicBezTo>
                  <a:cubicBezTo>
                    <a:pt x="971" y="753"/>
                    <a:pt x="974" y="747"/>
                    <a:pt x="971" y="742"/>
                  </a:cubicBezTo>
                  <a:cubicBezTo>
                    <a:pt x="969" y="739"/>
                    <a:pt x="960" y="736"/>
                    <a:pt x="957" y="734"/>
                  </a:cubicBezTo>
                  <a:cubicBezTo>
                    <a:pt x="954" y="733"/>
                    <a:pt x="947" y="731"/>
                    <a:pt x="947" y="731"/>
                  </a:cubicBezTo>
                  <a:cubicBezTo>
                    <a:pt x="941" y="725"/>
                    <a:pt x="935" y="722"/>
                    <a:pt x="929" y="716"/>
                  </a:cubicBezTo>
                  <a:cubicBezTo>
                    <a:pt x="930" y="706"/>
                    <a:pt x="932" y="700"/>
                    <a:pt x="941" y="697"/>
                  </a:cubicBezTo>
                  <a:cubicBezTo>
                    <a:pt x="955" y="698"/>
                    <a:pt x="968" y="702"/>
                    <a:pt x="980" y="705"/>
                  </a:cubicBezTo>
                  <a:cubicBezTo>
                    <a:pt x="986" y="711"/>
                    <a:pt x="988" y="716"/>
                    <a:pt x="995" y="720"/>
                  </a:cubicBezTo>
                  <a:cubicBezTo>
                    <a:pt x="1005" y="734"/>
                    <a:pt x="1012" y="736"/>
                    <a:pt x="1025" y="744"/>
                  </a:cubicBezTo>
                  <a:cubicBezTo>
                    <a:pt x="1033" y="742"/>
                    <a:pt x="1045" y="747"/>
                    <a:pt x="1051" y="741"/>
                  </a:cubicBezTo>
                  <a:cubicBezTo>
                    <a:pt x="1060" y="733"/>
                    <a:pt x="1048" y="738"/>
                    <a:pt x="1059" y="734"/>
                  </a:cubicBezTo>
                  <a:cubicBezTo>
                    <a:pt x="1064" y="738"/>
                    <a:pt x="1068" y="739"/>
                    <a:pt x="1073" y="742"/>
                  </a:cubicBezTo>
                  <a:cubicBezTo>
                    <a:pt x="1079" y="752"/>
                    <a:pt x="1093" y="750"/>
                    <a:pt x="1104" y="753"/>
                  </a:cubicBezTo>
                  <a:cubicBezTo>
                    <a:pt x="1121" y="764"/>
                    <a:pt x="1110" y="759"/>
                    <a:pt x="1141" y="761"/>
                  </a:cubicBezTo>
                  <a:cubicBezTo>
                    <a:pt x="1152" y="763"/>
                    <a:pt x="1156" y="766"/>
                    <a:pt x="1163" y="775"/>
                  </a:cubicBezTo>
                  <a:cubicBezTo>
                    <a:pt x="1159" y="788"/>
                    <a:pt x="1167" y="781"/>
                    <a:pt x="1173" y="777"/>
                  </a:cubicBezTo>
                  <a:cubicBezTo>
                    <a:pt x="1175" y="770"/>
                    <a:pt x="1178" y="770"/>
                    <a:pt x="1181" y="764"/>
                  </a:cubicBezTo>
                  <a:cubicBezTo>
                    <a:pt x="1190" y="767"/>
                    <a:pt x="1189" y="772"/>
                    <a:pt x="1187" y="783"/>
                  </a:cubicBezTo>
                  <a:cubicBezTo>
                    <a:pt x="1195" y="789"/>
                    <a:pt x="1206" y="786"/>
                    <a:pt x="1215" y="789"/>
                  </a:cubicBezTo>
                  <a:cubicBezTo>
                    <a:pt x="1221" y="791"/>
                    <a:pt x="1226" y="797"/>
                    <a:pt x="1234" y="800"/>
                  </a:cubicBezTo>
                  <a:cubicBezTo>
                    <a:pt x="1245" y="803"/>
                    <a:pt x="1255" y="808"/>
                    <a:pt x="1265" y="816"/>
                  </a:cubicBezTo>
                  <a:cubicBezTo>
                    <a:pt x="1268" y="827"/>
                    <a:pt x="1272" y="831"/>
                    <a:pt x="1282" y="834"/>
                  </a:cubicBezTo>
                  <a:cubicBezTo>
                    <a:pt x="1286" y="842"/>
                    <a:pt x="1288" y="847"/>
                    <a:pt x="1296" y="852"/>
                  </a:cubicBezTo>
                  <a:cubicBezTo>
                    <a:pt x="1308" y="849"/>
                    <a:pt x="1302" y="850"/>
                    <a:pt x="1314" y="847"/>
                  </a:cubicBezTo>
                  <a:cubicBezTo>
                    <a:pt x="1316" y="845"/>
                    <a:pt x="1319" y="845"/>
                    <a:pt x="1319" y="845"/>
                  </a:cubicBezTo>
                  <a:cubicBezTo>
                    <a:pt x="1328" y="852"/>
                    <a:pt x="1322" y="842"/>
                    <a:pt x="1319" y="839"/>
                  </a:cubicBezTo>
                  <a:cubicBezTo>
                    <a:pt x="1316" y="844"/>
                    <a:pt x="1311" y="847"/>
                    <a:pt x="1310" y="853"/>
                  </a:cubicBezTo>
                  <a:cubicBezTo>
                    <a:pt x="1310" y="856"/>
                    <a:pt x="1307" y="863"/>
                    <a:pt x="1307" y="863"/>
                  </a:cubicBezTo>
                  <a:cubicBezTo>
                    <a:pt x="1308" y="869"/>
                    <a:pt x="1310" y="880"/>
                    <a:pt x="1319" y="880"/>
                  </a:cubicBezTo>
                  <a:lnTo>
                    <a:pt x="1320" y="916"/>
                  </a:lnTo>
                  <a:lnTo>
                    <a:pt x="1348" y="1005"/>
                  </a:lnTo>
                  <a:lnTo>
                    <a:pt x="1373" y="1033"/>
                  </a:lnTo>
                  <a:lnTo>
                    <a:pt x="1416" y="994"/>
                  </a:lnTo>
                  <a:lnTo>
                    <a:pt x="1413" y="967"/>
                  </a:lnTo>
                  <a:lnTo>
                    <a:pt x="1424" y="959"/>
                  </a:lnTo>
                  <a:lnTo>
                    <a:pt x="1423" y="925"/>
                  </a:lnTo>
                  <a:lnTo>
                    <a:pt x="1452" y="916"/>
                  </a:lnTo>
                  <a:lnTo>
                    <a:pt x="1520" y="855"/>
                  </a:lnTo>
                  <a:lnTo>
                    <a:pt x="1533" y="839"/>
                  </a:lnTo>
                  <a:lnTo>
                    <a:pt x="1588" y="824"/>
                  </a:lnTo>
                  <a:lnTo>
                    <a:pt x="1608" y="847"/>
                  </a:lnTo>
                  <a:lnTo>
                    <a:pt x="1602" y="858"/>
                  </a:lnTo>
                  <a:lnTo>
                    <a:pt x="1619" y="875"/>
                  </a:lnTo>
                  <a:lnTo>
                    <a:pt x="1624" y="899"/>
                  </a:lnTo>
                  <a:lnTo>
                    <a:pt x="1641" y="906"/>
                  </a:lnTo>
                  <a:lnTo>
                    <a:pt x="1677" y="892"/>
                  </a:lnTo>
                  <a:lnTo>
                    <a:pt x="1675" y="975"/>
                  </a:lnTo>
                  <a:lnTo>
                    <a:pt x="1684" y="956"/>
                  </a:lnTo>
                  <a:lnTo>
                    <a:pt x="1707" y="1000"/>
                  </a:lnTo>
                  <a:lnTo>
                    <a:pt x="1704" y="1030"/>
                  </a:lnTo>
                  <a:lnTo>
                    <a:pt x="1718" y="1013"/>
                  </a:lnTo>
                  <a:lnTo>
                    <a:pt x="1721" y="997"/>
                  </a:lnTo>
                  <a:lnTo>
                    <a:pt x="1738" y="972"/>
                  </a:lnTo>
                  <a:lnTo>
                    <a:pt x="1728" y="958"/>
                  </a:lnTo>
                  <a:lnTo>
                    <a:pt x="1737" y="942"/>
                  </a:lnTo>
                  <a:lnTo>
                    <a:pt x="1725" y="913"/>
                  </a:lnTo>
                  <a:lnTo>
                    <a:pt x="1732" y="889"/>
                  </a:lnTo>
                  <a:lnTo>
                    <a:pt x="1715" y="895"/>
                  </a:lnTo>
                  <a:lnTo>
                    <a:pt x="1707" y="874"/>
                  </a:lnTo>
                  <a:lnTo>
                    <a:pt x="1701" y="844"/>
                  </a:lnTo>
                  <a:lnTo>
                    <a:pt x="1714" y="816"/>
                  </a:lnTo>
                  <a:lnTo>
                    <a:pt x="1728" y="834"/>
                  </a:lnTo>
                  <a:lnTo>
                    <a:pt x="1721" y="880"/>
                  </a:lnTo>
                  <a:lnTo>
                    <a:pt x="1738" y="849"/>
                  </a:lnTo>
                  <a:lnTo>
                    <a:pt x="1732" y="824"/>
                  </a:lnTo>
                  <a:lnTo>
                    <a:pt x="1752" y="808"/>
                  </a:lnTo>
                  <a:lnTo>
                    <a:pt x="1752" y="797"/>
                  </a:lnTo>
                  <a:lnTo>
                    <a:pt x="1759" y="800"/>
                  </a:lnTo>
                  <a:lnTo>
                    <a:pt x="1796" y="756"/>
                  </a:lnTo>
                  <a:lnTo>
                    <a:pt x="1805" y="684"/>
                  </a:lnTo>
                  <a:lnTo>
                    <a:pt x="1810" y="655"/>
                  </a:lnTo>
                  <a:lnTo>
                    <a:pt x="1794" y="664"/>
                  </a:lnTo>
                  <a:lnTo>
                    <a:pt x="1788" y="655"/>
                  </a:lnTo>
                  <a:lnTo>
                    <a:pt x="1800" y="638"/>
                  </a:lnTo>
                  <a:lnTo>
                    <a:pt x="1776" y="592"/>
                  </a:lnTo>
                  <a:lnTo>
                    <a:pt x="1763" y="580"/>
                  </a:lnTo>
                  <a:lnTo>
                    <a:pt x="1783" y="544"/>
                  </a:lnTo>
                  <a:lnTo>
                    <a:pt x="1762" y="539"/>
                  </a:lnTo>
                  <a:lnTo>
                    <a:pt x="1743" y="531"/>
                  </a:lnTo>
                  <a:lnTo>
                    <a:pt x="1751" y="503"/>
                  </a:lnTo>
                  <a:lnTo>
                    <a:pt x="1763" y="487"/>
                  </a:lnTo>
                  <a:lnTo>
                    <a:pt x="1766" y="519"/>
                  </a:lnTo>
                  <a:lnTo>
                    <a:pt x="1788" y="498"/>
                  </a:lnTo>
                  <a:lnTo>
                    <a:pt x="1805" y="497"/>
                  </a:lnTo>
                  <a:lnTo>
                    <a:pt x="1797" y="519"/>
                  </a:lnTo>
                  <a:lnTo>
                    <a:pt x="1824" y="528"/>
                  </a:lnTo>
                  <a:lnTo>
                    <a:pt x="1816" y="545"/>
                  </a:lnTo>
                  <a:lnTo>
                    <a:pt x="1830" y="559"/>
                  </a:lnTo>
                  <a:lnTo>
                    <a:pt x="1830" y="588"/>
                  </a:lnTo>
                  <a:lnTo>
                    <a:pt x="1861" y="559"/>
                  </a:lnTo>
                  <a:lnTo>
                    <a:pt x="1850" y="531"/>
                  </a:lnTo>
                  <a:lnTo>
                    <a:pt x="1821" y="489"/>
                  </a:lnTo>
                  <a:lnTo>
                    <a:pt x="1830" y="473"/>
                  </a:lnTo>
                  <a:lnTo>
                    <a:pt x="1824" y="448"/>
                  </a:lnTo>
                  <a:lnTo>
                    <a:pt x="1844" y="427"/>
                  </a:lnTo>
                  <a:lnTo>
                    <a:pt x="1868" y="416"/>
                  </a:lnTo>
                  <a:lnTo>
                    <a:pt x="1867" y="367"/>
                  </a:lnTo>
                  <a:lnTo>
                    <a:pt x="1865" y="333"/>
                  </a:lnTo>
                  <a:lnTo>
                    <a:pt x="1858" y="302"/>
                  </a:lnTo>
                  <a:lnTo>
                    <a:pt x="1830" y="248"/>
                  </a:lnTo>
                  <a:lnTo>
                    <a:pt x="1825" y="275"/>
                  </a:lnTo>
                  <a:lnTo>
                    <a:pt x="1807" y="258"/>
                  </a:lnTo>
                  <a:lnTo>
                    <a:pt x="1790" y="266"/>
                  </a:lnTo>
                  <a:lnTo>
                    <a:pt x="1805" y="226"/>
                  </a:lnTo>
                  <a:lnTo>
                    <a:pt x="1821" y="192"/>
                  </a:lnTo>
                  <a:lnTo>
                    <a:pt x="1850" y="176"/>
                  </a:lnTo>
                  <a:lnTo>
                    <a:pt x="1853" y="161"/>
                  </a:lnTo>
                  <a:lnTo>
                    <a:pt x="1873" y="155"/>
                  </a:lnTo>
                  <a:lnTo>
                    <a:pt x="1873" y="170"/>
                  </a:lnTo>
                  <a:lnTo>
                    <a:pt x="1896" y="145"/>
                  </a:lnTo>
                  <a:lnTo>
                    <a:pt x="1882" y="139"/>
                  </a:lnTo>
                  <a:lnTo>
                    <a:pt x="1882" y="120"/>
                  </a:lnTo>
                  <a:lnTo>
                    <a:pt x="1899" y="108"/>
                  </a:lnTo>
                  <a:lnTo>
                    <a:pt x="1906" y="122"/>
                  </a:lnTo>
                  <a:lnTo>
                    <a:pt x="1929" y="100"/>
                  </a:lnTo>
                  <a:lnTo>
                    <a:pt x="1926" y="120"/>
                  </a:lnTo>
                  <a:lnTo>
                    <a:pt x="1927" y="136"/>
                  </a:lnTo>
                  <a:lnTo>
                    <a:pt x="1926" y="158"/>
                  </a:lnTo>
                  <a:lnTo>
                    <a:pt x="1918" y="175"/>
                  </a:lnTo>
                  <a:lnTo>
                    <a:pt x="1932" y="197"/>
                  </a:lnTo>
                  <a:lnTo>
                    <a:pt x="1938" y="212"/>
                  </a:lnTo>
                  <a:lnTo>
                    <a:pt x="1947" y="209"/>
                  </a:lnTo>
                  <a:lnTo>
                    <a:pt x="1992" y="256"/>
                  </a:lnTo>
                  <a:lnTo>
                    <a:pt x="2002" y="233"/>
                  </a:lnTo>
                  <a:lnTo>
                    <a:pt x="2014" y="216"/>
                  </a:lnTo>
                  <a:lnTo>
                    <a:pt x="1994" y="205"/>
                  </a:lnTo>
                  <a:lnTo>
                    <a:pt x="1999" y="184"/>
                  </a:lnTo>
                  <a:lnTo>
                    <a:pt x="1999" y="172"/>
                  </a:lnTo>
                  <a:lnTo>
                    <a:pt x="1978" y="150"/>
                  </a:lnTo>
                  <a:lnTo>
                    <a:pt x="1960" y="147"/>
                  </a:lnTo>
                  <a:lnTo>
                    <a:pt x="1943" y="123"/>
                  </a:lnTo>
                  <a:lnTo>
                    <a:pt x="1966" y="119"/>
                  </a:lnTo>
                  <a:lnTo>
                    <a:pt x="1977" y="100"/>
                  </a:lnTo>
                  <a:lnTo>
                    <a:pt x="1991" y="106"/>
                  </a:lnTo>
                  <a:lnTo>
                    <a:pt x="2005" y="98"/>
                  </a:lnTo>
                  <a:lnTo>
                    <a:pt x="1990" y="80"/>
                  </a:lnTo>
                  <a:lnTo>
                    <a:pt x="2002" y="69"/>
                  </a:lnTo>
                  <a:lnTo>
                    <a:pt x="2021" y="68"/>
                  </a:lnTo>
                  <a:lnTo>
                    <a:pt x="2000" y="53"/>
                  </a:lnTo>
                  <a:lnTo>
                    <a:pt x="1975" y="51"/>
                  </a:lnTo>
                  <a:lnTo>
                    <a:pt x="1990" y="32"/>
                  </a:lnTo>
                  <a:lnTo>
                    <a:pt x="1989" y="11"/>
                  </a:lnTo>
                  <a:lnTo>
                    <a:pt x="2005" y="27"/>
                  </a:lnTo>
                  <a:lnTo>
                    <a:pt x="2015" y="18"/>
                  </a:lnTo>
                  <a:lnTo>
                    <a:pt x="2024" y="21"/>
                  </a:lnTo>
                  <a:lnTo>
                    <a:pt x="2038" y="36"/>
                  </a:lnTo>
                  <a:lnTo>
                    <a:pt x="2060" y="33"/>
                  </a:lnTo>
                  <a:lnTo>
                    <a:pt x="2042" y="15"/>
                  </a:lnTo>
                  <a:lnTo>
                    <a:pt x="2038" y="0"/>
                  </a:lnTo>
                  <a:lnTo>
                    <a:pt x="2006" y="5"/>
                  </a:lnTo>
                  <a:lnTo>
                    <a:pt x="1994" y="0"/>
                  </a:lnTo>
                  <a:lnTo>
                    <a:pt x="1955" y="11"/>
                  </a:lnTo>
                  <a:lnTo>
                    <a:pt x="1913" y="18"/>
                  </a:lnTo>
                  <a:lnTo>
                    <a:pt x="1886" y="30"/>
                  </a:lnTo>
                  <a:lnTo>
                    <a:pt x="1885" y="47"/>
                  </a:lnTo>
                  <a:lnTo>
                    <a:pt x="1864" y="50"/>
                  </a:lnTo>
                  <a:cubicBezTo>
                    <a:pt x="1858" y="55"/>
                    <a:pt x="1854" y="75"/>
                    <a:pt x="1847" y="77"/>
                  </a:cubicBezTo>
                  <a:cubicBezTo>
                    <a:pt x="1839" y="82"/>
                    <a:pt x="1830" y="65"/>
                    <a:pt x="1820" y="63"/>
                  </a:cubicBezTo>
                  <a:lnTo>
                    <a:pt x="1786" y="66"/>
                  </a:lnTo>
                  <a:lnTo>
                    <a:pt x="1732" y="56"/>
                  </a:lnTo>
                  <a:lnTo>
                    <a:pt x="1709" y="62"/>
                  </a:lnTo>
                  <a:lnTo>
                    <a:pt x="1678" y="56"/>
                  </a:lnTo>
                  <a:lnTo>
                    <a:pt x="1666" y="47"/>
                  </a:lnTo>
                  <a:lnTo>
                    <a:pt x="1643" y="50"/>
                  </a:lnTo>
                  <a:cubicBezTo>
                    <a:pt x="1635" y="52"/>
                    <a:pt x="1626" y="57"/>
                    <a:pt x="1618" y="60"/>
                  </a:cubicBezTo>
                  <a:cubicBezTo>
                    <a:pt x="1610" y="63"/>
                    <a:pt x="1603" y="67"/>
                    <a:pt x="1597" y="71"/>
                  </a:cubicBezTo>
                  <a:cubicBezTo>
                    <a:pt x="1591" y="75"/>
                    <a:pt x="1587" y="84"/>
                    <a:pt x="1583" y="83"/>
                  </a:cubicBezTo>
                  <a:cubicBezTo>
                    <a:pt x="1571" y="90"/>
                    <a:pt x="1576" y="67"/>
                    <a:pt x="1571" y="65"/>
                  </a:cubicBezTo>
                  <a:lnTo>
                    <a:pt x="1553" y="69"/>
                  </a:lnTo>
                  <a:cubicBezTo>
                    <a:pt x="1544" y="66"/>
                    <a:pt x="1531" y="50"/>
                    <a:pt x="1517" y="47"/>
                  </a:cubicBezTo>
                  <a:cubicBezTo>
                    <a:pt x="1503" y="46"/>
                    <a:pt x="1479" y="45"/>
                    <a:pt x="1468" y="48"/>
                  </a:cubicBezTo>
                  <a:cubicBezTo>
                    <a:pt x="1457" y="51"/>
                    <a:pt x="1461" y="63"/>
                    <a:pt x="1451" y="63"/>
                  </a:cubicBezTo>
                  <a:cubicBezTo>
                    <a:pt x="1439" y="66"/>
                    <a:pt x="1419" y="48"/>
                    <a:pt x="1408" y="47"/>
                  </a:cubicBezTo>
                  <a:cubicBezTo>
                    <a:pt x="1397" y="46"/>
                    <a:pt x="1390" y="59"/>
                    <a:pt x="1382" y="59"/>
                  </a:cubicBezTo>
                  <a:cubicBezTo>
                    <a:pt x="1374" y="59"/>
                    <a:pt x="1362" y="52"/>
                    <a:pt x="1357" y="47"/>
                  </a:cubicBezTo>
                  <a:cubicBezTo>
                    <a:pt x="1352" y="42"/>
                    <a:pt x="1356" y="36"/>
                    <a:pt x="1349" y="30"/>
                  </a:cubicBezTo>
                  <a:cubicBezTo>
                    <a:pt x="1333" y="26"/>
                    <a:pt x="1330" y="13"/>
                    <a:pt x="1318" y="11"/>
                  </a:cubicBezTo>
                  <a:cubicBezTo>
                    <a:pt x="1306" y="9"/>
                    <a:pt x="1287" y="20"/>
                    <a:pt x="1277" y="20"/>
                  </a:cubicBezTo>
                  <a:cubicBezTo>
                    <a:pt x="1267" y="20"/>
                    <a:pt x="1268" y="10"/>
                    <a:pt x="1259" y="9"/>
                  </a:cubicBezTo>
                  <a:lnTo>
                    <a:pt x="1222" y="14"/>
                  </a:lnTo>
                  <a:lnTo>
                    <a:pt x="1210" y="32"/>
                  </a:lnTo>
                  <a:cubicBezTo>
                    <a:pt x="1203" y="35"/>
                    <a:pt x="1187" y="28"/>
                    <a:pt x="1178" y="29"/>
                  </a:cubicBezTo>
                  <a:cubicBezTo>
                    <a:pt x="1169" y="30"/>
                    <a:pt x="1164" y="36"/>
                    <a:pt x="1154" y="39"/>
                  </a:cubicBezTo>
                  <a:cubicBezTo>
                    <a:pt x="1144" y="42"/>
                    <a:pt x="1124" y="44"/>
                    <a:pt x="1120" y="48"/>
                  </a:cubicBezTo>
                  <a:cubicBezTo>
                    <a:pt x="1109" y="57"/>
                    <a:pt x="1132" y="61"/>
                    <a:pt x="1132" y="65"/>
                  </a:cubicBezTo>
                  <a:cubicBezTo>
                    <a:pt x="1132" y="69"/>
                    <a:pt x="1126" y="70"/>
                    <a:pt x="1118" y="72"/>
                  </a:cubicBezTo>
                  <a:cubicBezTo>
                    <a:pt x="1110" y="74"/>
                    <a:pt x="1084" y="72"/>
                    <a:pt x="1085" y="77"/>
                  </a:cubicBezTo>
                  <a:cubicBezTo>
                    <a:pt x="1085" y="86"/>
                    <a:pt x="1126" y="103"/>
                    <a:pt x="1127" y="105"/>
                  </a:cubicBezTo>
                  <a:lnTo>
                    <a:pt x="1090" y="90"/>
                  </a:lnTo>
                  <a:lnTo>
                    <a:pt x="1072" y="95"/>
                  </a:lnTo>
                  <a:cubicBezTo>
                    <a:pt x="1063" y="93"/>
                    <a:pt x="1039" y="65"/>
                    <a:pt x="1033" y="80"/>
                  </a:cubicBezTo>
                  <a:cubicBezTo>
                    <a:pt x="1027" y="95"/>
                    <a:pt x="1077" y="132"/>
                    <a:pt x="1084" y="147"/>
                  </a:cubicBezTo>
                  <a:lnTo>
                    <a:pt x="1075" y="171"/>
                  </a:lnTo>
                  <a:lnTo>
                    <a:pt x="1040" y="170"/>
                  </a:lnTo>
                  <a:cubicBezTo>
                    <a:pt x="1040" y="170"/>
                    <a:pt x="1061" y="164"/>
                    <a:pt x="1060" y="155"/>
                  </a:cubicBezTo>
                  <a:cubicBezTo>
                    <a:pt x="1059" y="146"/>
                    <a:pt x="1043" y="127"/>
                    <a:pt x="1031" y="113"/>
                  </a:cubicBezTo>
                  <a:cubicBezTo>
                    <a:pt x="1025" y="101"/>
                    <a:pt x="1030" y="84"/>
                    <a:pt x="1024" y="81"/>
                  </a:cubicBezTo>
                  <a:cubicBezTo>
                    <a:pt x="1018" y="78"/>
                    <a:pt x="997" y="65"/>
                    <a:pt x="989" y="71"/>
                  </a:cubicBezTo>
                  <a:cubicBezTo>
                    <a:pt x="968" y="74"/>
                    <a:pt x="970" y="107"/>
                    <a:pt x="974" y="116"/>
                  </a:cubicBezTo>
                  <a:cubicBezTo>
                    <a:pt x="978" y="125"/>
                    <a:pt x="1009" y="122"/>
                    <a:pt x="1012" y="125"/>
                  </a:cubicBezTo>
                  <a:cubicBezTo>
                    <a:pt x="1028" y="153"/>
                    <a:pt x="1005" y="143"/>
                    <a:pt x="989" y="134"/>
                  </a:cubicBezTo>
                  <a:cubicBezTo>
                    <a:pt x="973" y="125"/>
                    <a:pt x="968" y="128"/>
                    <a:pt x="958" y="128"/>
                  </a:cubicBezTo>
                  <a:cubicBezTo>
                    <a:pt x="948" y="128"/>
                    <a:pt x="931" y="133"/>
                    <a:pt x="926" y="137"/>
                  </a:cubicBezTo>
                  <a:cubicBezTo>
                    <a:pt x="921" y="141"/>
                    <a:pt x="939" y="157"/>
                    <a:pt x="926" y="152"/>
                  </a:cubicBezTo>
                  <a:cubicBezTo>
                    <a:pt x="913" y="147"/>
                    <a:pt x="899" y="149"/>
                    <a:pt x="886" y="147"/>
                  </a:cubicBezTo>
                  <a:cubicBezTo>
                    <a:pt x="873" y="145"/>
                    <a:pt x="863" y="136"/>
                    <a:pt x="847" y="140"/>
                  </a:cubicBezTo>
                  <a:cubicBezTo>
                    <a:pt x="825" y="147"/>
                    <a:pt x="794" y="185"/>
                    <a:pt x="787" y="171"/>
                  </a:cubicBezTo>
                  <a:cubicBezTo>
                    <a:pt x="780" y="157"/>
                    <a:pt x="800" y="155"/>
                    <a:pt x="800" y="150"/>
                  </a:cubicBezTo>
                  <a:cubicBezTo>
                    <a:pt x="800" y="145"/>
                    <a:pt x="796" y="138"/>
                    <a:pt x="790" y="138"/>
                  </a:cubicBezTo>
                  <a:cubicBezTo>
                    <a:pt x="784" y="138"/>
                    <a:pt x="764" y="144"/>
                    <a:pt x="763" y="152"/>
                  </a:cubicBezTo>
                  <a:cubicBezTo>
                    <a:pt x="761" y="163"/>
                    <a:pt x="783" y="181"/>
                    <a:pt x="782" y="186"/>
                  </a:cubicBezTo>
                  <a:cubicBezTo>
                    <a:pt x="781" y="191"/>
                    <a:pt x="765" y="180"/>
                    <a:pt x="758" y="183"/>
                  </a:cubicBezTo>
                  <a:cubicBezTo>
                    <a:pt x="751" y="186"/>
                    <a:pt x="746" y="207"/>
                    <a:pt x="742" y="203"/>
                  </a:cubicBezTo>
                  <a:lnTo>
                    <a:pt x="728" y="189"/>
                  </a:lnTo>
                  <a:lnTo>
                    <a:pt x="746" y="170"/>
                  </a:lnTo>
                  <a:lnTo>
                    <a:pt x="733" y="158"/>
                  </a:lnTo>
                  <a:cubicBezTo>
                    <a:pt x="727" y="155"/>
                    <a:pt x="718" y="150"/>
                    <a:pt x="712" y="149"/>
                  </a:cubicBezTo>
                  <a:cubicBezTo>
                    <a:pt x="706" y="148"/>
                    <a:pt x="701" y="154"/>
                    <a:pt x="698" y="152"/>
                  </a:cubicBezTo>
                  <a:cubicBezTo>
                    <a:pt x="695" y="150"/>
                    <a:pt x="698" y="139"/>
                    <a:pt x="695" y="138"/>
                  </a:cubicBezTo>
                  <a:cubicBezTo>
                    <a:pt x="692" y="137"/>
                    <a:pt x="685" y="146"/>
                    <a:pt x="680" y="146"/>
                  </a:cubicBezTo>
                  <a:cubicBezTo>
                    <a:pt x="675" y="146"/>
                    <a:pt x="677" y="142"/>
                    <a:pt x="667" y="140"/>
                  </a:cubicBezTo>
                  <a:cubicBezTo>
                    <a:pt x="657" y="138"/>
                    <a:pt x="632" y="139"/>
                    <a:pt x="622" y="135"/>
                  </a:cubicBezTo>
                  <a:cubicBezTo>
                    <a:pt x="612" y="131"/>
                    <a:pt x="632" y="117"/>
                    <a:pt x="608" y="113"/>
                  </a:cubicBezTo>
                  <a:cubicBezTo>
                    <a:pt x="584" y="109"/>
                    <a:pt x="590" y="119"/>
                    <a:pt x="583" y="119"/>
                  </a:cubicBezTo>
                  <a:lnTo>
                    <a:pt x="568" y="114"/>
                  </a:lnTo>
                  <a:cubicBezTo>
                    <a:pt x="555" y="116"/>
                    <a:pt x="521" y="125"/>
                    <a:pt x="505" y="131"/>
                  </a:cubicBezTo>
                  <a:cubicBezTo>
                    <a:pt x="482" y="140"/>
                    <a:pt x="485" y="140"/>
                    <a:pt x="472" y="152"/>
                  </a:cubicBezTo>
                  <a:cubicBezTo>
                    <a:pt x="459" y="164"/>
                    <a:pt x="443" y="192"/>
                    <a:pt x="428" y="204"/>
                  </a:cubicBezTo>
                  <a:cubicBezTo>
                    <a:pt x="410" y="223"/>
                    <a:pt x="393" y="217"/>
                    <a:pt x="382" y="224"/>
                  </a:cubicBezTo>
                  <a:lnTo>
                    <a:pt x="364" y="248"/>
                  </a:lnTo>
                  <a:lnTo>
                    <a:pt x="368" y="290"/>
                  </a:lnTo>
                  <a:lnTo>
                    <a:pt x="389" y="306"/>
                  </a:lnTo>
                  <a:lnTo>
                    <a:pt x="436" y="290"/>
                  </a:lnTo>
                  <a:cubicBezTo>
                    <a:pt x="447" y="296"/>
                    <a:pt x="448" y="335"/>
                    <a:pt x="457" y="341"/>
                  </a:cubicBezTo>
                  <a:cubicBezTo>
                    <a:pt x="468" y="348"/>
                    <a:pt x="486" y="330"/>
                    <a:pt x="491" y="324"/>
                  </a:cubicBezTo>
                  <a:lnTo>
                    <a:pt x="496" y="300"/>
                  </a:lnTo>
                  <a:lnTo>
                    <a:pt x="514" y="281"/>
                  </a:lnTo>
                  <a:cubicBezTo>
                    <a:pt x="515" y="270"/>
                    <a:pt x="499" y="245"/>
                    <a:pt x="502" y="234"/>
                  </a:cubicBezTo>
                  <a:cubicBezTo>
                    <a:pt x="505" y="225"/>
                    <a:pt x="526" y="220"/>
                    <a:pt x="535" y="213"/>
                  </a:cubicBezTo>
                  <a:cubicBezTo>
                    <a:pt x="544" y="206"/>
                    <a:pt x="546" y="192"/>
                    <a:pt x="554" y="191"/>
                  </a:cubicBezTo>
                  <a:cubicBezTo>
                    <a:pt x="567" y="190"/>
                    <a:pt x="580" y="200"/>
                    <a:pt x="581" y="204"/>
                  </a:cubicBezTo>
                  <a:cubicBezTo>
                    <a:pt x="581" y="208"/>
                    <a:pt x="560" y="200"/>
                    <a:pt x="557" y="215"/>
                  </a:cubicBezTo>
                  <a:cubicBezTo>
                    <a:pt x="554" y="230"/>
                    <a:pt x="535" y="233"/>
                    <a:pt x="533" y="242"/>
                  </a:cubicBezTo>
                  <a:lnTo>
                    <a:pt x="548" y="267"/>
                  </a:lnTo>
                  <a:lnTo>
                    <a:pt x="571" y="276"/>
                  </a:lnTo>
                  <a:lnTo>
                    <a:pt x="598" y="264"/>
                  </a:lnTo>
                  <a:lnTo>
                    <a:pt x="625" y="261"/>
                  </a:lnTo>
                  <a:cubicBezTo>
                    <a:pt x="632" y="263"/>
                    <a:pt x="645" y="271"/>
                    <a:pt x="638" y="276"/>
                  </a:cubicBezTo>
                  <a:cubicBezTo>
                    <a:pt x="631" y="281"/>
                    <a:pt x="593" y="287"/>
                    <a:pt x="584" y="293"/>
                  </a:cubicBezTo>
                  <a:cubicBezTo>
                    <a:pt x="575" y="299"/>
                    <a:pt x="587" y="309"/>
                    <a:pt x="581" y="311"/>
                  </a:cubicBezTo>
                  <a:cubicBezTo>
                    <a:pt x="567" y="319"/>
                    <a:pt x="556" y="301"/>
                    <a:pt x="550" y="303"/>
                  </a:cubicBezTo>
                  <a:lnTo>
                    <a:pt x="547" y="323"/>
                  </a:lnTo>
                  <a:lnTo>
                    <a:pt x="536" y="350"/>
                  </a:lnTo>
                  <a:lnTo>
                    <a:pt x="512" y="351"/>
                  </a:lnTo>
                  <a:lnTo>
                    <a:pt x="476" y="360"/>
                  </a:lnTo>
                  <a:lnTo>
                    <a:pt x="457" y="351"/>
                  </a:lnTo>
                  <a:lnTo>
                    <a:pt x="443" y="357"/>
                  </a:lnTo>
                  <a:lnTo>
                    <a:pt x="419" y="342"/>
                  </a:lnTo>
                  <a:cubicBezTo>
                    <a:pt x="417" y="335"/>
                    <a:pt x="433" y="329"/>
                    <a:pt x="428" y="317"/>
                  </a:cubicBezTo>
                  <a:cubicBezTo>
                    <a:pt x="423" y="305"/>
                    <a:pt x="396" y="313"/>
                    <a:pt x="392" y="321"/>
                  </a:cubicBezTo>
                  <a:lnTo>
                    <a:pt x="397" y="362"/>
                  </a:lnTo>
                  <a:lnTo>
                    <a:pt x="373" y="362"/>
                  </a:lnTo>
                  <a:cubicBezTo>
                    <a:pt x="365" y="366"/>
                    <a:pt x="355" y="380"/>
                    <a:pt x="347" y="386"/>
                  </a:cubicBezTo>
                  <a:cubicBezTo>
                    <a:pt x="339" y="392"/>
                    <a:pt x="332" y="379"/>
                    <a:pt x="322" y="399"/>
                  </a:cubicBezTo>
                  <a:cubicBezTo>
                    <a:pt x="312" y="419"/>
                    <a:pt x="301" y="411"/>
                    <a:pt x="293" y="414"/>
                  </a:cubicBezTo>
                  <a:cubicBezTo>
                    <a:pt x="285" y="417"/>
                    <a:pt x="280" y="414"/>
                    <a:pt x="275" y="416"/>
                  </a:cubicBezTo>
                  <a:cubicBezTo>
                    <a:pt x="270" y="418"/>
                    <a:pt x="267" y="426"/>
                    <a:pt x="260" y="426"/>
                  </a:cubicBezTo>
                  <a:cubicBezTo>
                    <a:pt x="253" y="426"/>
                    <a:pt x="238" y="417"/>
                    <a:pt x="232" y="419"/>
                  </a:cubicBezTo>
                  <a:cubicBezTo>
                    <a:pt x="226" y="421"/>
                    <a:pt x="221" y="432"/>
                    <a:pt x="226" y="437"/>
                  </a:cubicBezTo>
                  <a:lnTo>
                    <a:pt x="263" y="449"/>
                  </a:lnTo>
                  <a:lnTo>
                    <a:pt x="272" y="474"/>
                  </a:lnTo>
                  <a:lnTo>
                    <a:pt x="262" y="503"/>
                  </a:lnTo>
                  <a:cubicBezTo>
                    <a:pt x="251" y="507"/>
                    <a:pt x="223" y="499"/>
                    <a:pt x="206" y="498"/>
                  </a:cubicBezTo>
                  <a:cubicBezTo>
                    <a:pt x="189" y="497"/>
                    <a:pt x="164" y="492"/>
                    <a:pt x="158" y="498"/>
                  </a:cubicBezTo>
                  <a:cubicBezTo>
                    <a:pt x="152" y="504"/>
                    <a:pt x="167" y="527"/>
                    <a:pt x="167" y="537"/>
                  </a:cubicBezTo>
                  <a:cubicBezTo>
                    <a:pt x="167" y="547"/>
                    <a:pt x="159" y="551"/>
                    <a:pt x="157" y="557"/>
                  </a:cubicBezTo>
                  <a:cubicBezTo>
                    <a:pt x="155" y="563"/>
                    <a:pt x="161" y="569"/>
                    <a:pt x="157" y="576"/>
                  </a:cubicBezTo>
                  <a:cubicBezTo>
                    <a:pt x="153" y="583"/>
                    <a:pt x="127" y="594"/>
                    <a:pt x="130" y="597"/>
                  </a:cubicBezTo>
                  <a:cubicBezTo>
                    <a:pt x="139" y="606"/>
                    <a:pt x="160" y="592"/>
                    <a:pt x="176" y="592"/>
                  </a:cubicBezTo>
                  <a:lnTo>
                    <a:pt x="226" y="598"/>
                  </a:lnTo>
                  <a:lnTo>
                    <a:pt x="260" y="588"/>
                  </a:lnTo>
                  <a:lnTo>
                    <a:pt x="274" y="576"/>
                  </a:lnTo>
                  <a:cubicBezTo>
                    <a:pt x="282" y="573"/>
                    <a:pt x="306" y="573"/>
                    <a:pt x="307" y="569"/>
                  </a:cubicBezTo>
                  <a:cubicBezTo>
                    <a:pt x="321" y="557"/>
                    <a:pt x="283" y="559"/>
                    <a:pt x="283" y="552"/>
                  </a:cubicBezTo>
                  <a:cubicBezTo>
                    <a:pt x="283" y="545"/>
                    <a:pt x="300" y="533"/>
                    <a:pt x="307" y="528"/>
                  </a:cubicBezTo>
                  <a:lnTo>
                    <a:pt x="325" y="522"/>
                  </a:lnTo>
                  <a:lnTo>
                    <a:pt x="320" y="503"/>
                  </a:lnTo>
                  <a:cubicBezTo>
                    <a:pt x="323" y="499"/>
                    <a:pt x="336" y="495"/>
                    <a:pt x="342" y="495"/>
                  </a:cubicBezTo>
                  <a:cubicBezTo>
                    <a:pt x="348" y="495"/>
                    <a:pt x="350" y="506"/>
                    <a:pt x="358" y="505"/>
                  </a:cubicBezTo>
                  <a:cubicBezTo>
                    <a:pt x="366" y="504"/>
                    <a:pt x="384" y="490"/>
                    <a:pt x="393" y="491"/>
                  </a:cubicBezTo>
                  <a:lnTo>
                    <a:pt x="415" y="510"/>
                  </a:lnTo>
                  <a:cubicBezTo>
                    <a:pt x="416" y="517"/>
                    <a:pt x="407" y="520"/>
                    <a:pt x="401" y="530"/>
                  </a:cubicBezTo>
                  <a:lnTo>
                    <a:pt x="381" y="573"/>
                  </a:lnTo>
                  <a:lnTo>
                    <a:pt x="406" y="576"/>
                  </a:lnTo>
                  <a:lnTo>
                    <a:pt x="412" y="561"/>
                  </a:lnTo>
                  <a:lnTo>
                    <a:pt x="404" y="543"/>
                  </a:lnTo>
                  <a:cubicBezTo>
                    <a:pt x="406" y="539"/>
                    <a:pt x="417" y="541"/>
                    <a:pt x="423" y="538"/>
                  </a:cubicBezTo>
                  <a:cubicBezTo>
                    <a:pt x="430" y="537"/>
                    <a:pt x="435" y="526"/>
                    <a:pt x="441" y="527"/>
                  </a:cubicBezTo>
                  <a:cubicBezTo>
                    <a:pt x="447" y="528"/>
                    <a:pt x="453" y="542"/>
                    <a:pt x="460" y="547"/>
                  </a:cubicBezTo>
                  <a:lnTo>
                    <a:pt x="483" y="559"/>
                  </a:lnTo>
                  <a:lnTo>
                    <a:pt x="490" y="573"/>
                  </a:lnTo>
                  <a:lnTo>
                    <a:pt x="493" y="590"/>
                  </a:lnTo>
                  <a:lnTo>
                    <a:pt x="508" y="579"/>
                  </a:lnTo>
                  <a:cubicBezTo>
                    <a:pt x="508" y="579"/>
                    <a:pt x="507" y="566"/>
                    <a:pt x="509" y="564"/>
                  </a:cubicBezTo>
                  <a:cubicBezTo>
                    <a:pt x="513" y="561"/>
                    <a:pt x="512" y="581"/>
                    <a:pt x="521" y="569"/>
                  </a:cubicBezTo>
                  <a:cubicBezTo>
                    <a:pt x="530" y="557"/>
                    <a:pt x="525" y="556"/>
                    <a:pt x="515" y="549"/>
                  </a:cubicBezTo>
                  <a:lnTo>
                    <a:pt x="468" y="523"/>
                  </a:lnTo>
                  <a:lnTo>
                    <a:pt x="441" y="508"/>
                  </a:lnTo>
                  <a:lnTo>
                    <a:pt x="455" y="480"/>
                  </a:lnTo>
                  <a:lnTo>
                    <a:pt x="464" y="498"/>
                  </a:lnTo>
                  <a:lnTo>
                    <a:pt x="487" y="512"/>
                  </a:lnTo>
                  <a:lnTo>
                    <a:pt x="517" y="527"/>
                  </a:lnTo>
                  <a:cubicBezTo>
                    <a:pt x="526" y="535"/>
                    <a:pt x="529" y="546"/>
                    <a:pt x="539" y="559"/>
                  </a:cubicBezTo>
                  <a:cubicBezTo>
                    <a:pt x="549" y="572"/>
                    <a:pt x="570" y="602"/>
                    <a:pt x="579" y="608"/>
                  </a:cubicBezTo>
                  <a:cubicBezTo>
                    <a:pt x="588" y="614"/>
                    <a:pt x="588" y="598"/>
                    <a:pt x="592" y="597"/>
                  </a:cubicBezTo>
                  <a:cubicBezTo>
                    <a:pt x="596" y="594"/>
                    <a:pt x="604" y="602"/>
                    <a:pt x="604" y="599"/>
                  </a:cubicBezTo>
                  <a:cubicBezTo>
                    <a:pt x="604" y="596"/>
                    <a:pt x="596" y="583"/>
                    <a:pt x="593" y="578"/>
                  </a:cubicBezTo>
                  <a:cubicBezTo>
                    <a:pt x="589" y="574"/>
                    <a:pt x="590" y="568"/>
                    <a:pt x="587" y="567"/>
                  </a:cubicBezTo>
                  <a:cubicBezTo>
                    <a:pt x="585" y="563"/>
                    <a:pt x="583" y="558"/>
                    <a:pt x="584" y="555"/>
                  </a:cubicBezTo>
                  <a:cubicBezTo>
                    <a:pt x="585" y="552"/>
                    <a:pt x="589" y="550"/>
                    <a:pt x="592" y="548"/>
                  </a:cubicBezTo>
                  <a:lnTo>
                    <a:pt x="601" y="542"/>
                  </a:lnTo>
                  <a:cubicBezTo>
                    <a:pt x="607" y="541"/>
                    <a:pt x="621" y="541"/>
                    <a:pt x="627" y="541"/>
                  </a:cubicBezTo>
                  <a:cubicBezTo>
                    <a:pt x="633" y="541"/>
                    <a:pt x="636" y="541"/>
                    <a:pt x="640" y="539"/>
                  </a:cubicBezTo>
                  <a:cubicBezTo>
                    <a:pt x="644" y="537"/>
                    <a:pt x="648" y="532"/>
                    <a:pt x="650" y="528"/>
                  </a:cubicBezTo>
                  <a:lnTo>
                    <a:pt x="653" y="513"/>
                  </a:lnTo>
                  <a:lnTo>
                    <a:pt x="639" y="505"/>
                  </a:lnTo>
                  <a:cubicBezTo>
                    <a:pt x="639" y="503"/>
                    <a:pt x="650" y="505"/>
                    <a:pt x="655" y="501"/>
                  </a:cubicBezTo>
                  <a:cubicBezTo>
                    <a:pt x="660" y="497"/>
                    <a:pt x="665" y="488"/>
                    <a:pt x="670" y="483"/>
                  </a:cubicBezTo>
                  <a:cubicBezTo>
                    <a:pt x="675" y="478"/>
                    <a:pt x="681" y="471"/>
                    <a:pt x="686" y="470"/>
                  </a:cubicBezTo>
                  <a:lnTo>
                    <a:pt x="703" y="476"/>
                  </a:lnTo>
                  <a:lnTo>
                    <a:pt x="718" y="494"/>
                  </a:lnTo>
                  <a:cubicBezTo>
                    <a:pt x="723" y="498"/>
                    <a:pt x="727" y="503"/>
                    <a:pt x="731" y="501"/>
                  </a:cubicBezTo>
                  <a:cubicBezTo>
                    <a:pt x="735" y="499"/>
                    <a:pt x="742" y="488"/>
                    <a:pt x="742" y="482"/>
                  </a:cubicBezTo>
                  <a:lnTo>
                    <a:pt x="728" y="466"/>
                  </a:lnTo>
                  <a:cubicBezTo>
                    <a:pt x="730" y="462"/>
                    <a:pt x="746" y="463"/>
                    <a:pt x="755" y="459"/>
                  </a:cubicBezTo>
                  <a:cubicBezTo>
                    <a:pt x="764" y="455"/>
                    <a:pt x="777" y="444"/>
                    <a:pt x="782" y="444"/>
                  </a:cubicBezTo>
                  <a:cubicBezTo>
                    <a:pt x="787" y="444"/>
                    <a:pt x="786" y="452"/>
                    <a:pt x="784" y="458"/>
                  </a:cubicBezTo>
                  <a:cubicBezTo>
                    <a:pt x="782" y="464"/>
                    <a:pt x="765" y="469"/>
                    <a:pt x="772" y="480"/>
                  </a:cubicBezTo>
                  <a:cubicBezTo>
                    <a:pt x="779" y="491"/>
                    <a:pt x="820" y="516"/>
                    <a:pt x="824" y="525"/>
                  </a:cubicBezTo>
                  <a:cubicBezTo>
                    <a:pt x="828" y="534"/>
                    <a:pt x="808" y="535"/>
                    <a:pt x="796" y="537"/>
                  </a:cubicBezTo>
                  <a:cubicBezTo>
                    <a:pt x="784" y="539"/>
                    <a:pt x="763" y="541"/>
                    <a:pt x="751" y="539"/>
                  </a:cubicBezTo>
                  <a:cubicBezTo>
                    <a:pt x="739" y="537"/>
                    <a:pt x="739" y="524"/>
                    <a:pt x="722" y="524"/>
                  </a:cubicBezTo>
                  <a:cubicBezTo>
                    <a:pt x="705" y="524"/>
                    <a:pt x="707" y="533"/>
                    <a:pt x="697" y="537"/>
                  </a:cubicBezTo>
                  <a:lnTo>
                    <a:pt x="667" y="538"/>
                  </a:lnTo>
                  <a:lnTo>
                    <a:pt x="623" y="560"/>
                  </a:lnTo>
                  <a:lnTo>
                    <a:pt x="634" y="576"/>
                  </a:lnTo>
                  <a:lnTo>
                    <a:pt x="639" y="598"/>
                  </a:lnTo>
                  <a:lnTo>
                    <a:pt x="669" y="617"/>
                  </a:lnTo>
                  <a:lnTo>
                    <a:pt x="700" y="602"/>
                  </a:lnTo>
                  <a:lnTo>
                    <a:pt x="718" y="611"/>
                  </a:lnTo>
                  <a:lnTo>
                    <a:pt x="752" y="608"/>
                  </a:lnTo>
                  <a:lnTo>
                    <a:pt x="757" y="644"/>
                  </a:lnTo>
                  <a:lnTo>
                    <a:pt x="697" y="677"/>
                  </a:ln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FF5425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100" name="Rectangle 4">
            <a:extLst>
              <a:ext uri="{FF2B5EF4-FFF2-40B4-BE49-F238E27FC236}">
                <a16:creationId xmlns="" xmlns:a16="http://schemas.microsoft.com/office/drawing/2014/main" id="{EB5D93C6-ADE8-4018-ACC8-858A6157D2EE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>
          <a:xfrm>
            <a:off x="304800" y="6477000"/>
            <a:ext cx="2133600" cy="168275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101" name="Rectangle 5">
            <a:extLst>
              <a:ext uri="{FF2B5EF4-FFF2-40B4-BE49-F238E27FC236}">
                <a16:creationId xmlns="" xmlns:a16="http://schemas.microsoft.com/office/drawing/2014/main" id="{BDEF22DE-90D0-4788-866B-96D8B195B7E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>
          <a:xfrm>
            <a:off x="6705600" y="6477000"/>
            <a:ext cx="2286000" cy="168275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 altLang="en-US"/>
              <a:t>www.themegallery.com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="" xmlns:a16="http://schemas.microsoft.com/office/drawing/2014/main" id="{1C89DD23-3700-4C3A-877F-76816F40730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3657600" y="6477000"/>
            <a:ext cx="2133600" cy="168275"/>
          </a:xfrm>
        </p:spPr>
        <p:txBody>
          <a:bodyPr/>
          <a:lstStyle>
            <a:lvl1pPr algn="ctr">
              <a:defRPr/>
            </a:lvl1pPr>
          </a:lstStyle>
          <a:p>
            <a:fld id="{A2290D7B-2751-4AC7-A596-DF2F6756B4A3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4103" name="Picture 7" descr="artplus_nature_naturalcity42_a">
            <a:extLst>
              <a:ext uri="{FF2B5EF4-FFF2-40B4-BE49-F238E27FC236}">
                <a16:creationId xmlns="" xmlns:a16="http://schemas.microsoft.com/office/drawing/2014/main" id="{82B20BD4-9846-4981-A07B-D2602AD63E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0450" y="3167063"/>
            <a:ext cx="4425950" cy="29892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artplus_nature_naturalcity42_i">
            <a:extLst>
              <a:ext uri="{FF2B5EF4-FFF2-40B4-BE49-F238E27FC236}">
                <a16:creationId xmlns="" xmlns:a16="http://schemas.microsoft.com/office/drawing/2014/main" id="{51ECD37B-029C-4E02-808E-F853E581B8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6425" y="3352800"/>
            <a:ext cx="1654175" cy="877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artplus_nature_naturalcity42_c">
            <a:extLst>
              <a:ext uri="{FF2B5EF4-FFF2-40B4-BE49-F238E27FC236}">
                <a16:creationId xmlns="" xmlns:a16="http://schemas.microsoft.com/office/drawing/2014/main" id="{50FB37F0-B6F4-4A16-A2DC-2B610C0C97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6400" y="2895600"/>
            <a:ext cx="1112838" cy="8667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9" name="Picture 13" descr="artplus_nature_naturalcity42_f">
            <a:extLst>
              <a:ext uri="{FF2B5EF4-FFF2-40B4-BE49-F238E27FC236}">
                <a16:creationId xmlns="" xmlns:a16="http://schemas.microsoft.com/office/drawing/2014/main" id="{EFC36486-F9A3-43C4-8A81-7C78565895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4275" y="4594225"/>
            <a:ext cx="4911725" cy="18827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>
            <a:extLst>
              <a:ext uri="{FF2B5EF4-FFF2-40B4-BE49-F238E27FC236}">
                <a16:creationId xmlns="" xmlns:a16="http://schemas.microsoft.com/office/drawing/2014/main" id="{FBEAC447-85DF-4717-AB0E-038F726FF27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04800" y="4419600"/>
            <a:ext cx="6400800" cy="1143000"/>
          </a:xfrm>
        </p:spPr>
        <p:txBody>
          <a:bodyPr/>
          <a:lstStyle>
            <a:lvl1pPr algn="l">
              <a:defRPr sz="4300">
                <a:solidFill>
                  <a:schemeClr val="bg1"/>
                </a:solidFill>
              </a:defRPr>
            </a:lvl1pPr>
          </a:lstStyle>
          <a:p>
            <a:pPr lvl="0"/>
            <a:r>
              <a:rPr lang="th-TH" altLang="en-US" noProof="0"/>
              <a:t>คลิกเพื่อแก้ไขสไตล์ชื่อเรื่องต้นแบบ</a:t>
            </a:r>
            <a:endParaRPr lang="en-US" altLang="en-US" noProof="0"/>
          </a:p>
        </p:txBody>
      </p:sp>
      <p:sp>
        <p:nvSpPr>
          <p:cNvPr id="4099" name="Rectangle 3">
            <a:extLst>
              <a:ext uri="{FF2B5EF4-FFF2-40B4-BE49-F238E27FC236}">
                <a16:creationId xmlns="" xmlns:a16="http://schemas.microsoft.com/office/drawing/2014/main" id="{FC61828B-2BCB-40D0-8BB0-3516C142516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04800" y="5715000"/>
            <a:ext cx="6400800" cy="3810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1800" b="1" i="1">
                <a:solidFill>
                  <a:schemeClr val="bg1"/>
                </a:solidFill>
              </a:defRPr>
            </a:lvl1pPr>
          </a:lstStyle>
          <a:p>
            <a:pPr lvl="0"/>
            <a:r>
              <a:rPr lang="th-TH" altLang="en-US" noProof="0"/>
              <a:t>คลิกเพื่อแก้ไขสไตล์ชื่อเรื่องรองต้นแบบ</a:t>
            </a:r>
            <a:endParaRPr lang="en-US" altLang="en-US" noProof="0"/>
          </a:p>
        </p:txBody>
      </p:sp>
      <p:sp>
        <p:nvSpPr>
          <p:cNvPr id="4222" name="Text Box 126">
            <a:extLst>
              <a:ext uri="{FF2B5EF4-FFF2-40B4-BE49-F238E27FC236}">
                <a16:creationId xmlns="" xmlns:a16="http://schemas.microsoft.com/office/drawing/2014/main" id="{0CC2618F-75B2-4321-8542-B23C658405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07350" y="152400"/>
            <a:ext cx="9842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en-US" sz="2000" b="1">
                <a:solidFill>
                  <a:srgbClr val="000000"/>
                </a:solidFill>
                <a:latin typeface="Verdana" panose="020B0604030504040204" pitchFamily="34" charset="0"/>
              </a:rPr>
              <a:t>LOGO</a:t>
            </a:r>
          </a:p>
        </p:txBody>
      </p:sp>
      <p:pic>
        <p:nvPicPr>
          <p:cNvPr id="4105" name="Picture 9" descr="artplus_nature_naturalcity42_b">
            <a:extLst>
              <a:ext uri="{FF2B5EF4-FFF2-40B4-BE49-F238E27FC236}">
                <a16:creationId xmlns="" xmlns:a16="http://schemas.microsoft.com/office/drawing/2014/main" id="{418ABAAB-5F0F-41A0-A4FC-551CC42D50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5888" y="3097213"/>
            <a:ext cx="2971800" cy="5715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artplus_nature_naturalcity42_e">
            <a:extLst>
              <a:ext uri="{FF2B5EF4-FFF2-40B4-BE49-F238E27FC236}">
                <a16:creationId xmlns="" xmlns:a16="http://schemas.microsoft.com/office/drawing/2014/main" id="{4C04C2FE-6D06-4EF9-A324-55BCB743BA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993900"/>
            <a:ext cx="1546225" cy="16637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7" name="Picture 11" descr="artplus_nature_naturalcity42_d">
            <a:extLst>
              <a:ext uri="{FF2B5EF4-FFF2-40B4-BE49-F238E27FC236}">
                <a16:creationId xmlns="" xmlns:a16="http://schemas.microsoft.com/office/drawing/2014/main" id="{C485613C-DD3F-47F4-AD27-15F67DDBC8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6100" y="2862263"/>
            <a:ext cx="623888" cy="5794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24" name="Picture 128" descr="a1">
            <a:extLst>
              <a:ext uri="{FF2B5EF4-FFF2-40B4-BE49-F238E27FC236}">
                <a16:creationId xmlns="" xmlns:a16="http://schemas.microsoft.com/office/drawing/2014/main" id="{3B8208C4-64EA-40CB-814E-0DEEA723620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95250"/>
            <a:ext cx="1803400" cy="20701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25" name="Picture 129" descr="b_1">
            <a:extLst>
              <a:ext uri="{FF2B5EF4-FFF2-40B4-BE49-F238E27FC236}">
                <a16:creationId xmlns="" xmlns:a16="http://schemas.microsoft.com/office/drawing/2014/main" id="{C2D78825-7E00-45E9-8BAB-E1BC8363501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4450" y="1968500"/>
            <a:ext cx="1079500" cy="4699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4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37743E-6 L -0.21076 0.04787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38" y="2382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9300"/>
                            </p:stCondLst>
                            <p:childTnLst>
                              <p:par>
                                <p:cTn id="4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81481E-6 C -0.08906 0.01505 -0.38802 0.03033 -0.53472 0.09075 C -0.68142 0.15116 -0.81198 0.322 -0.88055 0.36297 C -0.94913 0.40394 -0.93229 0.34237 -0.94583 0.33704 " pathEditMode="relative" rAng="0" ptsTypes="aaaa">
                                      <p:cBhvr>
                                        <p:cTn id="42" dur="2000" fill="hold"/>
                                        <p:tgtEl>
                                          <p:spTgt spid="42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465" y="20185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.04629 C -0.07778 0.05393 -0.34948 0.0956 -0.46667 0.09166 C -0.58385 0.08773 -0.63611 -0.0007 -0.70278 0.02314 C -0.76944 0.04699 -0.83247 0.19027 -0.86667 0.23426 " pathEditMode="relative" rAng="0" ptsTypes="aaaa">
                                      <p:cBhvr>
                                        <p:cTn id="44" dur="2000" fill="hold"/>
                                        <p:tgtEl>
                                          <p:spTgt spid="4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333" y="7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18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28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9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1000"/>
                        <p:tgtEl>
                          <p:spTgt spid="409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36886541-CD27-45E0-B012-6B85D74D57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="" xmlns:a16="http://schemas.microsoft.com/office/drawing/2014/main" id="{19E5F150-C688-47F9-AF22-7A53ACC14D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="" xmlns:a16="http://schemas.microsoft.com/office/drawing/2014/main" id="{D52071CC-D87F-45DC-808B-CB8C484413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="" xmlns:a16="http://schemas.microsoft.com/office/drawing/2014/main" id="{C90121E8-524C-4A33-9C51-690180EBE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="" xmlns:a16="http://schemas.microsoft.com/office/drawing/2014/main" id="{1D187B40-5B9D-4507-9983-A39677283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A7C44A-4EFB-41CF-9D9D-B45E157ED5C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9143280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>
            <a:extLst>
              <a:ext uri="{FF2B5EF4-FFF2-40B4-BE49-F238E27FC236}">
                <a16:creationId xmlns="" xmlns:a16="http://schemas.microsoft.com/office/drawing/2014/main" id="{4ED4180D-B6F4-4D25-9560-49473DDF70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6096000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="" xmlns:a16="http://schemas.microsoft.com/office/drawing/2014/main" id="{96961353-0F04-4D97-8893-A194076F0B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6096000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="" xmlns:a16="http://schemas.microsoft.com/office/drawing/2014/main" id="{01FF2D8A-502E-4D78-9928-98E92E7B2F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="" xmlns:a16="http://schemas.microsoft.com/office/drawing/2014/main" id="{54DCC4BE-96CD-46F4-A8CD-655AEB96A5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="" xmlns:a16="http://schemas.microsoft.com/office/drawing/2014/main" id="{AFBB17F8-8018-4FFA-9479-A8CBA7132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D48165-0B9B-4509-B80F-839730B0DB7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8498656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ชื่อเรื่องและตารา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0C6FE632-4621-4BA2-B457-C70DC37F6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8683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ตาราง 2">
            <a:extLst>
              <a:ext uri="{FF2B5EF4-FFF2-40B4-BE49-F238E27FC236}">
                <a16:creationId xmlns="" xmlns:a16="http://schemas.microsoft.com/office/drawing/2014/main" id="{48CD7CA2-5FBB-402E-8C52-833751F8A02C}"/>
              </a:ext>
            </a:extLst>
          </p:cNvPr>
          <p:cNvSpPr>
            <a:spLocks noGrp="1"/>
          </p:cNvSpPr>
          <p:nvPr>
            <p:ph type="tbl" idx="1"/>
          </p:nvPr>
        </p:nvSpPr>
        <p:spPr>
          <a:xfrm>
            <a:off x="457200" y="1295400"/>
            <a:ext cx="8229600" cy="5029200"/>
          </a:xfrm>
        </p:spPr>
        <p:txBody>
          <a:bodyPr/>
          <a:lstStyle/>
          <a:p>
            <a:r>
              <a:rPr lang="th-TH"/>
              <a:t>คลิกไอคอนเพื่อเพิ่มตาราง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="" xmlns:a16="http://schemas.microsoft.com/office/drawing/2014/main" id="{851EB7D5-A34D-42D2-9075-AFCC4026A27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537325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="" xmlns:a16="http://schemas.microsoft.com/office/drawing/2014/main" id="{B96602BD-8A02-455F-9684-A3840FA282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537325"/>
            <a:ext cx="2895600" cy="244475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="" xmlns:a16="http://schemas.microsoft.com/office/drawing/2014/main" id="{834E3B21-5EF7-41EA-AA05-53B03D44B0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537325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40A0B6BA-D8C4-4280-A178-154F011D01B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8866250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สไลด์ชื่อเรื่อง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842" name="Rectangle 1642">
            <a:extLst>
              <a:ext uri="{FF2B5EF4-FFF2-40B4-BE49-F238E27FC236}">
                <a16:creationId xmlns="" xmlns:a16="http://schemas.microsoft.com/office/drawing/2014/main" id="{D291AB29-9307-4F07-A64C-C34873717DD5}"/>
              </a:ext>
            </a:extLst>
          </p:cNvPr>
          <p:cNvSpPr>
            <a:spLocks noChangeArrowheads="1"/>
          </p:cNvSpPr>
          <p:nvPr/>
        </p:nvSpPr>
        <p:spPr bwMode="gray">
          <a:xfrm>
            <a:off x="3071813" y="0"/>
            <a:ext cx="1417637" cy="6858000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36834" name="Rectangle 1634">
            <a:extLst>
              <a:ext uri="{FF2B5EF4-FFF2-40B4-BE49-F238E27FC236}">
                <a16:creationId xmlns="" xmlns:a16="http://schemas.microsoft.com/office/drawing/2014/main" id="{805A3727-947C-43BA-81EB-009B83EA13A0}"/>
              </a:ext>
            </a:extLst>
          </p:cNvPr>
          <p:cNvSpPr>
            <a:spLocks noChangeArrowheads="1"/>
          </p:cNvSpPr>
          <p:nvPr/>
        </p:nvSpPr>
        <p:spPr bwMode="gray">
          <a:xfrm>
            <a:off x="0" y="0"/>
            <a:ext cx="3152775" cy="68580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85882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36796" name="Rectangle 1596">
            <a:extLst>
              <a:ext uri="{FF2B5EF4-FFF2-40B4-BE49-F238E27FC236}">
                <a16:creationId xmlns="" xmlns:a16="http://schemas.microsoft.com/office/drawing/2014/main" id="{CB651EA7-ED9D-4725-A16E-88295E3664A2}"/>
              </a:ext>
            </a:extLst>
          </p:cNvPr>
          <p:cNvSpPr>
            <a:spLocks noChangeArrowheads="1"/>
          </p:cNvSpPr>
          <p:nvPr/>
        </p:nvSpPr>
        <p:spPr bwMode="gray">
          <a:xfrm>
            <a:off x="6902450" y="-11113"/>
            <a:ext cx="303213" cy="6858001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36797" name="Rectangle 1597">
            <a:extLst>
              <a:ext uri="{FF2B5EF4-FFF2-40B4-BE49-F238E27FC236}">
                <a16:creationId xmlns="" xmlns:a16="http://schemas.microsoft.com/office/drawing/2014/main" id="{364B8F3F-9A4F-47BB-9EE7-A2AA62D2611E}"/>
              </a:ext>
            </a:extLst>
          </p:cNvPr>
          <p:cNvSpPr>
            <a:spLocks noChangeArrowheads="1"/>
          </p:cNvSpPr>
          <p:nvPr/>
        </p:nvSpPr>
        <p:spPr bwMode="gray">
          <a:xfrm>
            <a:off x="7158038" y="12700"/>
            <a:ext cx="227012" cy="6858000"/>
          </a:xfrm>
          <a:prstGeom prst="rect">
            <a:avLst/>
          </a:prstGeom>
          <a:solidFill>
            <a:schemeClr val="accent2">
              <a:alpha val="2000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36792" name="Rectangle 1592">
            <a:extLst>
              <a:ext uri="{FF2B5EF4-FFF2-40B4-BE49-F238E27FC236}">
                <a16:creationId xmlns="" xmlns:a16="http://schemas.microsoft.com/office/drawing/2014/main" id="{B2A37EA1-9949-47C5-BD8E-5B905E80A9E5}"/>
              </a:ext>
            </a:extLst>
          </p:cNvPr>
          <p:cNvSpPr>
            <a:spLocks noChangeArrowheads="1"/>
          </p:cNvSpPr>
          <p:nvPr/>
        </p:nvSpPr>
        <p:spPr bwMode="gray">
          <a:xfrm>
            <a:off x="4375150" y="0"/>
            <a:ext cx="1060450" cy="6858000"/>
          </a:xfrm>
          <a:prstGeom prst="rect">
            <a:avLst/>
          </a:prstGeom>
          <a:solidFill>
            <a:schemeClr val="accent2">
              <a:alpha val="6400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36793" name="Rectangle 1593">
            <a:extLst>
              <a:ext uri="{FF2B5EF4-FFF2-40B4-BE49-F238E27FC236}">
                <a16:creationId xmlns="" xmlns:a16="http://schemas.microsoft.com/office/drawing/2014/main" id="{57AC2A0E-D3AB-46A0-B0E6-752A075C56E7}"/>
              </a:ext>
            </a:extLst>
          </p:cNvPr>
          <p:cNvSpPr>
            <a:spLocks noChangeArrowheads="1"/>
          </p:cNvSpPr>
          <p:nvPr/>
        </p:nvSpPr>
        <p:spPr bwMode="gray">
          <a:xfrm>
            <a:off x="5359400" y="-17463"/>
            <a:ext cx="728663" cy="6938963"/>
          </a:xfrm>
          <a:prstGeom prst="rect">
            <a:avLst/>
          </a:prstGeom>
          <a:solidFill>
            <a:schemeClr val="accent2">
              <a:alpha val="53999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36794" name="Rectangle 1594">
            <a:extLst>
              <a:ext uri="{FF2B5EF4-FFF2-40B4-BE49-F238E27FC236}">
                <a16:creationId xmlns="" xmlns:a16="http://schemas.microsoft.com/office/drawing/2014/main" id="{BF332DD2-E591-44C1-B119-CE6CD0BE1636}"/>
              </a:ext>
            </a:extLst>
          </p:cNvPr>
          <p:cNvSpPr>
            <a:spLocks noChangeArrowheads="1"/>
          </p:cNvSpPr>
          <p:nvPr/>
        </p:nvSpPr>
        <p:spPr bwMode="gray">
          <a:xfrm>
            <a:off x="6018213" y="-19050"/>
            <a:ext cx="547687" cy="6938963"/>
          </a:xfrm>
          <a:prstGeom prst="rect">
            <a:avLst/>
          </a:prstGeom>
          <a:solidFill>
            <a:schemeClr val="accent2">
              <a:alpha val="4700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36795" name="Rectangle 1595">
            <a:extLst>
              <a:ext uri="{FF2B5EF4-FFF2-40B4-BE49-F238E27FC236}">
                <a16:creationId xmlns="" xmlns:a16="http://schemas.microsoft.com/office/drawing/2014/main" id="{CBC47BA8-3888-46C7-B941-3A981FC358B1}"/>
              </a:ext>
            </a:extLst>
          </p:cNvPr>
          <p:cNvSpPr>
            <a:spLocks noChangeArrowheads="1"/>
          </p:cNvSpPr>
          <p:nvPr/>
        </p:nvSpPr>
        <p:spPr bwMode="gray">
          <a:xfrm>
            <a:off x="6505575" y="0"/>
            <a:ext cx="446088" cy="6858000"/>
          </a:xfrm>
          <a:prstGeom prst="rect">
            <a:avLst/>
          </a:prstGeom>
          <a:solidFill>
            <a:schemeClr val="accent2">
              <a:alpha val="3700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36822" name="Rectangle 1622">
            <a:extLst>
              <a:ext uri="{FF2B5EF4-FFF2-40B4-BE49-F238E27FC236}">
                <a16:creationId xmlns="" xmlns:a16="http://schemas.microsoft.com/office/drawing/2014/main" id="{923920CB-6A95-488B-8136-2675DD4AA28D}"/>
              </a:ext>
            </a:extLst>
          </p:cNvPr>
          <p:cNvSpPr>
            <a:spLocks noChangeArrowheads="1"/>
          </p:cNvSpPr>
          <p:nvPr/>
        </p:nvSpPr>
        <p:spPr bwMode="gray">
          <a:xfrm>
            <a:off x="7339013" y="52388"/>
            <a:ext cx="136525" cy="6858000"/>
          </a:xfrm>
          <a:prstGeom prst="rect">
            <a:avLst/>
          </a:prstGeom>
          <a:solidFill>
            <a:schemeClr val="accent2">
              <a:alpha val="14999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36823" name="Rectangle 1623">
            <a:extLst>
              <a:ext uri="{FF2B5EF4-FFF2-40B4-BE49-F238E27FC236}">
                <a16:creationId xmlns="" xmlns:a16="http://schemas.microsoft.com/office/drawing/2014/main" id="{ED24FCD0-BF8D-45FF-863A-3109978A4191}"/>
              </a:ext>
            </a:extLst>
          </p:cNvPr>
          <p:cNvSpPr>
            <a:spLocks noChangeArrowheads="1"/>
          </p:cNvSpPr>
          <p:nvPr/>
        </p:nvSpPr>
        <p:spPr bwMode="gray">
          <a:xfrm>
            <a:off x="8366125" y="20638"/>
            <a:ext cx="344488" cy="6858000"/>
          </a:xfrm>
          <a:prstGeom prst="rect">
            <a:avLst/>
          </a:prstGeom>
          <a:solidFill>
            <a:schemeClr val="accent2">
              <a:alpha val="2300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36824" name="Rectangle 1624">
            <a:extLst>
              <a:ext uri="{FF2B5EF4-FFF2-40B4-BE49-F238E27FC236}">
                <a16:creationId xmlns="" xmlns:a16="http://schemas.microsoft.com/office/drawing/2014/main" id="{AAD65FC1-CE42-4FB7-9B05-E823FC720F78}"/>
              </a:ext>
            </a:extLst>
          </p:cNvPr>
          <p:cNvSpPr>
            <a:spLocks noChangeArrowheads="1"/>
          </p:cNvSpPr>
          <p:nvPr/>
        </p:nvSpPr>
        <p:spPr bwMode="gray">
          <a:xfrm>
            <a:off x="8664575" y="0"/>
            <a:ext cx="474663" cy="6858000"/>
          </a:xfrm>
          <a:prstGeom prst="rect">
            <a:avLst/>
          </a:prstGeom>
          <a:solidFill>
            <a:schemeClr val="accent2">
              <a:alpha val="2800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36813" name="Text Box 1613">
            <a:extLst>
              <a:ext uri="{FF2B5EF4-FFF2-40B4-BE49-F238E27FC236}">
                <a16:creationId xmlns="" xmlns:a16="http://schemas.microsoft.com/office/drawing/2014/main" id="{FCF53FA3-0DE6-444C-BBD4-335DAD60A6B2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76200" y="6477000"/>
            <a:ext cx="160813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17961" dir="2700000" algn="ctr" rotWithShape="0">
                    <a:srgbClr val="1C1C1C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altLang="en-US" sz="1000">
                <a:solidFill>
                  <a:srgbClr val="F8F8F8"/>
                </a:solidFill>
              </a:rPr>
              <a:t>www.themegallery.com</a:t>
            </a:r>
          </a:p>
        </p:txBody>
      </p:sp>
      <p:sp>
        <p:nvSpPr>
          <p:cNvPr id="436812" name="Text Box 1612">
            <a:extLst>
              <a:ext uri="{FF2B5EF4-FFF2-40B4-BE49-F238E27FC236}">
                <a16:creationId xmlns="" xmlns:a16="http://schemas.microsoft.com/office/drawing/2014/main" id="{822C0E72-71F7-4B5F-B438-9DE42B8F7373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76225" y="6007100"/>
            <a:ext cx="11699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=""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1C1C1C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>
                <a:solidFill>
                  <a:srgbClr val="FFFFFF"/>
                </a:solidFill>
                <a:latin typeface="Verdana" panose="020B0604030504040204" pitchFamily="34" charset="0"/>
              </a:rPr>
              <a:t>LOGO</a:t>
            </a:r>
          </a:p>
        </p:txBody>
      </p:sp>
      <p:sp>
        <p:nvSpPr>
          <p:cNvPr id="436843" name="Rectangle 1643">
            <a:extLst>
              <a:ext uri="{FF2B5EF4-FFF2-40B4-BE49-F238E27FC236}">
                <a16:creationId xmlns="" xmlns:a16="http://schemas.microsoft.com/office/drawing/2014/main" id="{EFA44397-DA65-4D86-BC32-2E3CF36681BD}"/>
              </a:ext>
            </a:extLst>
          </p:cNvPr>
          <p:cNvSpPr>
            <a:spLocks noChangeArrowheads="1"/>
          </p:cNvSpPr>
          <p:nvPr/>
        </p:nvSpPr>
        <p:spPr bwMode="gray">
          <a:xfrm>
            <a:off x="7953375" y="4763"/>
            <a:ext cx="136525" cy="6858000"/>
          </a:xfrm>
          <a:prstGeom prst="rect">
            <a:avLst/>
          </a:prstGeom>
          <a:solidFill>
            <a:schemeClr val="accent2">
              <a:alpha val="600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36844" name="Rectangle 1644">
            <a:extLst>
              <a:ext uri="{FF2B5EF4-FFF2-40B4-BE49-F238E27FC236}">
                <a16:creationId xmlns="" xmlns:a16="http://schemas.microsoft.com/office/drawing/2014/main" id="{AFDE5BBA-B00E-4C11-A871-17C5D9395225}"/>
              </a:ext>
            </a:extLst>
          </p:cNvPr>
          <p:cNvSpPr>
            <a:spLocks noChangeArrowheads="1"/>
          </p:cNvSpPr>
          <p:nvPr/>
        </p:nvSpPr>
        <p:spPr bwMode="gray">
          <a:xfrm>
            <a:off x="8045450" y="4763"/>
            <a:ext cx="168275" cy="6858000"/>
          </a:xfrm>
          <a:prstGeom prst="rect">
            <a:avLst/>
          </a:prstGeom>
          <a:solidFill>
            <a:schemeClr val="accent2">
              <a:alpha val="1200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36845" name="Rectangle 1645">
            <a:extLst>
              <a:ext uri="{FF2B5EF4-FFF2-40B4-BE49-F238E27FC236}">
                <a16:creationId xmlns="" xmlns:a16="http://schemas.microsoft.com/office/drawing/2014/main" id="{C4AD2B13-4437-45BE-A974-25FC7DA8063D}"/>
              </a:ext>
            </a:extLst>
          </p:cNvPr>
          <p:cNvSpPr>
            <a:spLocks noChangeArrowheads="1"/>
          </p:cNvSpPr>
          <p:nvPr/>
        </p:nvSpPr>
        <p:spPr bwMode="gray">
          <a:xfrm>
            <a:off x="8177213" y="-11113"/>
            <a:ext cx="230187" cy="6858001"/>
          </a:xfrm>
          <a:prstGeom prst="rect">
            <a:avLst/>
          </a:prstGeom>
          <a:solidFill>
            <a:schemeClr val="accent2">
              <a:alpha val="17999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36847" name="Rectangle 1647">
            <a:extLst>
              <a:ext uri="{FF2B5EF4-FFF2-40B4-BE49-F238E27FC236}">
                <a16:creationId xmlns="" xmlns:a16="http://schemas.microsoft.com/office/drawing/2014/main" id="{347C6CAC-7E0E-4430-91EB-89D05C3BAD8E}"/>
              </a:ext>
            </a:extLst>
          </p:cNvPr>
          <p:cNvSpPr>
            <a:spLocks noGrp="1" noChangeArrowheads="1"/>
          </p:cNvSpPr>
          <p:nvPr>
            <p:ph type="ctrTitle" sz="quarter"/>
          </p:nvPr>
        </p:nvSpPr>
        <p:spPr bwMode="gray">
          <a:xfrm>
            <a:off x="3802063" y="1314450"/>
            <a:ext cx="5105400" cy="1470025"/>
          </a:xfrm>
        </p:spPr>
        <p:txBody>
          <a:bodyPr/>
          <a:lstStyle>
            <a:lvl1pPr algn="ctr">
              <a:defRPr sz="4400"/>
            </a:lvl1pPr>
          </a:lstStyle>
          <a:p>
            <a:pPr lvl="0"/>
            <a:r>
              <a:rPr lang="th-TH" altLang="en-US" noProof="0"/>
              <a:t>คลิกเพื่อแก้ไขสไตล์ชื่อเรื่องต้นแบบ</a:t>
            </a:r>
            <a:endParaRPr lang="en-US" altLang="en-US" noProof="0"/>
          </a:p>
        </p:txBody>
      </p:sp>
      <p:sp>
        <p:nvSpPr>
          <p:cNvPr id="436848" name="Rectangle 1648">
            <a:extLst>
              <a:ext uri="{FF2B5EF4-FFF2-40B4-BE49-F238E27FC236}">
                <a16:creationId xmlns="" xmlns:a16="http://schemas.microsoft.com/office/drawing/2014/main" id="{837BF726-17C6-449A-9244-00214945F439}"/>
              </a:ext>
            </a:extLst>
          </p:cNvPr>
          <p:cNvSpPr>
            <a:spLocks noGrp="1" noChangeArrowheads="1"/>
          </p:cNvSpPr>
          <p:nvPr>
            <p:ph type="subTitle" sz="quarter" idx="1"/>
          </p:nvPr>
        </p:nvSpPr>
        <p:spPr bwMode="gray">
          <a:xfrm>
            <a:off x="3810000" y="2762250"/>
            <a:ext cx="5151438" cy="757238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th-TH" altLang="en-US" noProof="0"/>
              <a:t>คลิกเพื่อแก้ไขสไตล์ชื่อเรื่องรองต้นแบบ</a:t>
            </a:r>
            <a:endParaRPr lang="en-US" altLang="en-US" noProof="0"/>
          </a:p>
        </p:txBody>
      </p:sp>
      <p:sp>
        <p:nvSpPr>
          <p:cNvPr id="436850" name="Rectangle 1650">
            <a:extLst>
              <a:ext uri="{FF2B5EF4-FFF2-40B4-BE49-F238E27FC236}">
                <a16:creationId xmlns="" xmlns:a16="http://schemas.microsoft.com/office/drawing/2014/main" id="{715338D9-B3D8-4E66-AA1D-B1382CC931FF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552825" y="6534150"/>
            <a:ext cx="2895600" cy="23495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36849" name="Rectangle 1649">
            <a:extLst>
              <a:ext uri="{FF2B5EF4-FFF2-40B4-BE49-F238E27FC236}">
                <a16:creationId xmlns="" xmlns:a16="http://schemas.microsoft.com/office/drawing/2014/main" id="{54EEE53A-973F-4DE3-BE07-8F2B4AC4108D}"/>
              </a:ext>
            </a:extLst>
          </p:cNvPr>
          <p:cNvSpPr>
            <a:spLocks noGrp="1" noChangeArrowheads="1"/>
          </p:cNvSpPr>
          <p:nvPr>
            <p:ph type="dt" sz="quarter" idx="2"/>
          </p:nvPr>
        </p:nvSpPr>
        <p:spPr bwMode="gray">
          <a:xfrm>
            <a:off x="6900863" y="6526213"/>
            <a:ext cx="2133600" cy="274637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36851" name="Rectangle 1651">
            <a:extLst>
              <a:ext uri="{FF2B5EF4-FFF2-40B4-BE49-F238E27FC236}">
                <a16:creationId xmlns="" xmlns:a16="http://schemas.microsoft.com/office/drawing/2014/main" id="{8F129FBE-FA6D-4847-AC54-947E9282F748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3011488" y="6527800"/>
            <a:ext cx="373062" cy="234950"/>
          </a:xfrm>
        </p:spPr>
        <p:txBody>
          <a:bodyPr/>
          <a:lstStyle>
            <a:lvl1pPr>
              <a:defRPr/>
            </a:lvl1pPr>
          </a:lstStyle>
          <a:p>
            <a:fld id="{6F57837A-D150-412A-9DCC-543ABC27C5A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846291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36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36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36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36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67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6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36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367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6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36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367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36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6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6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6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6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368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36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36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368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36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36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68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36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36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368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36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36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368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36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36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368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36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36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3100"/>
                            </p:stCondLst>
                            <p:childTnLst>
                              <p:par>
                                <p:cTn id="6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9" dur="500" fill="hold"/>
                                        <p:tgtEl>
                                          <p:spTgt spid="4368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1" dur="500" fill="hold"/>
                                        <p:tgtEl>
                                          <p:spTgt spid="4367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73" dur="500" fill="hold"/>
                                        <p:tgtEl>
                                          <p:spTgt spid="43679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6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75" dur="500" fill="hold"/>
                                        <p:tgtEl>
                                          <p:spTgt spid="43679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77" dur="500" fill="hold"/>
                                        <p:tgtEl>
                                          <p:spTgt spid="4367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6" presetClass="emph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79" dur="500" fill="hold"/>
                                        <p:tgtEl>
                                          <p:spTgt spid="4367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6" presetClass="emph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81" dur="500" fill="hold"/>
                                        <p:tgtEl>
                                          <p:spTgt spid="4367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83" dur="500" fill="hold"/>
                                        <p:tgtEl>
                                          <p:spTgt spid="4368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6" presetClass="emph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85" dur="500" fill="hold"/>
                                        <p:tgtEl>
                                          <p:spTgt spid="4368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6" presetClass="emph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87" dur="500" fill="hold"/>
                                        <p:tgtEl>
                                          <p:spTgt spid="43682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5900"/>
                            </p:stCondLst>
                            <p:childTnLst>
                              <p:par>
                                <p:cTn id="8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0" dur="500" fill="hold"/>
                                        <p:tgtEl>
                                          <p:spTgt spid="43684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92" dur="500" fill="hold"/>
                                        <p:tgtEl>
                                          <p:spTgt spid="43684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6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94" dur="500" fill="hold"/>
                                        <p:tgtEl>
                                          <p:spTgt spid="4368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" presetClass="emp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96" dur="500" fill="hold"/>
                                        <p:tgtEl>
                                          <p:spTgt spid="4368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36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36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436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37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344 0.26526 C 0.15434 0.26017 0.07587 0.23011 0.04201 0.19056 C 0.00816 0.15101 -0.01441 0.06198 -0.02934 0.02821 " pathEditMode="relative" rAng="0" ptsTypes="faf">
                                      <p:cBhvr>
                                        <p:cTn id="103" dur="1000" fill="hold"/>
                                        <p:tgtEl>
                                          <p:spTgt spid="4368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39" y="-118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6847" grpId="0"/>
      <p:bldP spid="436847" grpId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91F3CD60-2687-4E66-8FA8-C2B47971A1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="" xmlns:a16="http://schemas.microsoft.com/office/drawing/2014/main" id="{52D4E18C-9D85-4733-B651-F010E002EF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="" xmlns:a16="http://schemas.microsoft.com/office/drawing/2014/main" id="{094E831E-F036-4992-A518-572C02500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="" xmlns:a16="http://schemas.microsoft.com/office/drawing/2014/main" id="{55B9F6CF-FB24-4CFC-8B5B-76B19C537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="" xmlns:a16="http://schemas.microsoft.com/office/drawing/2014/main" id="{706FCC12-7F80-4441-9627-435313A5FC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68286D-3CBE-4916-8089-6EC465E1F89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36874813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ADD4526B-746D-47DD-83E3-94AD3A7455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="" xmlns:a16="http://schemas.microsoft.com/office/drawing/2014/main" id="{580F5BF4-229A-4FC1-B1B2-B36B279392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="" xmlns:a16="http://schemas.microsoft.com/office/drawing/2014/main" id="{9745EA0A-725D-42DD-80D1-53820E23A8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="" xmlns:a16="http://schemas.microsoft.com/office/drawing/2014/main" id="{55FCC61B-8515-4722-AFFF-62A14842C1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="" xmlns:a16="http://schemas.microsoft.com/office/drawing/2014/main" id="{74A38D1A-0644-47DC-85DD-664645413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2B5E05-F200-4E34-BAB8-DC559970736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42648775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9C61FBD6-979F-4A95-921D-C56C330678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="" xmlns:a16="http://schemas.microsoft.com/office/drawing/2014/main" id="{D875E4FF-52FE-412B-B888-919E6CF2C8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30288" y="1163638"/>
            <a:ext cx="3903662" cy="5360987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="" xmlns:a16="http://schemas.microsoft.com/office/drawing/2014/main" id="{D71DBE7D-B342-4EB3-9346-1758C6BC55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86350" y="1163638"/>
            <a:ext cx="3905250" cy="5360987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="" xmlns:a16="http://schemas.microsoft.com/office/drawing/2014/main" id="{E031A343-C135-45B1-83ED-40607F3F1E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="" xmlns:a16="http://schemas.microsoft.com/office/drawing/2014/main" id="{12C48860-CA05-4944-BEB2-F8C1FC237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="" xmlns:a16="http://schemas.microsoft.com/office/drawing/2014/main" id="{CE51BD74-6937-4E36-AABA-A9BA8B71A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A1D871-4608-412B-838F-6593D094EE2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8047776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1AEB6059-3181-4CFB-8FAB-FD9A28A426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="" xmlns:a16="http://schemas.microsoft.com/office/drawing/2014/main" id="{17158A95-66E4-4F1F-8CFB-190DD6320F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="" xmlns:a16="http://schemas.microsoft.com/office/drawing/2014/main" id="{E6D7CE4B-9F38-4281-965A-E2AAB7EE83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>
            <a:extLst>
              <a:ext uri="{FF2B5EF4-FFF2-40B4-BE49-F238E27FC236}">
                <a16:creationId xmlns="" xmlns:a16="http://schemas.microsoft.com/office/drawing/2014/main" id="{695EB3EA-4F8E-4A7D-B30B-7FCC45D14A6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>
            <a:extLst>
              <a:ext uri="{FF2B5EF4-FFF2-40B4-BE49-F238E27FC236}">
                <a16:creationId xmlns="" xmlns:a16="http://schemas.microsoft.com/office/drawing/2014/main" id="{50CC4C98-E93B-4FF5-BD5D-B4DF649C08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7" name="ตัวแทนวันที่ 6">
            <a:extLst>
              <a:ext uri="{FF2B5EF4-FFF2-40B4-BE49-F238E27FC236}">
                <a16:creationId xmlns="" xmlns:a16="http://schemas.microsoft.com/office/drawing/2014/main" id="{34C83EF2-57AC-43AC-A6E9-E79589C2E8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ตัวแทนท้ายกระดาษ 7">
            <a:extLst>
              <a:ext uri="{FF2B5EF4-FFF2-40B4-BE49-F238E27FC236}">
                <a16:creationId xmlns="" xmlns:a16="http://schemas.microsoft.com/office/drawing/2014/main" id="{854DA3F3-8206-49B9-86BA-9B726276F7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ตัวแทนหมายเลขสไลด์ 8">
            <a:extLst>
              <a:ext uri="{FF2B5EF4-FFF2-40B4-BE49-F238E27FC236}">
                <a16:creationId xmlns="" xmlns:a16="http://schemas.microsoft.com/office/drawing/2014/main" id="{D093DAAE-9992-4AB1-A24E-CED2428F6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A9461C-A6C0-4641-AD84-BFA530A248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7379296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561EA8DE-8E33-4D43-AAF8-4644C6EA82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วันที่ 2">
            <a:extLst>
              <a:ext uri="{FF2B5EF4-FFF2-40B4-BE49-F238E27FC236}">
                <a16:creationId xmlns="" xmlns:a16="http://schemas.microsoft.com/office/drawing/2014/main" id="{0EA5A34C-1CCD-42C2-A58A-555A21AD5F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ตัวแทนท้ายกระดาษ 3">
            <a:extLst>
              <a:ext uri="{FF2B5EF4-FFF2-40B4-BE49-F238E27FC236}">
                <a16:creationId xmlns="" xmlns:a16="http://schemas.microsoft.com/office/drawing/2014/main" id="{AF9C3583-97EB-4F87-A6B8-B6BE36863B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ตัวแทนหมายเลขสไลด์ 4">
            <a:extLst>
              <a:ext uri="{FF2B5EF4-FFF2-40B4-BE49-F238E27FC236}">
                <a16:creationId xmlns="" xmlns:a16="http://schemas.microsoft.com/office/drawing/2014/main" id="{0097CFE2-984C-4D0B-9FDC-61A7A5150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1D039C-DE01-48B4-A3BA-E70861A0332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1886259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>
            <a:extLst>
              <a:ext uri="{FF2B5EF4-FFF2-40B4-BE49-F238E27FC236}">
                <a16:creationId xmlns="" xmlns:a16="http://schemas.microsoft.com/office/drawing/2014/main" id="{75A10126-1B29-4416-99CA-B35BF6144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ตัวแทนท้ายกระดาษ 2">
            <a:extLst>
              <a:ext uri="{FF2B5EF4-FFF2-40B4-BE49-F238E27FC236}">
                <a16:creationId xmlns="" xmlns:a16="http://schemas.microsoft.com/office/drawing/2014/main" id="{0372EC4A-344E-43DD-9D36-38152E270E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="" xmlns:a16="http://schemas.microsoft.com/office/drawing/2014/main" id="{A4968A8B-BDBD-40E1-9FCB-C806EC083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8F5355-C23C-44A6-B1A9-4C47D50B19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436838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2E8A14AD-56BC-42B3-A7D7-0E06D2176D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="" xmlns:a16="http://schemas.microsoft.com/office/drawing/2014/main" id="{CB50DB4F-9C1E-4725-8557-BA15623EA6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="" xmlns:a16="http://schemas.microsoft.com/office/drawing/2014/main" id="{8CE5E9D3-1053-4052-BBB9-F49DC7C22D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="" xmlns:a16="http://schemas.microsoft.com/office/drawing/2014/main" id="{F06B7E1B-BCE1-4AFC-9DF9-BC4AE6C2F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="" xmlns:a16="http://schemas.microsoft.com/office/drawing/2014/main" id="{C0B03162-D30C-4868-87D3-2C1079C63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798523-54D2-4CBD-BB37-452968BB9A0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3038870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090FEA70-88D1-4950-BA05-6AE0ABB840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="" xmlns:a16="http://schemas.microsoft.com/office/drawing/2014/main" id="{78047936-C3F8-4FC0-96EA-DDC4A6FFA7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="" xmlns:a16="http://schemas.microsoft.com/office/drawing/2014/main" id="{6A154AC4-E509-4345-9215-BBD0B29185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="" xmlns:a16="http://schemas.microsoft.com/office/drawing/2014/main" id="{9583F2FF-7D1A-41C8-AEC7-2C49E06CD8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="" xmlns:a16="http://schemas.microsoft.com/office/drawing/2014/main" id="{7FAD945C-F167-4E8F-A660-998BDA809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="" xmlns:a16="http://schemas.microsoft.com/office/drawing/2014/main" id="{8586AF17-84A0-484F-A56F-443B6F41A1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6678AE-6590-43F3-9693-AA0E6DFBD61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4019446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0EC3F58B-5C03-483F-A97A-DF7C56E839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รูปภาพ 2">
            <a:extLst>
              <a:ext uri="{FF2B5EF4-FFF2-40B4-BE49-F238E27FC236}">
                <a16:creationId xmlns="" xmlns:a16="http://schemas.microsoft.com/office/drawing/2014/main" id="{7C376CB7-8CEF-4A4A-B59F-A53F7CCE0ED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="" xmlns:a16="http://schemas.microsoft.com/office/drawing/2014/main" id="{DB44E71A-0FFE-428A-81EC-4FB8A9D8D8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="" xmlns:a16="http://schemas.microsoft.com/office/drawing/2014/main" id="{1768547D-8424-42B2-86EE-44049C64EE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="" xmlns:a16="http://schemas.microsoft.com/office/drawing/2014/main" id="{185FB368-ACD9-41EC-87F9-B73CFAB91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="" xmlns:a16="http://schemas.microsoft.com/office/drawing/2014/main" id="{39728281-3B2A-41B2-8B7D-B081010757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2B34BE-73DB-42DF-A06C-E51027D5D5C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9137523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53A8B082-D6B5-46EE-BC38-A823A0A769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="" xmlns:a16="http://schemas.microsoft.com/office/drawing/2014/main" id="{4D891EB9-3EF1-44C2-9607-21077C429D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="" xmlns:a16="http://schemas.microsoft.com/office/drawing/2014/main" id="{63DC9177-45F3-4263-A634-2E5901D797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="" xmlns:a16="http://schemas.microsoft.com/office/drawing/2014/main" id="{1F3CF9C6-7D97-41C6-803D-07AC39D323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="" xmlns:a16="http://schemas.microsoft.com/office/drawing/2014/main" id="{BE795A69-7824-486B-A645-440F342F32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245A82-3BBB-4404-A7FA-1F1D2A35087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5939538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>
            <a:extLst>
              <a:ext uri="{FF2B5EF4-FFF2-40B4-BE49-F238E27FC236}">
                <a16:creationId xmlns="" xmlns:a16="http://schemas.microsoft.com/office/drawing/2014/main" id="{8AB4EA2E-FE85-4ABC-B79A-D341AA1E273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018338" y="65088"/>
            <a:ext cx="1995487" cy="6459537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="" xmlns:a16="http://schemas.microsoft.com/office/drawing/2014/main" id="{3230C5C7-3D1A-4841-AEF9-2FA73DA1C4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30288" y="65088"/>
            <a:ext cx="5835650" cy="6459537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="" xmlns:a16="http://schemas.microsoft.com/office/drawing/2014/main" id="{3265D3AC-EB40-4DD5-86F3-0268716490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="" xmlns:a16="http://schemas.microsoft.com/office/drawing/2014/main" id="{E7DEFE3A-0254-4FA0-BBEB-1E4F3028E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="" xmlns:a16="http://schemas.microsoft.com/office/drawing/2014/main" id="{5E98B9F9-DEEA-4CAD-B33F-64674D7029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3B32E7-5CCD-4C05-BB36-555BDB96CB7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417784448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ชื่อเรื่องและแผนภูม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910F1819-38C8-4AAB-8F84-81243EBBD6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65088"/>
            <a:ext cx="7958137" cy="1011237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แผนภูมิ 2">
            <a:extLst>
              <a:ext uri="{FF2B5EF4-FFF2-40B4-BE49-F238E27FC236}">
                <a16:creationId xmlns="" xmlns:a16="http://schemas.microsoft.com/office/drawing/2014/main" id="{C7CC168F-D582-4E03-A9CD-6203B3836AD5}"/>
              </a:ext>
            </a:extLst>
          </p:cNvPr>
          <p:cNvSpPr>
            <a:spLocks noGrp="1"/>
          </p:cNvSpPr>
          <p:nvPr>
            <p:ph type="chart" idx="1"/>
          </p:nvPr>
        </p:nvSpPr>
        <p:spPr>
          <a:xfrm>
            <a:off x="1030288" y="1163638"/>
            <a:ext cx="7961312" cy="5360987"/>
          </a:xfrm>
        </p:spPr>
        <p:txBody>
          <a:bodyPr/>
          <a:lstStyle/>
          <a:p>
            <a:r>
              <a:rPr lang="th-TH"/>
              <a:t>คลิกไอคอนเพื่อเพิ่มแผนภูมิ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="" xmlns:a16="http://schemas.microsoft.com/office/drawing/2014/main" id="{144E7513-2E59-414C-A615-95D2A5BE0E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77913" y="6616700"/>
            <a:ext cx="2133600" cy="2413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="" xmlns:a16="http://schemas.microsoft.com/office/drawing/2014/main" id="{8B87B3FA-4022-4FB2-830C-919BD21FCA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38825" y="6616700"/>
            <a:ext cx="2895600" cy="2413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="" xmlns:a16="http://schemas.microsoft.com/office/drawing/2014/main" id="{85BFFE40-4B95-4956-85E2-639D02F513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87825" y="6616700"/>
            <a:ext cx="661988" cy="241300"/>
          </a:xfrm>
        </p:spPr>
        <p:txBody>
          <a:bodyPr/>
          <a:lstStyle>
            <a:lvl1pPr>
              <a:defRPr/>
            </a:lvl1pPr>
          </a:lstStyle>
          <a:p>
            <a:fld id="{08C9FD35-BD33-40CB-8AD1-B1AC53268B8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45043200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สไลด์ชื่อเรื่อง">
    <p:bg bwMode="gray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5">
            <a:extLst>
              <a:ext uri="{FF2B5EF4-FFF2-40B4-BE49-F238E27FC236}">
                <a16:creationId xmlns="" xmlns:a16="http://schemas.microsoft.com/office/drawing/2014/main" id="{FE2DB0BF-F0BF-434C-BFC6-C99257CE056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76200" y="6477000"/>
            <a:ext cx="2895600" cy="304800"/>
          </a:xfrm>
        </p:spPr>
        <p:txBody>
          <a:bodyPr/>
          <a:lstStyle>
            <a:lvl1pPr algn="l">
              <a:defRPr sz="1700">
                <a:solidFill>
                  <a:srgbClr val="000000"/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="" xmlns:a16="http://schemas.microsoft.com/office/drawing/2014/main" id="{A60255D6-5D38-4028-92E8-B39EDB72453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066800" y="3581400"/>
            <a:ext cx="7010400" cy="381000"/>
          </a:xfrm>
          <a:extLst>
            <a:ext uri="{AF507438-7753-43E0-B8FC-AC1667EBCBE1}">
              <a14:hiddenEffects xmlns=""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2000" b="0">
                <a:solidFill>
                  <a:srgbClr val="000000"/>
                </a:solidFill>
              </a:defRPr>
            </a:lvl1pPr>
          </a:lstStyle>
          <a:p>
            <a:pPr lvl="0"/>
            <a:r>
              <a:rPr lang="th-TH" altLang="en-US" noProof="0"/>
              <a:t>คลิกเพื่อแก้ไขสไตล์ชื่อเรื่องรองต้นแบบ</a:t>
            </a:r>
            <a:endParaRPr lang="en-US" altLang="en-US" noProof="0"/>
          </a:p>
        </p:txBody>
      </p:sp>
      <p:sp>
        <p:nvSpPr>
          <p:cNvPr id="3226" name="Rectangle 154">
            <a:extLst>
              <a:ext uri="{FF2B5EF4-FFF2-40B4-BE49-F238E27FC236}">
                <a16:creationId xmlns="" xmlns:a16="http://schemas.microsoft.com/office/drawing/2014/main" id="{96931E78-FF88-4DBB-81CC-E47D37D0CE14}"/>
              </a:ext>
            </a:extLst>
          </p:cNvPr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6324600" y="6477000"/>
            <a:ext cx="2133600" cy="244475"/>
          </a:xfrm>
        </p:spPr>
        <p:txBody>
          <a:bodyPr/>
          <a:lstStyle>
            <a:lvl1pPr algn="ctr">
              <a:defRPr sz="1400" b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3227" name="Rectangle 155">
            <a:extLst>
              <a:ext uri="{FF2B5EF4-FFF2-40B4-BE49-F238E27FC236}">
                <a16:creationId xmlns="" xmlns:a16="http://schemas.microsoft.com/office/drawing/2014/main" id="{37AB8EC9-47D6-4233-8704-F0117A2FF7BF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534400" y="6477000"/>
            <a:ext cx="457200" cy="244475"/>
          </a:xfrm>
        </p:spPr>
        <p:txBody>
          <a:bodyPr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fld id="{7DA537DF-B1B2-452E-854F-F6E567A7A0B7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3074" name="Rectangle 2">
            <a:extLst>
              <a:ext uri="{FF2B5EF4-FFF2-40B4-BE49-F238E27FC236}">
                <a16:creationId xmlns="" xmlns:a16="http://schemas.microsoft.com/office/drawing/2014/main" id="{D90DFC8E-78C7-4AC7-B556-2C5710EE76C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066800" y="2514600"/>
            <a:ext cx="7010400" cy="685800"/>
          </a:xfrm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28398" dir="3806097" algn="ctr" rotWithShape="0">
                    <a:srgbClr val="000000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defRPr sz="4500">
                <a:latin typeface="Arial" panose="020B0604020202020204" pitchFamily="34" charset="0"/>
              </a:defRPr>
            </a:lvl1pPr>
          </a:lstStyle>
          <a:p>
            <a:pPr lvl="0"/>
            <a:r>
              <a:rPr lang="th-TH" altLang="en-US" noProof="0"/>
              <a:t>คลิกเพื่อแก้ไขสไตล์ชื่อเรื่องต้นแบบ</a:t>
            </a:r>
            <a:endParaRPr lang="en-US" altLang="en-US" noProof="0"/>
          </a:p>
        </p:txBody>
      </p:sp>
      <p:sp>
        <p:nvSpPr>
          <p:cNvPr id="3086" name="Text Box 14">
            <a:extLst>
              <a:ext uri="{FF2B5EF4-FFF2-40B4-BE49-F238E27FC236}">
                <a16:creationId xmlns="" xmlns:a16="http://schemas.microsoft.com/office/drawing/2014/main" id="{DC349A30-78E7-4D1E-A467-0AB3174A9ED0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3505200" y="5943600"/>
            <a:ext cx="2514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CC3300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sz="2400">
                <a:solidFill>
                  <a:srgbClr val="D43636"/>
                </a:solidFill>
                <a:latin typeface="Arial Black" panose="020B0A04020102020204" pitchFamily="34" charset="0"/>
              </a:rPr>
              <a:t>L/O/G/O</a:t>
            </a:r>
          </a:p>
        </p:txBody>
      </p:sp>
      <p:grpSp>
        <p:nvGrpSpPr>
          <p:cNvPr id="3236" name="Group 164">
            <a:extLst>
              <a:ext uri="{FF2B5EF4-FFF2-40B4-BE49-F238E27FC236}">
                <a16:creationId xmlns="" xmlns:a16="http://schemas.microsoft.com/office/drawing/2014/main" id="{BCBAB0F9-18FE-4618-A327-13EF2BA34694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3233" name="Picture 161" descr="artplus_nature_naturalcity38_g">
              <a:extLst>
                <a:ext uri="{FF2B5EF4-FFF2-40B4-BE49-F238E27FC236}">
                  <a16:creationId xmlns="" xmlns:a16="http://schemas.microsoft.com/office/drawing/2014/main" id="{145BE4B8-E337-4203-A9A6-6A61BE0E94C1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2">
              <a:lum bright="6000" contrast="6000"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12500"/>
            <a:stretch>
              <a:fillRect/>
            </a:stretch>
          </p:blipFill>
          <p:spPr bwMode="auto">
            <a:xfrm>
              <a:off x="1200" y="2949"/>
              <a:ext cx="1241" cy="113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32" name="Picture 160" descr="artplus_nature_naturalcity38_g">
              <a:extLst>
                <a:ext uri="{FF2B5EF4-FFF2-40B4-BE49-F238E27FC236}">
                  <a16:creationId xmlns="" xmlns:a16="http://schemas.microsoft.com/office/drawing/2014/main" id="{90E8A21E-4ECD-4C4B-A073-3CFA77C9554C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2">
              <a:lum bright="6000" contrast="6000"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12500"/>
            <a:stretch>
              <a:fillRect/>
            </a:stretch>
          </p:blipFill>
          <p:spPr bwMode="auto">
            <a:xfrm>
              <a:off x="0" y="2019"/>
              <a:ext cx="1884" cy="206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31" name="Picture 159" descr="artplus_nature_naturalcity38_e">
              <a:extLst>
                <a:ext uri="{FF2B5EF4-FFF2-40B4-BE49-F238E27FC236}">
                  <a16:creationId xmlns="" xmlns:a16="http://schemas.microsoft.com/office/drawing/2014/main" id="{FB37DBAA-5397-4F14-A235-1F2E06B003AE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b="11525"/>
            <a:stretch>
              <a:fillRect/>
            </a:stretch>
          </p:blipFill>
          <p:spPr bwMode="auto">
            <a:xfrm>
              <a:off x="0" y="2592"/>
              <a:ext cx="5760" cy="1728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234" name="Group 162">
              <a:extLst>
                <a:ext uri="{FF2B5EF4-FFF2-40B4-BE49-F238E27FC236}">
                  <a16:creationId xmlns="" xmlns:a16="http://schemas.microsoft.com/office/drawing/2014/main" id="{798557AC-13AC-4A63-9FF1-630EC0816497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0" y="0"/>
              <a:ext cx="5760" cy="2016"/>
              <a:chOff x="0" y="0"/>
              <a:chExt cx="5760" cy="2016"/>
            </a:xfrm>
          </p:grpSpPr>
          <p:pic>
            <p:nvPicPr>
              <p:cNvPr id="3225" name="Picture 153" descr="7">
                <a:extLst>
                  <a:ext uri="{FF2B5EF4-FFF2-40B4-BE49-F238E27FC236}">
                    <a16:creationId xmlns="" xmlns:a16="http://schemas.microsoft.com/office/drawing/2014/main" id="{379842EB-3778-4E80-855A-EE354FBE7D32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>
              <a:blip r:embed="rId4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5760" cy="2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212" name="Picture 140" descr="04">
                <a:extLst>
                  <a:ext uri="{FF2B5EF4-FFF2-40B4-BE49-F238E27FC236}">
                    <a16:creationId xmlns="" xmlns:a16="http://schemas.microsoft.com/office/drawing/2014/main" id="{87CFDC7D-06AC-4E99-977F-816D055F6EA5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>
              <a:blip r:embed="rId5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60" y="0"/>
                <a:ext cx="858" cy="73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235" name="Picture 163" descr="water_2">
              <a:extLst>
                <a:ext uri="{FF2B5EF4-FFF2-40B4-BE49-F238E27FC236}">
                  <a16:creationId xmlns="" xmlns:a16="http://schemas.microsoft.com/office/drawing/2014/main" id="{61A2A72C-6DB7-4295-AF67-BB3F2C004D4D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" y="576"/>
              <a:ext cx="546" cy="336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228912294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6587FC7A-7845-476B-939B-902DFF2F3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="" xmlns:a16="http://schemas.microsoft.com/office/drawing/2014/main" id="{292CE7F0-C042-4B09-B15F-2795303DDF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="" xmlns:a16="http://schemas.microsoft.com/office/drawing/2014/main" id="{83427289-383F-4553-B9E5-65E0F37DC5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ตัวแทนหมายเลขสไลด์ 4">
            <a:extLst>
              <a:ext uri="{FF2B5EF4-FFF2-40B4-BE49-F238E27FC236}">
                <a16:creationId xmlns="" xmlns:a16="http://schemas.microsoft.com/office/drawing/2014/main" id="{7C4948C0-B210-4780-88AD-22038E6A624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8A554A4-9E3F-4540-93D2-E59CD0AF8851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="" xmlns:a16="http://schemas.microsoft.com/office/drawing/2014/main" id="{240CF079-A634-4D38-8E0C-B31843D934D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3279902626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4884404A-4007-4B97-AD2E-BD2D82DB54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="" xmlns:a16="http://schemas.microsoft.com/office/drawing/2014/main" id="{082AEA87-A101-4BA0-96D4-445B6240FB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="" xmlns:a16="http://schemas.microsoft.com/office/drawing/2014/main" id="{85D8D10E-D9CD-4E83-84B3-96DB4F04B7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ตัวแทนหมายเลขสไลด์ 4">
            <a:extLst>
              <a:ext uri="{FF2B5EF4-FFF2-40B4-BE49-F238E27FC236}">
                <a16:creationId xmlns="" xmlns:a16="http://schemas.microsoft.com/office/drawing/2014/main" id="{CCF5E14F-AB25-4922-9263-5751404B79C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522E85F-46EE-4F5F-9C61-4069D3087824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="" xmlns:a16="http://schemas.microsoft.com/office/drawing/2014/main" id="{4510FFA6-ACB5-44A3-B5A5-A435EC38B43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250159763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0E40D57C-CCFE-4995-B0BB-9B54EE4B9C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="" xmlns:a16="http://schemas.microsoft.com/office/drawing/2014/main" id="{2DDE4F91-27D0-44A5-A3A9-A962988729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04800" y="1219200"/>
            <a:ext cx="4114800" cy="5105400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="" xmlns:a16="http://schemas.microsoft.com/office/drawing/2014/main" id="{E501C8BC-842F-425D-B413-7337218FF9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72000" y="1219200"/>
            <a:ext cx="4114800" cy="5105400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="" xmlns:a16="http://schemas.microsoft.com/office/drawing/2014/main" id="{3D3943BA-429F-4760-9E55-A5F6018CB2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="" xmlns:a16="http://schemas.microsoft.com/office/drawing/2014/main" id="{7C00EFA5-22A3-4870-AB4A-531A2DC8303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48006E7-5A84-4F6C-9170-B7F95D5C7938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7" name="ตัวแทนท้ายกระดาษ 6">
            <a:extLst>
              <a:ext uri="{FF2B5EF4-FFF2-40B4-BE49-F238E27FC236}">
                <a16:creationId xmlns="" xmlns:a16="http://schemas.microsoft.com/office/drawing/2014/main" id="{7FD3EC08-EAD2-4CCC-8C0E-A7277C52068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897384002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6AB6F8D0-9C2D-4067-B701-DB27E7925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="" xmlns:a16="http://schemas.microsoft.com/office/drawing/2014/main" id="{7FCBD82E-F765-40C3-B401-709D7BCDAA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="" xmlns:a16="http://schemas.microsoft.com/office/drawing/2014/main" id="{88124C9F-498B-4662-9B57-CC3E74A3DB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>
            <a:extLst>
              <a:ext uri="{FF2B5EF4-FFF2-40B4-BE49-F238E27FC236}">
                <a16:creationId xmlns="" xmlns:a16="http://schemas.microsoft.com/office/drawing/2014/main" id="{1DC9854A-EAA5-4DA1-92D8-9B91990051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>
            <a:extLst>
              <a:ext uri="{FF2B5EF4-FFF2-40B4-BE49-F238E27FC236}">
                <a16:creationId xmlns="" xmlns:a16="http://schemas.microsoft.com/office/drawing/2014/main" id="{A8E6CB95-B42C-4D9C-ADEC-B669D5158F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7" name="ตัวแทนวันที่ 6">
            <a:extLst>
              <a:ext uri="{FF2B5EF4-FFF2-40B4-BE49-F238E27FC236}">
                <a16:creationId xmlns="" xmlns:a16="http://schemas.microsoft.com/office/drawing/2014/main" id="{CFE3B93A-B651-4D32-961B-532F0FF8E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ตัวแทนหมายเลขสไลด์ 7">
            <a:extLst>
              <a:ext uri="{FF2B5EF4-FFF2-40B4-BE49-F238E27FC236}">
                <a16:creationId xmlns="" xmlns:a16="http://schemas.microsoft.com/office/drawing/2014/main" id="{A9CE706E-7A09-45EF-80B0-6AFFF3CD825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6825BD-6ECF-421F-B642-01D3AAB9AA0B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9" name="ตัวแทนท้ายกระดาษ 8">
            <a:extLst>
              <a:ext uri="{FF2B5EF4-FFF2-40B4-BE49-F238E27FC236}">
                <a16:creationId xmlns="" xmlns:a16="http://schemas.microsoft.com/office/drawing/2014/main" id="{C9F6C639-D0AD-4E98-86BC-15A99C45857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537968928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306441FE-8C31-4F1F-BCF3-4F43793546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="" xmlns:a16="http://schemas.microsoft.com/office/drawing/2014/main" id="{0BB1090B-EEA0-41A6-9C75-016BE655FD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="" xmlns:a16="http://schemas.microsoft.com/office/drawing/2014/main" id="{582F2A43-F23F-4D6C-B348-6250C004C0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="" xmlns:a16="http://schemas.microsoft.com/office/drawing/2014/main" id="{77C2C84B-B2E1-4960-9C7F-9AF0D825F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="" xmlns:a16="http://schemas.microsoft.com/office/drawing/2014/main" id="{6503510C-471F-4C74-8E01-9AA58E7BC3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F8C0D2-546F-49EA-A07F-89E6B69E0E4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48395720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6AC88024-421F-48BE-8B23-35E893CF1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วันที่ 2">
            <a:extLst>
              <a:ext uri="{FF2B5EF4-FFF2-40B4-BE49-F238E27FC236}">
                <a16:creationId xmlns="" xmlns:a16="http://schemas.microsoft.com/office/drawing/2014/main" id="{299FCA7A-D5A4-4595-865D-4C8616E21B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="" xmlns:a16="http://schemas.microsoft.com/office/drawing/2014/main" id="{74C598A8-CA8B-4CD7-92D7-E0B9FDC9302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9124C79-B9DC-498E-8AA3-C4293C484C35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="" xmlns:a16="http://schemas.microsoft.com/office/drawing/2014/main" id="{A9FD2CBA-F7C6-4351-826C-90B538D4E07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3016957660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>
            <a:extLst>
              <a:ext uri="{FF2B5EF4-FFF2-40B4-BE49-F238E27FC236}">
                <a16:creationId xmlns="" xmlns:a16="http://schemas.microsoft.com/office/drawing/2014/main" id="{BFA6EECC-62F9-4660-81BF-7FE2140A6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ตัวแทนหมายเลขสไลด์ 2">
            <a:extLst>
              <a:ext uri="{FF2B5EF4-FFF2-40B4-BE49-F238E27FC236}">
                <a16:creationId xmlns="" xmlns:a16="http://schemas.microsoft.com/office/drawing/2014/main" id="{5A84B65E-B04D-45ED-921D-3B073F241E1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91C0566-6B5E-475B-BE6F-3B8B45ED68EA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4" name="ตัวแทนท้ายกระดาษ 3">
            <a:extLst>
              <a:ext uri="{FF2B5EF4-FFF2-40B4-BE49-F238E27FC236}">
                <a16:creationId xmlns="" xmlns:a16="http://schemas.microsoft.com/office/drawing/2014/main" id="{37A7E524-1212-4E24-BE95-B00F868107F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257015092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35CC3F48-3643-4746-818E-DDE0271C4C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="" xmlns:a16="http://schemas.microsoft.com/office/drawing/2014/main" id="{0FEC11EA-AF6B-4890-B0B3-EC27B4A8EE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="" xmlns:a16="http://schemas.microsoft.com/office/drawing/2014/main" id="{AE82A5BF-035C-4265-9550-5B60C4D979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="" xmlns:a16="http://schemas.microsoft.com/office/drawing/2014/main" id="{2DB2B77C-7687-4753-87A3-1962D215E7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="" xmlns:a16="http://schemas.microsoft.com/office/drawing/2014/main" id="{F60CADEA-5E07-4363-8A89-D32E526A8FF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4E0A7A6-F45C-4921-9D45-2D48C6866E90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7" name="ตัวแทนท้ายกระดาษ 6">
            <a:extLst>
              <a:ext uri="{FF2B5EF4-FFF2-40B4-BE49-F238E27FC236}">
                <a16:creationId xmlns="" xmlns:a16="http://schemas.microsoft.com/office/drawing/2014/main" id="{E53998AD-355D-4B72-9CFE-F11B25E41D2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352362065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BED04264-446E-4B9D-AA2C-1DB9D8F6E7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รูปภาพ 2">
            <a:extLst>
              <a:ext uri="{FF2B5EF4-FFF2-40B4-BE49-F238E27FC236}">
                <a16:creationId xmlns="" xmlns:a16="http://schemas.microsoft.com/office/drawing/2014/main" id="{85A75699-1C40-4EF1-8B02-D63BA19526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="" xmlns:a16="http://schemas.microsoft.com/office/drawing/2014/main" id="{B7D0E1E2-86F7-4C61-9CD5-75CF0D8344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="" xmlns:a16="http://schemas.microsoft.com/office/drawing/2014/main" id="{DDD78E27-DBF3-4C44-8BA5-15229B5F0C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="" xmlns:a16="http://schemas.microsoft.com/office/drawing/2014/main" id="{C49DE067-F57F-4259-8E3F-F9CE2657D11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5F5806D-3D93-41CC-B405-246B4D72CC96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7" name="ตัวแทนท้ายกระดาษ 6">
            <a:extLst>
              <a:ext uri="{FF2B5EF4-FFF2-40B4-BE49-F238E27FC236}">
                <a16:creationId xmlns="" xmlns:a16="http://schemas.microsoft.com/office/drawing/2014/main" id="{A1FD9520-861F-49F7-B408-DF5324FB241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800027687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E63F74A1-C412-471A-A8DE-A201876ABE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="" xmlns:a16="http://schemas.microsoft.com/office/drawing/2014/main" id="{ADCFA201-782E-4817-88DE-84AA96C069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="" xmlns:a16="http://schemas.microsoft.com/office/drawing/2014/main" id="{A6525653-2338-4075-B046-A87EB490CB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ตัวแทนหมายเลขสไลด์ 4">
            <a:extLst>
              <a:ext uri="{FF2B5EF4-FFF2-40B4-BE49-F238E27FC236}">
                <a16:creationId xmlns="" xmlns:a16="http://schemas.microsoft.com/office/drawing/2014/main" id="{3C2D94AE-A73E-4425-A5A9-5FADF097C08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882B551-06A4-4AFE-995B-58C4D2DA92BA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="" xmlns:a16="http://schemas.microsoft.com/office/drawing/2014/main" id="{E9960BA9-BF94-4D9B-9EEB-8747B797484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3051393272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>
            <a:extLst>
              <a:ext uri="{FF2B5EF4-FFF2-40B4-BE49-F238E27FC236}">
                <a16:creationId xmlns="" xmlns:a16="http://schemas.microsoft.com/office/drawing/2014/main" id="{9B111B52-8CB9-409B-B446-DD6D57B992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91300" y="350838"/>
            <a:ext cx="2095500" cy="5973762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="" xmlns:a16="http://schemas.microsoft.com/office/drawing/2014/main" id="{895643A5-043A-4E6F-9EE8-E8F6483D8E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304800" y="350838"/>
            <a:ext cx="6134100" cy="5973762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="" xmlns:a16="http://schemas.microsoft.com/office/drawing/2014/main" id="{617833E1-EA09-463F-A565-A1CEF3FBBB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ตัวแทนหมายเลขสไลด์ 4">
            <a:extLst>
              <a:ext uri="{FF2B5EF4-FFF2-40B4-BE49-F238E27FC236}">
                <a16:creationId xmlns="" xmlns:a16="http://schemas.microsoft.com/office/drawing/2014/main" id="{3B4145DD-C002-4EEB-996C-11BA93537FD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40D688A-1F5A-47C0-AE11-2D9FBCD13A9A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="" xmlns:a16="http://schemas.microsoft.com/office/drawing/2014/main" id="{E9A9D557-ED05-420C-ABC0-AC93320EB6B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3901248215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ชื่อเรื่องและตารา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0B035DD7-05CC-471A-AD83-6223BFD7C2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0838"/>
            <a:ext cx="7239000" cy="563562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ตาราง 2">
            <a:extLst>
              <a:ext uri="{FF2B5EF4-FFF2-40B4-BE49-F238E27FC236}">
                <a16:creationId xmlns="" xmlns:a16="http://schemas.microsoft.com/office/drawing/2014/main" id="{0B01F8F2-6906-467A-AEF6-FA38CC328779}"/>
              </a:ext>
            </a:extLst>
          </p:cNvPr>
          <p:cNvSpPr>
            <a:spLocks noGrp="1"/>
          </p:cNvSpPr>
          <p:nvPr>
            <p:ph type="tbl" idx="1"/>
          </p:nvPr>
        </p:nvSpPr>
        <p:spPr>
          <a:xfrm>
            <a:off x="304800" y="1219200"/>
            <a:ext cx="8382000" cy="5105400"/>
          </a:xfrm>
        </p:spPr>
        <p:txBody>
          <a:bodyPr/>
          <a:lstStyle/>
          <a:p>
            <a:r>
              <a:rPr lang="th-TH"/>
              <a:t>คลิกไอคอนเพื่อเพิ่มตาราง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="" xmlns:a16="http://schemas.microsoft.com/office/drawing/2014/main" id="{8C1196D2-F761-4B7F-863B-07BF4C2ED0A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114800" y="6537325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ตัวแทนหมายเลขสไลด์ 4">
            <a:extLst>
              <a:ext uri="{FF2B5EF4-FFF2-40B4-BE49-F238E27FC236}">
                <a16:creationId xmlns="" xmlns:a16="http://schemas.microsoft.com/office/drawing/2014/main" id="{490A4662-B7DD-4A5F-A361-44FBD04085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304800" y="6537325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fld id="{1750DB1B-8070-484F-A71C-535FA26B48BC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="" xmlns:a16="http://schemas.microsoft.com/office/drawing/2014/main" id="{A3B96236-E1DA-45E6-8E4F-C8C7C808055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914400" y="6537325"/>
            <a:ext cx="2895600" cy="244475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4272289145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ชื่อเรื่องและแผนภูม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275112EA-023E-4C5A-BBE4-F846C5E58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0838"/>
            <a:ext cx="7239000" cy="563562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แผนภูมิ 2">
            <a:extLst>
              <a:ext uri="{FF2B5EF4-FFF2-40B4-BE49-F238E27FC236}">
                <a16:creationId xmlns="" xmlns:a16="http://schemas.microsoft.com/office/drawing/2014/main" id="{D9B5B4D6-8BE0-48CE-9D53-3A472635200A}"/>
              </a:ext>
            </a:extLst>
          </p:cNvPr>
          <p:cNvSpPr>
            <a:spLocks noGrp="1"/>
          </p:cNvSpPr>
          <p:nvPr>
            <p:ph type="chart" idx="1"/>
          </p:nvPr>
        </p:nvSpPr>
        <p:spPr>
          <a:xfrm>
            <a:off x="304800" y="1219200"/>
            <a:ext cx="8382000" cy="5105400"/>
          </a:xfrm>
        </p:spPr>
        <p:txBody>
          <a:bodyPr/>
          <a:lstStyle/>
          <a:p>
            <a:r>
              <a:rPr lang="th-TH"/>
              <a:t>คลิกไอคอนเพื่อเพิ่มแผนภูมิ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="" xmlns:a16="http://schemas.microsoft.com/office/drawing/2014/main" id="{78EE4E70-700F-448A-947A-132A3C80EA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114800" y="6537325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ตัวแทนหมายเลขสไลด์ 4">
            <a:extLst>
              <a:ext uri="{FF2B5EF4-FFF2-40B4-BE49-F238E27FC236}">
                <a16:creationId xmlns="" xmlns:a16="http://schemas.microsoft.com/office/drawing/2014/main" id="{A99BF79B-9AB4-48A5-96F9-570A3820CB3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304800" y="6537325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fld id="{E3E8710A-50C7-48A3-9385-A163B9AFB6D1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="" xmlns:a16="http://schemas.microsoft.com/office/drawing/2014/main" id="{8DDAC446-5B37-4EDA-A3A1-A5745CC1BD9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914400" y="6537325"/>
            <a:ext cx="2895600" cy="244475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050858972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bg>
      <p:bgPr>
        <a:gradFill>
          <a:gsLst>
            <a:gs pos="0">
              <a:schemeClr val="accent1"/>
            </a:gs>
            <a:gs pos="27000">
              <a:schemeClr val="accent1">
                <a:lumMod val="70000"/>
                <a:lumOff val="30000"/>
              </a:schemeClr>
            </a:gs>
            <a:gs pos="50000">
              <a:schemeClr val="accent1">
                <a:lumMod val="60000"/>
                <a:lumOff val="40000"/>
              </a:schemeClr>
            </a:gs>
            <a:gs pos="73000">
              <a:schemeClr val="accent1">
                <a:lumMod val="70000"/>
                <a:lumOff val="30000"/>
              </a:schemeClr>
            </a:gs>
            <a:gs pos="100000">
              <a:schemeClr val="accent1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=""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2647" y="339510"/>
            <a:ext cx="8679898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="" xmlns:a16="http://schemas.microsoft.com/office/drawing/2014/main" id="{454882A4-F510-43D0-BF52-907BCEB4D24C}"/>
              </a:ext>
            </a:extLst>
          </p:cNvPr>
          <p:cNvGrpSpPr/>
          <p:nvPr userDrawn="1"/>
        </p:nvGrpSpPr>
        <p:grpSpPr>
          <a:xfrm>
            <a:off x="-74236" y="-104349"/>
            <a:ext cx="9306190" cy="7045442"/>
            <a:chOff x="-98982" y="-104349"/>
            <a:chExt cx="12408253" cy="7045442"/>
          </a:xfrm>
          <a:solidFill>
            <a:schemeClr val="bg1">
              <a:alpha val="10000"/>
            </a:schemeClr>
          </a:solidFill>
        </p:grpSpPr>
        <p:cxnSp>
          <p:nvCxnSpPr>
            <p:cNvPr id="4" name="Straight Connector 3">
              <a:extLst>
                <a:ext uri="{FF2B5EF4-FFF2-40B4-BE49-F238E27FC236}">
                  <a16:creationId xmlns="" xmlns:a16="http://schemas.microsoft.com/office/drawing/2014/main" id="{99E0C0E5-C089-4251-BF21-D2ECD3DEF6A6}"/>
                </a:ext>
              </a:extLst>
            </p:cNvPr>
            <p:cNvCxnSpPr>
              <a:cxnSpLocks/>
              <a:stCxn id="67" idx="7"/>
              <a:endCxn id="65" idx="2"/>
            </p:cNvCxnSpPr>
            <p:nvPr userDrawn="1"/>
          </p:nvCxnSpPr>
          <p:spPr>
            <a:xfrm>
              <a:off x="1584504" y="1905029"/>
              <a:ext cx="1703016" cy="94442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="" xmlns:a16="http://schemas.microsoft.com/office/drawing/2014/main" id="{9689D931-640E-4CAB-AA5C-F5E362B8F022}"/>
                </a:ext>
              </a:extLst>
            </p:cNvPr>
            <p:cNvCxnSpPr>
              <a:cxnSpLocks/>
              <a:stCxn id="65" idx="4"/>
              <a:endCxn id="84" idx="1"/>
            </p:cNvCxnSpPr>
            <p:nvPr userDrawn="1"/>
          </p:nvCxnSpPr>
          <p:spPr>
            <a:xfrm flipV="1">
              <a:off x="3427782" y="2205662"/>
              <a:ext cx="482924" cy="57007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="" xmlns:a16="http://schemas.microsoft.com/office/drawing/2014/main" id="{0E6E4CD4-EA59-4E46-A35E-E884F32DDA04}"/>
                </a:ext>
              </a:extLst>
            </p:cNvPr>
            <p:cNvCxnSpPr>
              <a:cxnSpLocks/>
              <a:stCxn id="70" idx="2"/>
              <a:endCxn id="82" idx="6"/>
            </p:cNvCxnSpPr>
            <p:nvPr userDrawn="1"/>
          </p:nvCxnSpPr>
          <p:spPr>
            <a:xfrm flipH="1">
              <a:off x="4004116" y="998896"/>
              <a:ext cx="1032867" cy="4144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="" xmlns:a16="http://schemas.microsoft.com/office/drawing/2014/main" id="{7C3F0306-26D9-4F4E-95E6-630AA5BDAA55}"/>
                </a:ext>
              </a:extLst>
            </p:cNvPr>
            <p:cNvCxnSpPr>
              <a:cxnSpLocks/>
              <a:stCxn id="84" idx="5"/>
              <a:endCxn id="70" idx="1"/>
            </p:cNvCxnSpPr>
            <p:nvPr userDrawn="1"/>
          </p:nvCxnSpPr>
          <p:spPr>
            <a:xfrm flipV="1">
              <a:off x="4016342" y="1082390"/>
              <a:ext cx="1055225" cy="10176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="" xmlns:a16="http://schemas.microsoft.com/office/drawing/2014/main" id="{BABD4605-80AD-4825-8D50-CDB858A7A5D6}"/>
                </a:ext>
              </a:extLst>
            </p:cNvPr>
            <p:cNvCxnSpPr>
              <a:cxnSpLocks/>
              <a:stCxn id="65" idx="5"/>
              <a:endCxn id="83" idx="1"/>
            </p:cNvCxnSpPr>
            <p:nvPr userDrawn="1"/>
          </p:nvCxnSpPr>
          <p:spPr>
            <a:xfrm flipV="1">
              <a:off x="3493690" y="2247314"/>
              <a:ext cx="1466461" cy="58328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="" xmlns:a16="http://schemas.microsoft.com/office/drawing/2014/main" id="{62BB1D53-89B6-481A-A407-8D5C02288A6A}"/>
                </a:ext>
              </a:extLst>
            </p:cNvPr>
            <p:cNvCxnSpPr>
              <a:cxnSpLocks/>
              <a:stCxn id="70" idx="0"/>
              <a:endCxn id="83" idx="4"/>
            </p:cNvCxnSpPr>
            <p:nvPr userDrawn="1"/>
          </p:nvCxnSpPr>
          <p:spPr>
            <a:xfrm flipH="1">
              <a:off x="5012969" y="1116974"/>
              <a:ext cx="142092" cy="100282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="" xmlns:a16="http://schemas.microsoft.com/office/drawing/2014/main" id="{F393E11F-580C-459F-AFA0-F9EF1C6AC237}"/>
                </a:ext>
              </a:extLst>
            </p:cNvPr>
            <p:cNvCxnSpPr>
              <a:cxnSpLocks/>
              <a:stCxn id="84" idx="3"/>
              <a:endCxn id="82" idx="0"/>
            </p:cNvCxnSpPr>
            <p:nvPr userDrawn="1"/>
          </p:nvCxnSpPr>
          <p:spPr>
            <a:xfrm flipH="1" flipV="1">
              <a:off x="3892072" y="1525433"/>
              <a:ext cx="18633" cy="5745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="" xmlns:a16="http://schemas.microsoft.com/office/drawing/2014/main" id="{59693F68-AB8C-4840-9B26-918A9271771B}"/>
                </a:ext>
              </a:extLst>
            </p:cNvPr>
            <p:cNvCxnSpPr>
              <a:cxnSpLocks/>
              <a:stCxn id="190" idx="7"/>
              <a:endCxn id="72" idx="1"/>
            </p:cNvCxnSpPr>
            <p:nvPr userDrawn="1"/>
          </p:nvCxnSpPr>
          <p:spPr>
            <a:xfrm flipV="1">
              <a:off x="5140075" y="2350975"/>
              <a:ext cx="1066308" cy="5527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="" xmlns:a16="http://schemas.microsoft.com/office/drawing/2014/main" id="{36138786-E79A-468B-8865-501F9254B2CD}"/>
                </a:ext>
              </a:extLst>
            </p:cNvPr>
            <p:cNvCxnSpPr>
              <a:cxnSpLocks/>
              <a:stCxn id="70" idx="7"/>
              <a:endCxn id="72" idx="3"/>
            </p:cNvCxnSpPr>
            <p:nvPr userDrawn="1"/>
          </p:nvCxnSpPr>
          <p:spPr>
            <a:xfrm>
              <a:off x="5238555" y="1082390"/>
              <a:ext cx="967828" cy="111013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="" xmlns:a16="http://schemas.microsoft.com/office/drawing/2014/main" id="{E59B77E1-2BE3-49E8-BDD1-97A0D98305AD}"/>
                </a:ext>
              </a:extLst>
            </p:cNvPr>
            <p:cNvCxnSpPr>
              <a:cxnSpLocks/>
              <a:stCxn id="69" idx="3"/>
            </p:cNvCxnSpPr>
            <p:nvPr userDrawn="1"/>
          </p:nvCxnSpPr>
          <p:spPr>
            <a:xfrm flipH="1" flipV="1">
              <a:off x="3211650" y="18443"/>
              <a:ext cx="498790" cy="58289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="" xmlns:a16="http://schemas.microsoft.com/office/drawing/2014/main" id="{0A6E64F4-363E-43A1-B54D-9DF9BA7B4C29}"/>
                </a:ext>
              </a:extLst>
            </p:cNvPr>
            <p:cNvCxnSpPr>
              <a:cxnSpLocks/>
              <a:stCxn id="84" idx="6"/>
              <a:endCxn id="83" idx="2"/>
            </p:cNvCxnSpPr>
            <p:nvPr userDrawn="1"/>
          </p:nvCxnSpPr>
          <p:spPr>
            <a:xfrm>
              <a:off x="4038220" y="2152844"/>
              <a:ext cx="900054" cy="416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="" xmlns:a16="http://schemas.microsoft.com/office/drawing/2014/main" id="{F904CF09-3E8F-49C7-8508-DE49B8B0CA7D}"/>
                </a:ext>
              </a:extLst>
            </p:cNvPr>
            <p:cNvCxnSpPr>
              <a:cxnSpLocks/>
              <a:stCxn id="69" idx="0"/>
              <a:endCxn id="82" idx="4"/>
            </p:cNvCxnSpPr>
            <p:nvPr userDrawn="1"/>
          </p:nvCxnSpPr>
          <p:spPr>
            <a:xfrm>
              <a:off x="3789668" y="792604"/>
              <a:ext cx="102405" cy="5087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="" xmlns:a16="http://schemas.microsoft.com/office/drawing/2014/main" id="{00FF84F9-9C10-4490-8CC7-9EC65C1B0AE3}"/>
                </a:ext>
              </a:extLst>
            </p:cNvPr>
            <p:cNvCxnSpPr>
              <a:cxnSpLocks/>
              <a:stCxn id="83" idx="6"/>
              <a:endCxn id="72" idx="2"/>
            </p:cNvCxnSpPr>
            <p:nvPr userDrawn="1"/>
          </p:nvCxnSpPr>
          <p:spPr>
            <a:xfrm>
              <a:off x="5087665" y="2194496"/>
              <a:ext cx="1085901" cy="772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="" xmlns:a16="http://schemas.microsoft.com/office/drawing/2014/main" id="{06482F58-A650-41BF-8F7A-4A56C83AF9FA}"/>
                </a:ext>
              </a:extLst>
            </p:cNvPr>
            <p:cNvCxnSpPr>
              <a:cxnSpLocks/>
              <a:stCxn id="71" idx="0"/>
              <a:endCxn id="72" idx="4"/>
            </p:cNvCxnSpPr>
            <p:nvPr userDrawn="1"/>
          </p:nvCxnSpPr>
          <p:spPr>
            <a:xfrm>
              <a:off x="6243041" y="1291086"/>
              <a:ext cx="42569" cy="8686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="" xmlns:a16="http://schemas.microsoft.com/office/drawing/2014/main" id="{83954BD0-A6C4-425F-988D-D05C7F33C2CD}"/>
                </a:ext>
              </a:extLst>
            </p:cNvPr>
            <p:cNvCxnSpPr>
              <a:cxnSpLocks/>
              <a:stCxn id="74" idx="1"/>
              <a:endCxn id="72" idx="5"/>
            </p:cNvCxnSpPr>
            <p:nvPr userDrawn="1"/>
          </p:nvCxnSpPr>
          <p:spPr>
            <a:xfrm flipH="1">
              <a:off x="6364837" y="570689"/>
              <a:ext cx="1332558" cy="162183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="" xmlns:a16="http://schemas.microsoft.com/office/drawing/2014/main" id="{1C9694B5-FDE2-48CB-BFE9-C1C1B092CA50}"/>
                </a:ext>
              </a:extLst>
            </p:cNvPr>
            <p:cNvCxnSpPr>
              <a:cxnSpLocks/>
              <a:stCxn id="74" idx="0"/>
              <a:endCxn id="73" idx="4"/>
            </p:cNvCxnSpPr>
            <p:nvPr userDrawn="1"/>
          </p:nvCxnSpPr>
          <p:spPr>
            <a:xfrm flipH="1">
              <a:off x="7737803" y="592567"/>
              <a:ext cx="12410" cy="1017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="" xmlns:a16="http://schemas.microsoft.com/office/drawing/2014/main" id="{553B70AC-F1CC-4F46-AB60-6C054B079D75}"/>
                </a:ext>
              </a:extLst>
            </p:cNvPr>
            <p:cNvCxnSpPr>
              <a:cxnSpLocks/>
              <a:stCxn id="73" idx="2"/>
              <a:endCxn id="72" idx="6"/>
            </p:cNvCxnSpPr>
            <p:nvPr userDrawn="1"/>
          </p:nvCxnSpPr>
          <p:spPr>
            <a:xfrm flipH="1">
              <a:off x="6397654" y="1722181"/>
              <a:ext cx="1228105" cy="54956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="" xmlns:a16="http://schemas.microsoft.com/office/drawing/2014/main" id="{0CEBA4E2-6321-4FC5-AEDF-BA96B02CB26C}"/>
                </a:ext>
              </a:extLst>
            </p:cNvPr>
            <p:cNvCxnSpPr>
              <a:cxnSpLocks/>
              <a:stCxn id="73" idx="7"/>
              <a:endCxn id="213" idx="5"/>
            </p:cNvCxnSpPr>
            <p:nvPr userDrawn="1"/>
          </p:nvCxnSpPr>
          <p:spPr>
            <a:xfrm>
              <a:off x="7817030" y="1801408"/>
              <a:ext cx="1649913" cy="11052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="" xmlns:a16="http://schemas.microsoft.com/office/drawing/2014/main" id="{80B3FB84-2305-4C37-9F79-B34D4D273AE4}"/>
                </a:ext>
              </a:extLst>
            </p:cNvPr>
            <p:cNvCxnSpPr>
              <a:cxnSpLocks/>
              <a:stCxn id="73" idx="6"/>
              <a:endCxn id="80" idx="2"/>
            </p:cNvCxnSpPr>
            <p:nvPr userDrawn="1"/>
          </p:nvCxnSpPr>
          <p:spPr>
            <a:xfrm flipV="1">
              <a:off x="7849847" y="1627721"/>
              <a:ext cx="1344785" cy="944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="" xmlns:a16="http://schemas.microsoft.com/office/drawing/2014/main" id="{A357324A-5B28-4DB4-A81C-EECA1D9ED5AC}"/>
                </a:ext>
              </a:extLst>
            </p:cNvPr>
            <p:cNvCxnSpPr>
              <a:cxnSpLocks/>
              <a:stCxn id="80" idx="7"/>
              <a:endCxn id="81" idx="3"/>
            </p:cNvCxnSpPr>
            <p:nvPr userDrawn="1"/>
          </p:nvCxnSpPr>
          <p:spPr>
            <a:xfrm>
              <a:off x="9385903" y="1706948"/>
              <a:ext cx="910362" cy="84606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="" xmlns:a16="http://schemas.microsoft.com/office/drawing/2014/main" id="{34A3F1A9-1265-40D5-B7B0-2DE9C9E23F92}"/>
                </a:ext>
              </a:extLst>
            </p:cNvPr>
            <p:cNvCxnSpPr>
              <a:cxnSpLocks/>
              <a:stCxn id="66" idx="0"/>
              <a:endCxn id="65" idx="3"/>
            </p:cNvCxnSpPr>
            <p:nvPr userDrawn="1"/>
          </p:nvCxnSpPr>
          <p:spPr>
            <a:xfrm>
              <a:off x="2865686" y="1745404"/>
              <a:ext cx="476698" cy="10381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="" xmlns:a16="http://schemas.microsoft.com/office/drawing/2014/main" id="{E85F5B74-8B9D-4FE9-A44A-0BB2A9DAA0E5}"/>
                </a:ext>
              </a:extLst>
            </p:cNvPr>
            <p:cNvCxnSpPr>
              <a:cxnSpLocks/>
              <a:stCxn id="82" idx="2"/>
              <a:endCxn id="66" idx="6"/>
            </p:cNvCxnSpPr>
            <p:nvPr userDrawn="1"/>
          </p:nvCxnSpPr>
          <p:spPr>
            <a:xfrm flipH="1">
              <a:off x="2983764" y="1413389"/>
              <a:ext cx="796264" cy="21393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="" xmlns:a16="http://schemas.microsoft.com/office/drawing/2014/main" id="{377FB540-7001-45F6-843E-012E23A3D13F}"/>
                </a:ext>
              </a:extLst>
            </p:cNvPr>
            <p:cNvCxnSpPr>
              <a:cxnSpLocks/>
              <a:stCxn id="69" idx="1"/>
              <a:endCxn id="66" idx="5"/>
            </p:cNvCxnSpPr>
            <p:nvPr userDrawn="1"/>
          </p:nvCxnSpPr>
          <p:spPr>
            <a:xfrm flipH="1">
              <a:off x="2949180" y="759787"/>
              <a:ext cx="761261" cy="7840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="" xmlns:a16="http://schemas.microsoft.com/office/drawing/2014/main" id="{B90D9DB9-7700-437A-BA47-CE48810A501E}"/>
                </a:ext>
              </a:extLst>
            </p:cNvPr>
            <p:cNvCxnSpPr>
              <a:cxnSpLocks/>
              <a:stCxn id="68" idx="7"/>
              <a:endCxn id="66" idx="3"/>
            </p:cNvCxnSpPr>
            <p:nvPr userDrawn="1"/>
          </p:nvCxnSpPr>
          <p:spPr>
            <a:xfrm>
              <a:off x="2026273" y="811101"/>
              <a:ext cx="755920" cy="73273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="" xmlns:a16="http://schemas.microsoft.com/office/drawing/2014/main" id="{FD962945-54D7-4A02-B03F-516E76E9BFC1}"/>
                </a:ext>
              </a:extLst>
            </p:cNvPr>
            <p:cNvCxnSpPr>
              <a:cxnSpLocks/>
              <a:stCxn id="67" idx="6"/>
              <a:endCxn id="66" idx="2"/>
            </p:cNvCxnSpPr>
            <p:nvPr userDrawn="1"/>
          </p:nvCxnSpPr>
          <p:spPr>
            <a:xfrm flipV="1">
              <a:off x="1617321" y="1627326"/>
              <a:ext cx="1130287" cy="19847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="" xmlns:a16="http://schemas.microsoft.com/office/drawing/2014/main" id="{FA438DB8-FFBC-49EE-A010-82CB5A1F81E4}"/>
                </a:ext>
              </a:extLst>
            </p:cNvPr>
            <p:cNvCxnSpPr>
              <a:cxnSpLocks/>
              <a:stCxn id="87" idx="7"/>
              <a:endCxn id="67" idx="3"/>
            </p:cNvCxnSpPr>
            <p:nvPr userDrawn="1"/>
          </p:nvCxnSpPr>
          <p:spPr>
            <a:xfrm>
              <a:off x="562732" y="991183"/>
              <a:ext cx="863318" cy="75539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="" xmlns:a16="http://schemas.microsoft.com/office/drawing/2014/main" id="{4803500E-ABD2-463F-B543-C2D588A5F46D}"/>
                </a:ext>
              </a:extLst>
            </p:cNvPr>
            <p:cNvCxnSpPr>
              <a:cxnSpLocks/>
              <a:stCxn id="87" idx="6"/>
              <a:endCxn id="68" idx="2"/>
            </p:cNvCxnSpPr>
            <p:nvPr userDrawn="1"/>
          </p:nvCxnSpPr>
          <p:spPr>
            <a:xfrm flipV="1">
              <a:off x="584609" y="758283"/>
              <a:ext cx="1314149" cy="18008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="" xmlns:a16="http://schemas.microsoft.com/office/drawing/2014/main" id="{7AE76178-7247-44B4-8313-BCF136FC7CA4}"/>
                </a:ext>
              </a:extLst>
            </p:cNvPr>
            <p:cNvCxnSpPr>
              <a:cxnSpLocks/>
              <a:stCxn id="87" idx="5"/>
            </p:cNvCxnSpPr>
            <p:nvPr userDrawn="1"/>
          </p:nvCxnSpPr>
          <p:spPr>
            <a:xfrm flipV="1">
              <a:off x="562732" y="7695"/>
              <a:ext cx="830501" cy="8778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="" xmlns:a16="http://schemas.microsoft.com/office/drawing/2014/main" id="{BF7DB749-42EB-4F92-A305-2813ECBAC34B}"/>
                </a:ext>
              </a:extLst>
            </p:cNvPr>
            <p:cNvCxnSpPr>
              <a:cxnSpLocks/>
              <a:stCxn id="68" idx="4"/>
            </p:cNvCxnSpPr>
            <p:nvPr userDrawn="1"/>
          </p:nvCxnSpPr>
          <p:spPr>
            <a:xfrm flipH="1" flipV="1">
              <a:off x="1913190" y="8940"/>
              <a:ext cx="60264" cy="6746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="" xmlns:a16="http://schemas.microsoft.com/office/drawing/2014/main" id="{F9200A6D-6CF5-402C-B423-4ED63B70F104}"/>
                </a:ext>
              </a:extLst>
            </p:cNvPr>
            <p:cNvCxnSpPr>
              <a:cxnSpLocks/>
              <a:stCxn id="68" idx="5"/>
            </p:cNvCxnSpPr>
            <p:nvPr userDrawn="1"/>
          </p:nvCxnSpPr>
          <p:spPr>
            <a:xfrm flipV="1">
              <a:off x="2026273" y="21571"/>
              <a:ext cx="969507" cy="6838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="" xmlns:a16="http://schemas.microsoft.com/office/drawing/2014/main" id="{928CA664-50C6-45F0-8189-7B5D70AECDFF}"/>
                </a:ext>
              </a:extLst>
            </p:cNvPr>
            <p:cNvCxnSpPr>
              <a:cxnSpLocks/>
              <a:stCxn id="69" idx="5"/>
            </p:cNvCxnSpPr>
            <p:nvPr userDrawn="1"/>
          </p:nvCxnSpPr>
          <p:spPr>
            <a:xfrm flipV="1">
              <a:off x="3868895" y="-11241"/>
              <a:ext cx="430441" cy="61257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="" xmlns:a16="http://schemas.microsoft.com/office/drawing/2014/main" id="{1F24342D-A551-4836-9C1B-CBC2778523B2}"/>
                </a:ext>
              </a:extLst>
            </p:cNvPr>
            <p:cNvCxnSpPr>
              <a:cxnSpLocks/>
              <a:stCxn id="68" idx="6"/>
              <a:endCxn id="69" idx="2"/>
            </p:cNvCxnSpPr>
            <p:nvPr userDrawn="1"/>
          </p:nvCxnSpPr>
          <p:spPr>
            <a:xfrm flipV="1">
              <a:off x="2048150" y="680560"/>
              <a:ext cx="1629474" cy="7772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="" xmlns:a16="http://schemas.microsoft.com/office/drawing/2014/main" id="{C696F3A6-92E8-486C-8AB3-DB14F5A781CB}"/>
                </a:ext>
              </a:extLst>
            </p:cNvPr>
            <p:cNvCxnSpPr>
              <a:cxnSpLocks/>
              <a:stCxn id="69" idx="6"/>
              <a:endCxn id="70" idx="3"/>
            </p:cNvCxnSpPr>
            <p:nvPr userDrawn="1"/>
          </p:nvCxnSpPr>
          <p:spPr>
            <a:xfrm>
              <a:off x="3901712" y="680560"/>
              <a:ext cx="1169856" cy="234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="" xmlns:a16="http://schemas.microsoft.com/office/drawing/2014/main" id="{55302FDA-0DFB-4373-BA63-966EB75E458B}"/>
                </a:ext>
              </a:extLst>
            </p:cNvPr>
            <p:cNvCxnSpPr>
              <a:cxnSpLocks/>
              <a:stCxn id="71" idx="2"/>
              <a:endCxn id="70" idx="6"/>
            </p:cNvCxnSpPr>
            <p:nvPr userDrawn="1"/>
          </p:nvCxnSpPr>
          <p:spPr>
            <a:xfrm flipH="1" flipV="1">
              <a:off x="5273139" y="998896"/>
              <a:ext cx="895205" cy="2174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="" xmlns:a16="http://schemas.microsoft.com/office/drawing/2014/main" id="{EB9708C9-9EA6-444B-9493-C262C8587ECC}"/>
                </a:ext>
              </a:extLst>
            </p:cNvPr>
            <p:cNvCxnSpPr>
              <a:cxnSpLocks/>
              <a:stCxn id="92" idx="0"/>
              <a:endCxn id="70" idx="5"/>
            </p:cNvCxnSpPr>
            <p:nvPr userDrawn="1"/>
          </p:nvCxnSpPr>
          <p:spPr>
            <a:xfrm flipH="1">
              <a:off x="5238555" y="-6145"/>
              <a:ext cx="1269576" cy="92154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="" xmlns:a16="http://schemas.microsoft.com/office/drawing/2014/main" id="{BAD6997E-7D28-4871-A104-66870508E0C9}"/>
                </a:ext>
              </a:extLst>
            </p:cNvPr>
            <p:cNvCxnSpPr>
              <a:cxnSpLocks/>
              <a:endCxn id="70" idx="4"/>
            </p:cNvCxnSpPr>
            <p:nvPr userDrawn="1"/>
          </p:nvCxnSpPr>
          <p:spPr>
            <a:xfrm>
              <a:off x="4883094" y="-29536"/>
              <a:ext cx="271967" cy="910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="" xmlns:a16="http://schemas.microsoft.com/office/drawing/2014/main" id="{E06250FD-E7E1-489D-BF99-F26F40F2185A}"/>
                </a:ext>
              </a:extLst>
            </p:cNvPr>
            <p:cNvCxnSpPr>
              <a:cxnSpLocks/>
              <a:stCxn id="92" idx="2"/>
              <a:endCxn id="71" idx="4"/>
            </p:cNvCxnSpPr>
            <p:nvPr userDrawn="1"/>
          </p:nvCxnSpPr>
          <p:spPr>
            <a:xfrm flipH="1">
              <a:off x="6243041" y="-5452"/>
              <a:ext cx="339634" cy="11471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="" xmlns:a16="http://schemas.microsoft.com/office/drawing/2014/main" id="{46386406-AF45-4243-A3CE-B999B3173187}"/>
                </a:ext>
              </a:extLst>
            </p:cNvPr>
            <p:cNvCxnSpPr>
              <a:cxnSpLocks/>
              <a:stCxn id="74" idx="2"/>
              <a:endCxn id="71" idx="6"/>
            </p:cNvCxnSpPr>
            <p:nvPr userDrawn="1"/>
          </p:nvCxnSpPr>
          <p:spPr>
            <a:xfrm flipH="1">
              <a:off x="6317737" y="517871"/>
              <a:ext cx="1357780" cy="69851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="" xmlns:a16="http://schemas.microsoft.com/office/drawing/2014/main" id="{CD5006CB-5DF2-40B6-AB81-F281A518FBE2}"/>
                </a:ext>
              </a:extLst>
            </p:cNvPr>
            <p:cNvCxnSpPr>
              <a:cxnSpLocks/>
              <a:stCxn id="74" idx="4"/>
            </p:cNvCxnSpPr>
            <p:nvPr userDrawn="1"/>
          </p:nvCxnSpPr>
          <p:spPr>
            <a:xfrm flipV="1">
              <a:off x="7750213" y="54467"/>
              <a:ext cx="93642" cy="3887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="" xmlns:a16="http://schemas.microsoft.com/office/drawing/2014/main" id="{8F478A5C-E9DE-4BD4-9302-9047B1E37831}"/>
                </a:ext>
              </a:extLst>
            </p:cNvPr>
            <p:cNvCxnSpPr>
              <a:cxnSpLocks/>
              <a:stCxn id="75" idx="3"/>
            </p:cNvCxnSpPr>
            <p:nvPr userDrawn="1"/>
          </p:nvCxnSpPr>
          <p:spPr>
            <a:xfrm flipH="1" flipV="1">
              <a:off x="8652184" y="-11241"/>
              <a:ext cx="511421" cy="35677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="" xmlns:a16="http://schemas.microsoft.com/office/drawing/2014/main" id="{EECB0265-7B67-45B3-907F-D5C57FD12A8F}"/>
                </a:ext>
              </a:extLst>
            </p:cNvPr>
            <p:cNvCxnSpPr>
              <a:cxnSpLocks/>
              <a:stCxn id="75" idx="2"/>
              <a:endCxn id="74" idx="6"/>
            </p:cNvCxnSpPr>
            <p:nvPr userDrawn="1"/>
          </p:nvCxnSpPr>
          <p:spPr>
            <a:xfrm flipH="1">
              <a:off x="7824909" y="424760"/>
              <a:ext cx="1305879" cy="93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="" xmlns:a16="http://schemas.microsoft.com/office/drawing/2014/main" id="{9BEBDC40-4F04-43AF-9235-511BD8991CB4}"/>
                </a:ext>
              </a:extLst>
            </p:cNvPr>
            <p:cNvCxnSpPr>
              <a:cxnSpLocks/>
              <a:stCxn id="80" idx="4"/>
              <a:endCxn id="75" idx="0"/>
            </p:cNvCxnSpPr>
            <p:nvPr userDrawn="1"/>
          </p:nvCxnSpPr>
          <p:spPr>
            <a:xfrm flipH="1" flipV="1">
              <a:off x="9242832" y="536804"/>
              <a:ext cx="63844" cy="9788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="" xmlns:a16="http://schemas.microsoft.com/office/drawing/2014/main" id="{72E87124-017F-4B80-BBF3-C5E6623C9643}"/>
                </a:ext>
              </a:extLst>
            </p:cNvPr>
            <p:cNvCxnSpPr>
              <a:cxnSpLocks/>
              <a:stCxn id="79" idx="3"/>
              <a:endCxn id="75" idx="7"/>
            </p:cNvCxnSpPr>
            <p:nvPr userDrawn="1"/>
          </p:nvCxnSpPr>
          <p:spPr>
            <a:xfrm flipH="1" flipV="1">
              <a:off x="9322059" y="503987"/>
              <a:ext cx="1572968" cy="6496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="" xmlns:a16="http://schemas.microsoft.com/office/drawing/2014/main" id="{0C5E3BE2-7AB8-41E7-9C15-663FD7F14828}"/>
                </a:ext>
              </a:extLst>
            </p:cNvPr>
            <p:cNvCxnSpPr>
              <a:cxnSpLocks/>
              <a:stCxn id="79" idx="2"/>
              <a:endCxn id="80" idx="6"/>
            </p:cNvCxnSpPr>
            <p:nvPr userDrawn="1"/>
          </p:nvCxnSpPr>
          <p:spPr>
            <a:xfrm flipH="1">
              <a:off x="9418720" y="1237716"/>
              <a:ext cx="1459318" cy="3900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="" xmlns:a16="http://schemas.microsoft.com/office/drawing/2014/main" id="{5C1AB090-AC6A-4791-B391-3C67723BCF34}"/>
                </a:ext>
              </a:extLst>
            </p:cNvPr>
            <p:cNvCxnSpPr>
              <a:cxnSpLocks/>
              <a:stCxn id="79" idx="1"/>
              <a:endCxn id="81" idx="4"/>
            </p:cNvCxnSpPr>
            <p:nvPr userDrawn="1"/>
          </p:nvCxnSpPr>
          <p:spPr>
            <a:xfrm flipH="1">
              <a:off x="10349083" y="1309164"/>
              <a:ext cx="576378" cy="122196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="" xmlns:a16="http://schemas.microsoft.com/office/drawing/2014/main" id="{152B602A-BDBD-4CBD-BDBD-6A184FC089DB}"/>
                </a:ext>
              </a:extLst>
            </p:cNvPr>
            <p:cNvCxnSpPr>
              <a:cxnSpLocks/>
              <a:stCxn id="77" idx="1"/>
              <a:endCxn id="81" idx="5"/>
            </p:cNvCxnSpPr>
            <p:nvPr userDrawn="1"/>
          </p:nvCxnSpPr>
          <p:spPr>
            <a:xfrm flipH="1">
              <a:off x="10401901" y="1774673"/>
              <a:ext cx="1757220" cy="7783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="" xmlns:a16="http://schemas.microsoft.com/office/drawing/2014/main" id="{B581AAC1-C9B4-4FB1-A332-A98B8D5BF987}"/>
                </a:ext>
              </a:extLst>
            </p:cNvPr>
            <p:cNvCxnSpPr>
              <a:cxnSpLocks/>
              <a:stCxn id="77" idx="0"/>
              <a:endCxn id="78" idx="4"/>
            </p:cNvCxnSpPr>
            <p:nvPr userDrawn="1"/>
          </p:nvCxnSpPr>
          <p:spPr>
            <a:xfrm flipH="1">
              <a:off x="11893491" y="1806534"/>
              <a:ext cx="313099" cy="9575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="" xmlns:a16="http://schemas.microsoft.com/office/drawing/2014/main" id="{07B566DE-9D94-4F86-89A4-DE48503D4F3D}"/>
                </a:ext>
              </a:extLst>
            </p:cNvPr>
            <p:cNvCxnSpPr>
              <a:cxnSpLocks/>
              <a:stCxn id="149" idx="7"/>
              <a:endCxn id="214" idx="1"/>
            </p:cNvCxnSpPr>
            <p:nvPr userDrawn="1"/>
          </p:nvCxnSpPr>
          <p:spPr>
            <a:xfrm flipH="1" flipV="1">
              <a:off x="8117425" y="3321916"/>
              <a:ext cx="642685" cy="11061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="" xmlns:a16="http://schemas.microsoft.com/office/drawing/2014/main" id="{C9EF17E2-DCC8-4568-A56B-F26932E26F28}"/>
                </a:ext>
              </a:extLst>
            </p:cNvPr>
            <p:cNvCxnSpPr>
              <a:cxnSpLocks/>
              <a:endCxn id="76" idx="6"/>
            </p:cNvCxnSpPr>
            <p:nvPr userDrawn="1"/>
          </p:nvCxnSpPr>
          <p:spPr>
            <a:xfrm flipH="1">
              <a:off x="11941804" y="350882"/>
              <a:ext cx="294325" cy="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="" xmlns:a16="http://schemas.microsoft.com/office/drawing/2014/main" id="{0BC42C58-82B0-4062-96E5-3CE45ABB01D2}"/>
                </a:ext>
              </a:extLst>
            </p:cNvPr>
            <p:cNvCxnSpPr>
              <a:cxnSpLocks/>
              <a:stCxn id="149" idx="0"/>
              <a:endCxn id="213" idx="3"/>
            </p:cNvCxnSpPr>
            <p:nvPr userDrawn="1"/>
          </p:nvCxnSpPr>
          <p:spPr>
            <a:xfrm flipV="1">
              <a:off x="8839337" y="3056346"/>
              <a:ext cx="575543" cy="133887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="" xmlns:a16="http://schemas.microsoft.com/office/drawing/2014/main" id="{86B1E2D3-CC37-43DB-B224-CF094AE87BEF}"/>
                </a:ext>
              </a:extLst>
            </p:cNvPr>
            <p:cNvCxnSpPr>
              <a:cxnSpLocks/>
              <a:stCxn id="161" idx="0"/>
              <a:endCxn id="212" idx="0"/>
            </p:cNvCxnSpPr>
            <p:nvPr userDrawn="1"/>
          </p:nvCxnSpPr>
          <p:spPr>
            <a:xfrm flipH="1" flipV="1">
              <a:off x="10593831" y="3434127"/>
              <a:ext cx="970340" cy="111667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="" xmlns:a16="http://schemas.microsoft.com/office/drawing/2014/main" id="{868B794B-5012-469D-A5E4-E2AA74C2B613}"/>
                </a:ext>
              </a:extLst>
            </p:cNvPr>
            <p:cNvCxnSpPr>
              <a:cxnSpLocks/>
              <a:stCxn id="161" idx="1"/>
              <a:endCxn id="78" idx="0"/>
            </p:cNvCxnSpPr>
            <p:nvPr userDrawn="1"/>
          </p:nvCxnSpPr>
          <p:spPr>
            <a:xfrm flipV="1">
              <a:off x="11616989" y="2983008"/>
              <a:ext cx="228732" cy="15896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="" xmlns:a16="http://schemas.microsoft.com/office/drawing/2014/main" id="{FD042018-CBEB-425E-8BB1-B6881355BD02}"/>
                </a:ext>
              </a:extLst>
            </p:cNvPr>
            <p:cNvCxnSpPr>
              <a:cxnSpLocks/>
              <a:stCxn id="78" idx="2"/>
              <a:endCxn id="81" idx="6"/>
            </p:cNvCxnSpPr>
            <p:nvPr userDrawn="1"/>
          </p:nvCxnSpPr>
          <p:spPr>
            <a:xfrm flipH="1" flipV="1">
              <a:off x="10423779" y="2605827"/>
              <a:ext cx="1336358" cy="24382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="" xmlns:a16="http://schemas.microsoft.com/office/drawing/2014/main" id="{36E5E3E0-873C-49B6-86D4-AA387C791319}"/>
                </a:ext>
              </a:extLst>
            </p:cNvPr>
            <p:cNvCxnSpPr>
              <a:cxnSpLocks/>
              <a:stCxn id="77" idx="2"/>
              <a:endCxn id="79" idx="6"/>
            </p:cNvCxnSpPr>
            <p:nvPr userDrawn="1"/>
          </p:nvCxnSpPr>
          <p:spPr>
            <a:xfrm flipH="1" flipV="1">
              <a:off x="11097954" y="1194675"/>
              <a:ext cx="1050131" cy="52390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="" xmlns:a16="http://schemas.microsoft.com/office/drawing/2014/main" id="{C576F6C5-8F99-49FB-928A-E066EDA8EC78}"/>
                </a:ext>
              </a:extLst>
            </p:cNvPr>
            <p:cNvCxnSpPr>
              <a:cxnSpLocks/>
              <a:stCxn id="76" idx="1"/>
              <a:endCxn id="79" idx="5"/>
            </p:cNvCxnSpPr>
            <p:nvPr userDrawn="1"/>
          </p:nvCxnSpPr>
          <p:spPr>
            <a:xfrm flipH="1">
              <a:off x="11050531" y="430109"/>
              <a:ext cx="700002" cy="6931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="" xmlns:a16="http://schemas.microsoft.com/office/drawing/2014/main" id="{0FB790A7-38D6-421F-98F2-8A64F65A8C35}"/>
                </a:ext>
              </a:extLst>
            </p:cNvPr>
            <p:cNvCxnSpPr>
              <a:cxnSpLocks/>
              <a:stCxn id="76" idx="3"/>
              <a:endCxn id="93" idx="1"/>
            </p:cNvCxnSpPr>
            <p:nvPr userDrawn="1"/>
          </p:nvCxnSpPr>
          <p:spPr>
            <a:xfrm flipH="1" flipV="1">
              <a:off x="10480717" y="1658"/>
              <a:ext cx="1269816" cy="26999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="" xmlns:a16="http://schemas.microsoft.com/office/drawing/2014/main" id="{170814B4-C3F0-4ACA-A799-46E05D78DF1A}"/>
                </a:ext>
              </a:extLst>
            </p:cNvPr>
            <p:cNvCxnSpPr>
              <a:cxnSpLocks/>
              <a:stCxn id="79" idx="4"/>
              <a:endCxn id="93" idx="2"/>
            </p:cNvCxnSpPr>
            <p:nvPr userDrawn="1"/>
          </p:nvCxnSpPr>
          <p:spPr>
            <a:xfrm flipH="1" flipV="1">
              <a:off x="10368902" y="619"/>
              <a:ext cx="597574" cy="11056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="" xmlns:a16="http://schemas.microsoft.com/office/drawing/2014/main" id="{76CBE476-BFF2-43F3-9FA3-68A0168CD2B3}"/>
                </a:ext>
              </a:extLst>
            </p:cNvPr>
            <p:cNvCxnSpPr>
              <a:cxnSpLocks/>
              <a:stCxn id="75" idx="5"/>
              <a:endCxn id="93" idx="0"/>
            </p:cNvCxnSpPr>
            <p:nvPr userDrawn="1"/>
          </p:nvCxnSpPr>
          <p:spPr>
            <a:xfrm flipV="1">
              <a:off x="9322059" y="-420"/>
              <a:ext cx="935027" cy="34595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="" xmlns:a16="http://schemas.microsoft.com/office/drawing/2014/main" id="{038B30D4-4CAF-42C9-BEBA-890C1F6EA145}"/>
                </a:ext>
              </a:extLst>
            </p:cNvPr>
            <p:cNvCxnSpPr>
              <a:cxnSpLocks/>
              <a:stCxn id="76" idx="7"/>
              <a:endCxn id="77" idx="3"/>
            </p:cNvCxnSpPr>
            <p:nvPr userDrawn="1"/>
          </p:nvCxnSpPr>
          <p:spPr>
            <a:xfrm>
              <a:off x="11908987" y="430109"/>
              <a:ext cx="270959" cy="124100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="" xmlns:a16="http://schemas.microsoft.com/office/drawing/2014/main" id="{1A5EF37F-1534-40FF-9B41-11D888358ACF}"/>
                </a:ext>
              </a:extLst>
            </p:cNvPr>
            <p:cNvCxnSpPr>
              <a:cxnSpLocks/>
              <a:stCxn id="74" idx="7"/>
              <a:endCxn id="80" idx="3"/>
            </p:cNvCxnSpPr>
            <p:nvPr userDrawn="1"/>
          </p:nvCxnSpPr>
          <p:spPr>
            <a:xfrm>
              <a:off x="7803031" y="570690"/>
              <a:ext cx="1424418" cy="9778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="" xmlns:a16="http://schemas.microsoft.com/office/drawing/2014/main" id="{535D7B48-210B-4F14-A1F5-F34D253EC0D1}"/>
                </a:ext>
              </a:extLst>
            </p:cNvPr>
            <p:cNvCxnSpPr>
              <a:cxnSpLocks/>
              <a:endCxn id="76" idx="4"/>
            </p:cNvCxnSpPr>
            <p:nvPr userDrawn="1"/>
          </p:nvCxnSpPr>
          <p:spPr>
            <a:xfrm flipH="1">
              <a:off x="11829760" y="8940"/>
              <a:ext cx="14366" cy="22989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Oval 64">
              <a:extLst>
                <a:ext uri="{FF2B5EF4-FFF2-40B4-BE49-F238E27FC236}">
                  <a16:creationId xmlns="" xmlns:a16="http://schemas.microsoft.com/office/drawing/2014/main" id="{1778CE64-8A34-4AB8-B8BC-1C83A21FD53B}"/>
                </a:ext>
              </a:extLst>
            </p:cNvPr>
            <p:cNvSpPr/>
            <p:nvPr userDrawn="1"/>
          </p:nvSpPr>
          <p:spPr>
            <a:xfrm rot="1036530" flipV="1">
              <a:off x="3282465" y="277068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>
              <a:extLst>
                <a:ext uri="{FF2B5EF4-FFF2-40B4-BE49-F238E27FC236}">
                  <a16:creationId xmlns="" xmlns:a16="http://schemas.microsoft.com/office/drawing/2014/main" id="{5C1BD4B7-A32C-463B-90BE-D197EDC51866}"/>
                </a:ext>
              </a:extLst>
            </p:cNvPr>
            <p:cNvSpPr/>
            <p:nvPr userDrawn="1"/>
          </p:nvSpPr>
          <p:spPr>
            <a:xfrm flipV="1">
              <a:off x="2747608" y="1509248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Oval 66">
              <a:extLst>
                <a:ext uri="{FF2B5EF4-FFF2-40B4-BE49-F238E27FC236}">
                  <a16:creationId xmlns="" xmlns:a16="http://schemas.microsoft.com/office/drawing/2014/main" id="{D5B66207-1C6C-442B-9A34-78A42E11174D}"/>
                </a:ext>
              </a:extLst>
            </p:cNvPr>
            <p:cNvSpPr/>
            <p:nvPr userDrawn="1"/>
          </p:nvSpPr>
          <p:spPr>
            <a:xfrm flipV="1">
              <a:off x="1393233" y="171375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>
              <a:extLst>
                <a:ext uri="{FF2B5EF4-FFF2-40B4-BE49-F238E27FC236}">
                  <a16:creationId xmlns="" xmlns:a16="http://schemas.microsoft.com/office/drawing/2014/main" id="{98E5A07C-15C7-479E-98C7-04219666C602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898758" y="683587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="" xmlns:a16="http://schemas.microsoft.com/office/drawing/2014/main" id="{6665D991-0B38-4DAB-80A8-821716D6F6D8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677624" y="5685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>
              <a:extLst>
                <a:ext uri="{FF2B5EF4-FFF2-40B4-BE49-F238E27FC236}">
                  <a16:creationId xmlns="" xmlns:a16="http://schemas.microsoft.com/office/drawing/2014/main" id="{AA5B161B-23F7-4308-BB1A-2FBD63C758B0}"/>
                </a:ext>
              </a:extLst>
            </p:cNvPr>
            <p:cNvSpPr/>
            <p:nvPr userDrawn="1"/>
          </p:nvSpPr>
          <p:spPr>
            <a:xfrm flipV="1">
              <a:off x="5036983" y="880818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>
              <a:extLst>
                <a:ext uri="{FF2B5EF4-FFF2-40B4-BE49-F238E27FC236}">
                  <a16:creationId xmlns="" xmlns:a16="http://schemas.microsoft.com/office/drawing/2014/main" id="{11F06911-3547-4C63-BB01-3A5B580B4DA0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6168345" y="1141694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Oval 71">
              <a:extLst>
                <a:ext uri="{FF2B5EF4-FFF2-40B4-BE49-F238E27FC236}">
                  <a16:creationId xmlns="" xmlns:a16="http://schemas.microsoft.com/office/drawing/2014/main" id="{E9564CF0-2AA7-4D43-A7FA-E2F265BA6072}"/>
                </a:ext>
              </a:extLst>
            </p:cNvPr>
            <p:cNvSpPr/>
            <p:nvPr userDrawn="1"/>
          </p:nvSpPr>
          <p:spPr>
            <a:xfrm flipV="1">
              <a:off x="6173566" y="2159704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>
              <a:extLst>
                <a:ext uri="{FF2B5EF4-FFF2-40B4-BE49-F238E27FC236}">
                  <a16:creationId xmlns="" xmlns:a16="http://schemas.microsoft.com/office/drawing/2014/main" id="{BA7E5921-B898-4C41-B479-EBD60023EC70}"/>
                </a:ext>
              </a:extLst>
            </p:cNvPr>
            <p:cNvSpPr/>
            <p:nvPr userDrawn="1"/>
          </p:nvSpPr>
          <p:spPr>
            <a:xfrm flipV="1">
              <a:off x="7625759" y="161013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>
              <a:extLst>
                <a:ext uri="{FF2B5EF4-FFF2-40B4-BE49-F238E27FC236}">
                  <a16:creationId xmlns="" xmlns:a16="http://schemas.microsoft.com/office/drawing/2014/main" id="{3E1607DA-9BAF-4737-A2F1-7FD39837F8DB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7675517" y="443175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>
              <a:extLst>
                <a:ext uri="{FF2B5EF4-FFF2-40B4-BE49-F238E27FC236}">
                  <a16:creationId xmlns="" xmlns:a16="http://schemas.microsoft.com/office/drawing/2014/main" id="{B76A5680-DC5A-4781-8CF7-437381489D74}"/>
                </a:ext>
              </a:extLst>
            </p:cNvPr>
            <p:cNvSpPr/>
            <p:nvPr userDrawn="1"/>
          </p:nvSpPr>
          <p:spPr>
            <a:xfrm flipV="1">
              <a:off x="9130788" y="3127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>
              <a:extLst>
                <a:ext uri="{FF2B5EF4-FFF2-40B4-BE49-F238E27FC236}">
                  <a16:creationId xmlns="" xmlns:a16="http://schemas.microsoft.com/office/drawing/2014/main" id="{4DE70953-16F3-4E12-824E-75C42AB65194}"/>
                </a:ext>
              </a:extLst>
            </p:cNvPr>
            <p:cNvSpPr/>
            <p:nvPr userDrawn="1"/>
          </p:nvSpPr>
          <p:spPr>
            <a:xfrm flipV="1">
              <a:off x="11717716" y="23883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>
              <a:extLst>
                <a:ext uri="{FF2B5EF4-FFF2-40B4-BE49-F238E27FC236}">
                  <a16:creationId xmlns="" xmlns:a16="http://schemas.microsoft.com/office/drawing/2014/main" id="{E7446F4E-D66A-4E22-8CFC-2A1B0809A646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V="1">
              <a:off x="12146619" y="1658608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>
              <a:extLst>
                <a:ext uri="{FF2B5EF4-FFF2-40B4-BE49-F238E27FC236}">
                  <a16:creationId xmlns="" xmlns:a16="http://schemas.microsoft.com/office/drawing/2014/main" id="{3064C410-472C-4D12-965D-2D6904A86B68}"/>
                </a:ext>
              </a:extLst>
            </p:cNvPr>
            <p:cNvSpPr/>
            <p:nvPr userDrawn="1"/>
          </p:nvSpPr>
          <p:spPr>
            <a:xfrm rot="738506" flipV="1">
              <a:off x="11757562" y="276149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="" xmlns:a16="http://schemas.microsoft.com/office/drawing/2014/main" id="{F5DDD0D1-C519-43B4-816E-3999F4ADD46F}"/>
                </a:ext>
              </a:extLst>
            </p:cNvPr>
            <p:cNvSpPr/>
            <p:nvPr userDrawn="1"/>
          </p:nvSpPr>
          <p:spPr>
            <a:xfrm rot="20935587" flipV="1">
              <a:off x="10875952" y="1104151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>
              <a:extLst>
                <a:ext uri="{FF2B5EF4-FFF2-40B4-BE49-F238E27FC236}">
                  <a16:creationId xmlns="" xmlns:a16="http://schemas.microsoft.com/office/drawing/2014/main" id="{9C4A317F-2403-4DA8-AE82-2C3C04AFED90}"/>
                </a:ext>
              </a:extLst>
            </p:cNvPr>
            <p:cNvSpPr/>
            <p:nvPr userDrawn="1"/>
          </p:nvSpPr>
          <p:spPr>
            <a:xfrm flipV="1">
              <a:off x="9194632" y="151567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>
              <a:extLst>
                <a:ext uri="{FF2B5EF4-FFF2-40B4-BE49-F238E27FC236}">
                  <a16:creationId xmlns="" xmlns:a16="http://schemas.microsoft.com/office/drawing/2014/main" id="{24476C86-B372-4E34-91F4-581B49882C64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0274387" y="2531131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81">
              <a:extLst>
                <a:ext uri="{FF2B5EF4-FFF2-40B4-BE49-F238E27FC236}">
                  <a16:creationId xmlns="" xmlns:a16="http://schemas.microsoft.com/office/drawing/2014/main" id="{60C1A70E-562C-42DA-9944-2984CCF3C98E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780028" y="130134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>
              <a:extLst>
                <a:ext uri="{FF2B5EF4-FFF2-40B4-BE49-F238E27FC236}">
                  <a16:creationId xmlns="" xmlns:a16="http://schemas.microsoft.com/office/drawing/2014/main" id="{DD46C8F2-C1CC-48B0-A0E7-CB547A874C56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4938273" y="211980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Oval 83">
              <a:extLst>
                <a:ext uri="{FF2B5EF4-FFF2-40B4-BE49-F238E27FC236}">
                  <a16:creationId xmlns="" xmlns:a16="http://schemas.microsoft.com/office/drawing/2014/main" id="{2CD91EBF-CCAE-4868-89B3-ACBCCDBF3852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888828" y="2078148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5" name="Straight Connector 84">
              <a:extLst>
                <a:ext uri="{FF2B5EF4-FFF2-40B4-BE49-F238E27FC236}">
                  <a16:creationId xmlns="" xmlns:a16="http://schemas.microsoft.com/office/drawing/2014/main" id="{F5AAB568-ABD6-49A5-A275-209A21BB6A02}"/>
                </a:ext>
              </a:extLst>
            </p:cNvPr>
            <p:cNvCxnSpPr>
              <a:cxnSpLocks/>
              <a:stCxn id="84" idx="2"/>
              <a:endCxn id="66" idx="7"/>
            </p:cNvCxnSpPr>
            <p:nvPr userDrawn="1"/>
          </p:nvCxnSpPr>
          <p:spPr>
            <a:xfrm flipH="1" flipV="1">
              <a:off x="2949180" y="1710820"/>
              <a:ext cx="939648" cy="44202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="" xmlns:a16="http://schemas.microsoft.com/office/drawing/2014/main" id="{8421EACF-F8B1-4121-8E4B-0D83DB34C24F}"/>
                </a:ext>
              </a:extLst>
            </p:cNvPr>
            <p:cNvCxnSpPr>
              <a:cxnSpLocks/>
              <a:stCxn id="67" idx="4"/>
              <a:endCxn id="68" idx="1"/>
            </p:cNvCxnSpPr>
            <p:nvPr userDrawn="1"/>
          </p:nvCxnSpPr>
          <p:spPr>
            <a:xfrm flipV="1">
              <a:off x="1505277" y="811101"/>
              <a:ext cx="415359" cy="9026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Oval 86">
              <a:extLst>
                <a:ext uri="{FF2B5EF4-FFF2-40B4-BE49-F238E27FC236}">
                  <a16:creationId xmlns="" xmlns:a16="http://schemas.microsoft.com/office/drawing/2014/main" id="{FD7A5A2F-679C-4E51-97B9-5CF49706EF79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435217" y="86366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8" name="Straight Connector 87">
              <a:extLst>
                <a:ext uri="{FF2B5EF4-FFF2-40B4-BE49-F238E27FC236}">
                  <a16:creationId xmlns="" xmlns:a16="http://schemas.microsoft.com/office/drawing/2014/main" id="{2C4FCA5A-1A56-4AAA-B4F1-EE25A8E77332}"/>
                </a:ext>
              </a:extLst>
            </p:cNvPr>
            <p:cNvCxnSpPr>
              <a:cxnSpLocks/>
              <a:stCxn id="87" idx="3"/>
            </p:cNvCxnSpPr>
            <p:nvPr userDrawn="1"/>
          </p:nvCxnSpPr>
          <p:spPr>
            <a:xfrm flipH="1" flipV="1">
              <a:off x="14396" y="20999"/>
              <a:ext cx="442699" cy="8645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="" xmlns:a16="http://schemas.microsoft.com/office/drawing/2014/main" id="{6525B815-0F8F-4A37-A110-AD08B57764AE}"/>
                </a:ext>
              </a:extLst>
            </p:cNvPr>
            <p:cNvCxnSpPr>
              <a:cxnSpLocks/>
              <a:stCxn id="87" idx="2"/>
            </p:cNvCxnSpPr>
            <p:nvPr userDrawn="1"/>
          </p:nvCxnSpPr>
          <p:spPr>
            <a:xfrm flipH="1" flipV="1">
              <a:off x="-27532" y="832189"/>
              <a:ext cx="462749" cy="10617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="" xmlns:a16="http://schemas.microsoft.com/office/drawing/2014/main" id="{C444179A-0FED-45FC-A6C4-6A9C2F13084E}"/>
                </a:ext>
              </a:extLst>
            </p:cNvPr>
            <p:cNvCxnSpPr>
              <a:cxnSpLocks/>
              <a:stCxn id="87" idx="1"/>
            </p:cNvCxnSpPr>
            <p:nvPr userDrawn="1"/>
          </p:nvCxnSpPr>
          <p:spPr>
            <a:xfrm flipH="1">
              <a:off x="-27532" y="991183"/>
              <a:ext cx="484627" cy="496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="" xmlns:a16="http://schemas.microsoft.com/office/drawing/2014/main" id="{42CFCAEB-C673-4BCB-8FC3-6686BD51D984}"/>
                </a:ext>
              </a:extLst>
            </p:cNvPr>
            <p:cNvCxnSpPr>
              <a:cxnSpLocks/>
              <a:endCxn id="67" idx="2"/>
            </p:cNvCxnSpPr>
            <p:nvPr userDrawn="1"/>
          </p:nvCxnSpPr>
          <p:spPr>
            <a:xfrm flipV="1">
              <a:off x="42498" y="1825802"/>
              <a:ext cx="1350735" cy="17745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Chord 91">
              <a:extLst>
                <a:ext uri="{FF2B5EF4-FFF2-40B4-BE49-F238E27FC236}">
                  <a16:creationId xmlns="" xmlns:a16="http://schemas.microsoft.com/office/drawing/2014/main" id="{F7A8CAF1-EF43-4F6B-BD3C-D522DCA3E88D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6507935" y="-75430"/>
              <a:ext cx="149392" cy="149392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Chord 92">
              <a:extLst>
                <a:ext uri="{FF2B5EF4-FFF2-40B4-BE49-F238E27FC236}">
                  <a16:creationId xmlns="" xmlns:a16="http://schemas.microsoft.com/office/drawing/2014/main" id="{823A6D03-5DA9-471E-88C3-F8023A864278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0256792" y="-104349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4" name="Straight Connector 93">
              <a:extLst>
                <a:ext uri="{FF2B5EF4-FFF2-40B4-BE49-F238E27FC236}">
                  <a16:creationId xmlns="" xmlns:a16="http://schemas.microsoft.com/office/drawing/2014/main" id="{8729BE7E-9588-470D-A7C6-550BE69A9A0D}"/>
                </a:ext>
              </a:extLst>
            </p:cNvPr>
            <p:cNvCxnSpPr>
              <a:cxnSpLocks/>
              <a:stCxn id="92" idx="1"/>
              <a:endCxn id="74" idx="3"/>
            </p:cNvCxnSpPr>
            <p:nvPr userDrawn="1"/>
          </p:nvCxnSpPr>
          <p:spPr>
            <a:xfrm>
              <a:off x="6657218" y="-4759"/>
              <a:ext cx="1040177" cy="46981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="" xmlns:a16="http://schemas.microsoft.com/office/drawing/2014/main" id="{8764E409-368E-4421-8572-89BB9F8517EE}"/>
                </a:ext>
              </a:extLst>
            </p:cNvPr>
            <p:cNvCxnSpPr>
              <a:cxnSpLocks/>
              <a:endCxn id="146" idx="1"/>
            </p:cNvCxnSpPr>
            <p:nvPr userDrawn="1"/>
          </p:nvCxnSpPr>
          <p:spPr>
            <a:xfrm flipH="1">
              <a:off x="11505573" y="5340915"/>
              <a:ext cx="674373" cy="39668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="" xmlns:a16="http://schemas.microsoft.com/office/drawing/2014/main" id="{1B3B1E7D-8426-465C-A291-E88409E969AD}"/>
                </a:ext>
              </a:extLst>
            </p:cNvPr>
            <p:cNvCxnSpPr>
              <a:cxnSpLocks/>
              <a:endCxn id="161" idx="2"/>
            </p:cNvCxnSpPr>
            <p:nvPr userDrawn="1"/>
          </p:nvCxnSpPr>
          <p:spPr>
            <a:xfrm flipH="1">
              <a:off x="11638867" y="4355007"/>
              <a:ext cx="670058" cy="27048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="" xmlns:a16="http://schemas.microsoft.com/office/drawing/2014/main" id="{2DA5E4AF-0696-45AB-9E97-45F2B352F99B}"/>
                </a:ext>
              </a:extLst>
            </p:cNvPr>
            <p:cNvCxnSpPr>
              <a:cxnSpLocks/>
              <a:stCxn id="146" idx="0"/>
              <a:endCxn id="161" idx="4"/>
            </p:cNvCxnSpPr>
            <p:nvPr userDrawn="1"/>
          </p:nvCxnSpPr>
          <p:spPr>
            <a:xfrm flipV="1">
              <a:off x="11422079" y="4700191"/>
              <a:ext cx="142092" cy="100282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="" xmlns:a16="http://schemas.microsoft.com/office/drawing/2014/main" id="{74585D25-C8F0-4ACD-B678-3EF5EB5813E2}"/>
                </a:ext>
              </a:extLst>
            </p:cNvPr>
            <p:cNvCxnSpPr>
              <a:cxnSpLocks/>
              <a:stCxn id="212" idx="2"/>
              <a:endCxn id="148" idx="1"/>
            </p:cNvCxnSpPr>
            <p:nvPr userDrawn="1"/>
          </p:nvCxnSpPr>
          <p:spPr>
            <a:xfrm>
              <a:off x="10451194" y="3503136"/>
              <a:ext cx="31607" cy="6934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="" xmlns:a16="http://schemas.microsoft.com/office/drawing/2014/main" id="{651C8DAE-4E32-4F81-80DB-A9806C5A47AA}"/>
                </a:ext>
              </a:extLst>
            </p:cNvPr>
            <p:cNvCxnSpPr>
              <a:cxnSpLocks/>
              <a:stCxn id="146" idx="7"/>
              <a:endCxn id="148" idx="3"/>
            </p:cNvCxnSpPr>
            <p:nvPr userDrawn="1"/>
          </p:nvCxnSpPr>
          <p:spPr>
            <a:xfrm flipH="1" flipV="1">
              <a:off x="10482801" y="4355007"/>
              <a:ext cx="855784" cy="13825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="" xmlns:a16="http://schemas.microsoft.com/office/drawing/2014/main" id="{E9002EED-34DD-4CE9-B1A7-271B4C599F5B}"/>
                </a:ext>
              </a:extLst>
            </p:cNvPr>
            <p:cNvCxnSpPr>
              <a:cxnSpLocks/>
              <a:endCxn id="161" idx="3"/>
            </p:cNvCxnSpPr>
            <p:nvPr userDrawn="1"/>
          </p:nvCxnSpPr>
          <p:spPr>
            <a:xfrm flipH="1" flipV="1">
              <a:off x="11616989" y="4678313"/>
              <a:ext cx="692282" cy="40958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="" xmlns:a16="http://schemas.microsoft.com/office/drawing/2014/main" id="{E0C6836D-2C57-44DD-BA1D-48F79C5F215D}"/>
                </a:ext>
              </a:extLst>
            </p:cNvPr>
            <p:cNvCxnSpPr>
              <a:cxnSpLocks/>
              <a:stCxn id="161" idx="6"/>
              <a:endCxn id="148" idx="2"/>
            </p:cNvCxnSpPr>
            <p:nvPr userDrawn="1"/>
          </p:nvCxnSpPr>
          <p:spPr>
            <a:xfrm flipH="1" flipV="1">
              <a:off x="10515618" y="4275780"/>
              <a:ext cx="973856" cy="3497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="" xmlns:a16="http://schemas.microsoft.com/office/drawing/2014/main" id="{C7B4A6A9-E814-4E90-A21F-2164853DABE1}"/>
                </a:ext>
              </a:extLst>
            </p:cNvPr>
            <p:cNvCxnSpPr>
              <a:cxnSpLocks/>
              <a:stCxn id="147" idx="0"/>
              <a:endCxn id="148" idx="4"/>
            </p:cNvCxnSpPr>
            <p:nvPr userDrawn="1"/>
          </p:nvCxnSpPr>
          <p:spPr>
            <a:xfrm flipV="1">
              <a:off x="10334099" y="4387824"/>
              <a:ext cx="69475" cy="11410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="" xmlns:a16="http://schemas.microsoft.com/office/drawing/2014/main" id="{20963283-78CC-4734-BEEE-9E4584A0849C}"/>
                </a:ext>
              </a:extLst>
            </p:cNvPr>
            <p:cNvCxnSpPr>
              <a:cxnSpLocks/>
              <a:stCxn id="150" idx="1"/>
              <a:endCxn id="148" idx="5"/>
            </p:cNvCxnSpPr>
            <p:nvPr userDrawn="1"/>
          </p:nvCxnSpPr>
          <p:spPr>
            <a:xfrm flipV="1">
              <a:off x="8879746" y="4355007"/>
              <a:ext cx="1444602" cy="13037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="" xmlns:a16="http://schemas.microsoft.com/office/drawing/2014/main" id="{B6BE45B6-7848-4EF4-A688-45CDA62B6D29}"/>
                </a:ext>
              </a:extLst>
            </p:cNvPr>
            <p:cNvCxnSpPr>
              <a:cxnSpLocks/>
              <a:stCxn id="150" idx="0"/>
              <a:endCxn id="149" idx="4"/>
            </p:cNvCxnSpPr>
            <p:nvPr userDrawn="1"/>
          </p:nvCxnSpPr>
          <p:spPr>
            <a:xfrm flipV="1">
              <a:off x="8826927" y="4619304"/>
              <a:ext cx="12410" cy="1017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="" xmlns:a16="http://schemas.microsoft.com/office/drawing/2014/main" id="{240F770B-5135-4018-9FFB-DEDF6CC1B7F7}"/>
                </a:ext>
              </a:extLst>
            </p:cNvPr>
            <p:cNvCxnSpPr>
              <a:cxnSpLocks/>
              <a:stCxn id="149" idx="2"/>
              <a:endCxn id="148" idx="6"/>
            </p:cNvCxnSpPr>
            <p:nvPr userDrawn="1"/>
          </p:nvCxnSpPr>
          <p:spPr>
            <a:xfrm flipV="1">
              <a:off x="8951381" y="4275780"/>
              <a:ext cx="1340149" cy="2314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>
              <a:extLst>
                <a:ext uri="{FF2B5EF4-FFF2-40B4-BE49-F238E27FC236}">
                  <a16:creationId xmlns="" xmlns:a16="http://schemas.microsoft.com/office/drawing/2014/main" id="{2AA451A9-042C-4FA7-8457-5FFE52589E51}"/>
                </a:ext>
              </a:extLst>
            </p:cNvPr>
            <p:cNvCxnSpPr>
              <a:cxnSpLocks/>
              <a:stCxn id="149" idx="7"/>
              <a:endCxn id="157" idx="2"/>
            </p:cNvCxnSpPr>
            <p:nvPr userDrawn="1"/>
          </p:nvCxnSpPr>
          <p:spPr>
            <a:xfrm flipH="1" flipV="1">
              <a:off x="6683226" y="3221226"/>
              <a:ext cx="2076884" cy="12068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="" xmlns:a16="http://schemas.microsoft.com/office/drawing/2014/main" id="{8489B173-F147-45FD-B506-E47C81CE35D3}"/>
                </a:ext>
              </a:extLst>
            </p:cNvPr>
            <p:cNvCxnSpPr>
              <a:cxnSpLocks/>
              <a:stCxn id="149" idx="6"/>
              <a:endCxn id="156" idx="2"/>
            </p:cNvCxnSpPr>
            <p:nvPr userDrawn="1"/>
          </p:nvCxnSpPr>
          <p:spPr>
            <a:xfrm flipH="1">
              <a:off x="7382508" y="4507260"/>
              <a:ext cx="1344785" cy="944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="" xmlns:a16="http://schemas.microsoft.com/office/drawing/2014/main" id="{C55CA66A-DAF9-457F-AC55-E4BDAFD2DA63}"/>
                </a:ext>
              </a:extLst>
            </p:cNvPr>
            <p:cNvCxnSpPr>
              <a:cxnSpLocks/>
              <a:stCxn id="156" idx="7"/>
              <a:endCxn id="157" idx="3"/>
            </p:cNvCxnSpPr>
            <p:nvPr userDrawn="1"/>
          </p:nvCxnSpPr>
          <p:spPr>
            <a:xfrm flipH="1" flipV="1">
              <a:off x="6661348" y="3274044"/>
              <a:ext cx="529889" cy="12484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="" xmlns:a16="http://schemas.microsoft.com/office/drawing/2014/main" id="{C04DED4E-7E28-47DC-ABAB-95CE50EEF2B2}"/>
                </a:ext>
              </a:extLst>
            </p:cNvPr>
            <p:cNvCxnSpPr>
              <a:cxnSpLocks/>
              <a:stCxn id="213" idx="1"/>
              <a:endCxn id="148" idx="0"/>
            </p:cNvCxnSpPr>
            <p:nvPr userDrawn="1"/>
          </p:nvCxnSpPr>
          <p:spPr>
            <a:xfrm>
              <a:off x="9564537" y="3108409"/>
              <a:ext cx="839037" cy="105532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="" xmlns:a16="http://schemas.microsoft.com/office/drawing/2014/main" id="{41DD2C0A-B1DF-457B-BFA8-FCCD585686F0}"/>
                </a:ext>
              </a:extLst>
            </p:cNvPr>
            <p:cNvCxnSpPr>
              <a:cxnSpLocks/>
              <a:endCxn id="146" idx="3"/>
            </p:cNvCxnSpPr>
            <p:nvPr userDrawn="1"/>
          </p:nvCxnSpPr>
          <p:spPr>
            <a:xfrm flipH="1" flipV="1">
              <a:off x="11505573" y="5904589"/>
              <a:ext cx="674373" cy="3280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="" xmlns:a16="http://schemas.microsoft.com/office/drawing/2014/main" id="{F20C45F8-ADA3-4570-AA36-7F0686B73BA4}"/>
                </a:ext>
              </a:extLst>
            </p:cNvPr>
            <p:cNvCxnSpPr>
              <a:cxnSpLocks/>
              <a:stCxn id="147" idx="2"/>
              <a:endCxn id="146" idx="6"/>
            </p:cNvCxnSpPr>
            <p:nvPr userDrawn="1"/>
          </p:nvCxnSpPr>
          <p:spPr>
            <a:xfrm>
              <a:off x="10408795" y="5603601"/>
              <a:ext cx="895205" cy="2174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="" xmlns:a16="http://schemas.microsoft.com/office/drawing/2014/main" id="{B36D276E-8E20-4FFB-8E74-F936E4140C83}"/>
                </a:ext>
              </a:extLst>
            </p:cNvPr>
            <p:cNvCxnSpPr>
              <a:cxnSpLocks/>
              <a:stCxn id="162" idx="0"/>
              <a:endCxn id="146" idx="5"/>
            </p:cNvCxnSpPr>
            <p:nvPr userDrawn="1"/>
          </p:nvCxnSpPr>
          <p:spPr>
            <a:xfrm flipV="1">
              <a:off x="10069009" y="5904589"/>
              <a:ext cx="1269576" cy="92154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="" xmlns:a16="http://schemas.microsoft.com/office/drawing/2014/main" id="{9553AE79-13BE-44BD-BFC3-4BD8B40185C1}"/>
                </a:ext>
              </a:extLst>
            </p:cNvPr>
            <p:cNvCxnSpPr>
              <a:cxnSpLocks/>
              <a:endCxn id="146" idx="4"/>
            </p:cNvCxnSpPr>
            <p:nvPr userDrawn="1"/>
          </p:nvCxnSpPr>
          <p:spPr>
            <a:xfrm flipH="1" flipV="1">
              <a:off x="11422079" y="5939173"/>
              <a:ext cx="271967" cy="910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="" xmlns:a16="http://schemas.microsoft.com/office/drawing/2014/main" id="{A31CF59D-6B36-4669-A2D9-E60287B4B10C}"/>
                </a:ext>
              </a:extLst>
            </p:cNvPr>
            <p:cNvCxnSpPr>
              <a:cxnSpLocks/>
              <a:stCxn id="162" idx="2"/>
              <a:endCxn id="147" idx="4"/>
            </p:cNvCxnSpPr>
            <p:nvPr userDrawn="1"/>
          </p:nvCxnSpPr>
          <p:spPr>
            <a:xfrm flipV="1">
              <a:off x="9994466" y="5678297"/>
              <a:ext cx="339634" cy="11471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="" xmlns:a16="http://schemas.microsoft.com/office/drawing/2014/main" id="{C831A53B-B1B1-411A-BF5B-5916E0E1D2C6}"/>
                </a:ext>
              </a:extLst>
            </p:cNvPr>
            <p:cNvCxnSpPr>
              <a:cxnSpLocks/>
              <a:stCxn id="150" idx="2"/>
              <a:endCxn id="147" idx="6"/>
            </p:cNvCxnSpPr>
            <p:nvPr userDrawn="1"/>
          </p:nvCxnSpPr>
          <p:spPr>
            <a:xfrm flipV="1">
              <a:off x="8901623" y="5603601"/>
              <a:ext cx="1357780" cy="1079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="" xmlns:a16="http://schemas.microsoft.com/office/drawing/2014/main" id="{65E7C5B4-7A44-4862-B0B1-6BB7B3B23B3B}"/>
                </a:ext>
              </a:extLst>
            </p:cNvPr>
            <p:cNvCxnSpPr>
              <a:cxnSpLocks/>
              <a:stCxn id="150" idx="4"/>
            </p:cNvCxnSpPr>
            <p:nvPr userDrawn="1"/>
          </p:nvCxnSpPr>
          <p:spPr>
            <a:xfrm flipH="1">
              <a:off x="8785593" y="5786266"/>
              <a:ext cx="41334" cy="10424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="" xmlns:a16="http://schemas.microsoft.com/office/drawing/2014/main" id="{DF0C9E01-7FEB-4A8E-9C55-230B33493C81}"/>
                </a:ext>
              </a:extLst>
            </p:cNvPr>
            <p:cNvCxnSpPr>
              <a:cxnSpLocks/>
              <a:stCxn id="151" idx="3"/>
            </p:cNvCxnSpPr>
            <p:nvPr userDrawn="1"/>
          </p:nvCxnSpPr>
          <p:spPr>
            <a:xfrm>
              <a:off x="7413535" y="5883908"/>
              <a:ext cx="565475" cy="9587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="" xmlns:a16="http://schemas.microsoft.com/office/drawing/2014/main" id="{D968DF65-6C10-4787-83C9-F64DA382DDA3}"/>
                </a:ext>
              </a:extLst>
            </p:cNvPr>
            <p:cNvCxnSpPr>
              <a:cxnSpLocks/>
              <a:stCxn id="151" idx="2"/>
              <a:endCxn id="150" idx="6"/>
            </p:cNvCxnSpPr>
            <p:nvPr userDrawn="1"/>
          </p:nvCxnSpPr>
          <p:spPr>
            <a:xfrm flipV="1">
              <a:off x="7446352" y="5711570"/>
              <a:ext cx="1305879" cy="93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="" xmlns:a16="http://schemas.microsoft.com/office/drawing/2014/main" id="{9312999F-C864-4DCD-8A9F-412BD7C91EE9}"/>
                </a:ext>
              </a:extLst>
            </p:cNvPr>
            <p:cNvCxnSpPr>
              <a:cxnSpLocks/>
              <a:stCxn id="156" idx="4"/>
              <a:endCxn id="151" idx="0"/>
            </p:cNvCxnSpPr>
            <p:nvPr userDrawn="1"/>
          </p:nvCxnSpPr>
          <p:spPr>
            <a:xfrm>
              <a:off x="7270464" y="4713764"/>
              <a:ext cx="63844" cy="9788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="" xmlns:a16="http://schemas.microsoft.com/office/drawing/2014/main" id="{D3A5A1A7-BC3C-4FC3-9A79-2786E42641E7}"/>
                </a:ext>
              </a:extLst>
            </p:cNvPr>
            <p:cNvCxnSpPr>
              <a:cxnSpLocks/>
              <a:stCxn id="155" idx="3"/>
              <a:endCxn id="151" idx="7"/>
            </p:cNvCxnSpPr>
            <p:nvPr userDrawn="1"/>
          </p:nvCxnSpPr>
          <p:spPr>
            <a:xfrm>
              <a:off x="5682113" y="5075781"/>
              <a:ext cx="1572968" cy="6496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="" xmlns:a16="http://schemas.microsoft.com/office/drawing/2014/main" id="{36A6B448-8543-429C-AD07-C7A88C70E9C3}"/>
                </a:ext>
              </a:extLst>
            </p:cNvPr>
            <p:cNvCxnSpPr>
              <a:cxnSpLocks/>
              <a:stCxn id="155" idx="2"/>
              <a:endCxn id="156" idx="6"/>
            </p:cNvCxnSpPr>
            <p:nvPr userDrawn="1"/>
          </p:nvCxnSpPr>
          <p:spPr>
            <a:xfrm flipV="1">
              <a:off x="5699103" y="4601720"/>
              <a:ext cx="1459318" cy="3900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="" xmlns:a16="http://schemas.microsoft.com/office/drawing/2014/main" id="{4623E2D1-6EF7-48F3-85A3-8CB712C6D48D}"/>
                </a:ext>
              </a:extLst>
            </p:cNvPr>
            <p:cNvCxnSpPr>
              <a:cxnSpLocks/>
              <a:stCxn id="155" idx="1"/>
              <a:endCxn id="157" idx="4"/>
            </p:cNvCxnSpPr>
            <p:nvPr userDrawn="1"/>
          </p:nvCxnSpPr>
          <p:spPr>
            <a:xfrm flipV="1">
              <a:off x="5651680" y="3295922"/>
              <a:ext cx="956850" cy="162435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="" xmlns:a16="http://schemas.microsoft.com/office/drawing/2014/main" id="{77FD62DE-5A83-4318-B6B0-B890F6EB41EC}"/>
                </a:ext>
              </a:extLst>
            </p:cNvPr>
            <p:cNvCxnSpPr>
              <a:cxnSpLocks/>
              <a:stCxn id="153" idx="1"/>
              <a:endCxn id="157" idx="5"/>
            </p:cNvCxnSpPr>
            <p:nvPr userDrawn="1"/>
          </p:nvCxnSpPr>
          <p:spPr>
            <a:xfrm flipV="1">
              <a:off x="4477836" y="3274044"/>
              <a:ext cx="2077876" cy="1772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="" xmlns:a16="http://schemas.microsoft.com/office/drawing/2014/main" id="{1C642C72-7AF4-4B19-BB13-569C3B2C8F0E}"/>
                </a:ext>
              </a:extLst>
            </p:cNvPr>
            <p:cNvCxnSpPr>
              <a:cxnSpLocks/>
              <a:stCxn id="153" idx="0"/>
              <a:endCxn id="154" idx="4"/>
            </p:cNvCxnSpPr>
            <p:nvPr userDrawn="1"/>
          </p:nvCxnSpPr>
          <p:spPr>
            <a:xfrm flipV="1">
              <a:off x="4430367" y="4043431"/>
              <a:ext cx="58508" cy="9715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="" xmlns:a16="http://schemas.microsoft.com/office/drawing/2014/main" id="{767F1FA9-56C1-4B49-853A-461C645D3F97}"/>
                </a:ext>
              </a:extLst>
            </p:cNvPr>
            <p:cNvCxnSpPr>
              <a:cxnSpLocks/>
              <a:stCxn id="159" idx="0"/>
              <a:endCxn id="158" idx="4"/>
            </p:cNvCxnSpPr>
            <p:nvPr userDrawn="1"/>
          </p:nvCxnSpPr>
          <p:spPr>
            <a:xfrm flipV="1">
              <a:off x="2274960" y="3873481"/>
              <a:ext cx="236156" cy="11539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="" xmlns:a16="http://schemas.microsoft.com/office/drawing/2014/main" id="{DB969A9C-FF12-43B2-9BA5-848BB9DB0809}"/>
                </a:ext>
              </a:extLst>
            </p:cNvPr>
            <p:cNvCxnSpPr>
              <a:cxnSpLocks/>
              <a:stCxn id="187" idx="7"/>
              <a:endCxn id="158" idx="5"/>
            </p:cNvCxnSpPr>
            <p:nvPr userDrawn="1"/>
          </p:nvCxnSpPr>
          <p:spPr>
            <a:xfrm flipV="1">
              <a:off x="1153506" y="3840664"/>
              <a:ext cx="1278383" cy="71666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="" xmlns:a16="http://schemas.microsoft.com/office/drawing/2014/main" id="{AC036594-5399-4D90-8C60-87C408468C10}"/>
                </a:ext>
              </a:extLst>
            </p:cNvPr>
            <p:cNvCxnSpPr>
              <a:cxnSpLocks/>
              <a:endCxn id="159" idx="6"/>
            </p:cNvCxnSpPr>
            <p:nvPr userDrawn="1"/>
          </p:nvCxnSpPr>
          <p:spPr>
            <a:xfrm flipV="1">
              <a:off x="1109306" y="5139476"/>
              <a:ext cx="1053610" cy="4204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="" xmlns:a16="http://schemas.microsoft.com/office/drawing/2014/main" id="{436313FD-70F4-4F4D-8C64-3AF6D3517561}"/>
                </a:ext>
              </a:extLst>
            </p:cNvPr>
            <p:cNvCxnSpPr>
              <a:cxnSpLocks/>
              <a:stCxn id="186" idx="5"/>
              <a:endCxn id="160" idx="6"/>
            </p:cNvCxnSpPr>
            <p:nvPr userDrawn="1"/>
          </p:nvCxnSpPr>
          <p:spPr>
            <a:xfrm>
              <a:off x="1094332" y="5702233"/>
              <a:ext cx="1771424" cy="47755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="" xmlns:a16="http://schemas.microsoft.com/office/drawing/2014/main" id="{4D19BE0A-F19A-4605-A17D-D9C9787E8F90}"/>
                </a:ext>
              </a:extLst>
            </p:cNvPr>
            <p:cNvCxnSpPr>
              <a:cxnSpLocks/>
              <a:endCxn id="160" idx="4"/>
            </p:cNvCxnSpPr>
            <p:nvPr userDrawn="1"/>
          </p:nvCxnSpPr>
          <p:spPr>
            <a:xfrm flipV="1">
              <a:off x="2739040" y="6254482"/>
              <a:ext cx="201412" cy="54393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="" xmlns:a16="http://schemas.microsoft.com/office/drawing/2014/main" id="{05BD129F-8B87-4381-8340-5766C1180F0D}"/>
                </a:ext>
              </a:extLst>
            </p:cNvPr>
            <p:cNvCxnSpPr>
              <a:cxnSpLocks/>
              <a:stCxn id="160" idx="3"/>
            </p:cNvCxnSpPr>
            <p:nvPr userDrawn="1"/>
          </p:nvCxnSpPr>
          <p:spPr>
            <a:xfrm>
              <a:off x="2993271" y="6232605"/>
              <a:ext cx="836426" cy="5658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="" xmlns:a16="http://schemas.microsoft.com/office/drawing/2014/main" id="{133C9045-8981-4796-AC8C-4F42B8348F9A}"/>
                </a:ext>
              </a:extLst>
            </p:cNvPr>
            <p:cNvCxnSpPr>
              <a:cxnSpLocks/>
              <a:stCxn id="160" idx="3"/>
              <a:endCxn id="152" idx="6"/>
            </p:cNvCxnSpPr>
            <p:nvPr userDrawn="1"/>
          </p:nvCxnSpPr>
          <p:spPr>
            <a:xfrm flipV="1">
              <a:off x="2993270" y="6187800"/>
              <a:ext cx="1496920" cy="4480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="" xmlns:a16="http://schemas.microsoft.com/office/drawing/2014/main" id="{618440AD-2920-4A55-83DF-72C36D34A5F5}"/>
                </a:ext>
              </a:extLst>
            </p:cNvPr>
            <p:cNvCxnSpPr>
              <a:cxnSpLocks/>
              <a:stCxn id="160" idx="1"/>
              <a:endCxn id="153" idx="5"/>
            </p:cNvCxnSpPr>
            <p:nvPr userDrawn="1"/>
          </p:nvCxnSpPr>
          <p:spPr>
            <a:xfrm flipV="1">
              <a:off x="2993270" y="5129624"/>
              <a:ext cx="1360178" cy="99734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="" xmlns:a16="http://schemas.microsoft.com/office/drawing/2014/main" id="{74E634D4-DAC4-4EF0-B10C-4A12878B6D2E}"/>
                </a:ext>
              </a:extLst>
            </p:cNvPr>
            <p:cNvCxnSpPr>
              <a:cxnSpLocks/>
              <a:stCxn id="159" idx="2"/>
              <a:endCxn id="153" idx="6"/>
            </p:cNvCxnSpPr>
            <p:nvPr userDrawn="1"/>
          </p:nvCxnSpPr>
          <p:spPr>
            <a:xfrm flipV="1">
              <a:off x="2387004" y="5073530"/>
              <a:ext cx="1955408" cy="659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="" xmlns:a16="http://schemas.microsoft.com/office/drawing/2014/main" id="{47E52D44-6825-4881-90EE-BAFBF4652FAC}"/>
                </a:ext>
              </a:extLst>
            </p:cNvPr>
            <p:cNvCxnSpPr>
              <a:cxnSpLocks/>
              <a:stCxn id="158" idx="3"/>
              <a:endCxn id="153" idx="7"/>
            </p:cNvCxnSpPr>
            <p:nvPr userDrawn="1"/>
          </p:nvCxnSpPr>
          <p:spPr>
            <a:xfrm>
              <a:off x="2590343" y="3840664"/>
              <a:ext cx="1783930" cy="118539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="" xmlns:a16="http://schemas.microsoft.com/office/drawing/2014/main" id="{9587078F-3404-47F4-8414-DB42332D19ED}"/>
                </a:ext>
              </a:extLst>
            </p:cNvPr>
            <p:cNvCxnSpPr>
              <a:cxnSpLocks/>
              <a:stCxn id="158" idx="2"/>
              <a:endCxn id="154" idx="6"/>
            </p:cNvCxnSpPr>
            <p:nvPr userDrawn="1"/>
          </p:nvCxnSpPr>
          <p:spPr>
            <a:xfrm>
              <a:off x="2623160" y="3761437"/>
              <a:ext cx="1780131" cy="14864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="" xmlns:a16="http://schemas.microsoft.com/office/drawing/2014/main" id="{34C12843-178D-49F3-A2D5-133BB3EC9069}"/>
                </a:ext>
              </a:extLst>
            </p:cNvPr>
            <p:cNvCxnSpPr>
              <a:cxnSpLocks/>
              <a:stCxn id="154" idx="1"/>
              <a:endCxn id="157" idx="6"/>
            </p:cNvCxnSpPr>
            <p:nvPr userDrawn="1"/>
          </p:nvCxnSpPr>
          <p:spPr>
            <a:xfrm flipV="1">
              <a:off x="4607055" y="3221226"/>
              <a:ext cx="1926779" cy="65221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="" xmlns:a16="http://schemas.microsoft.com/office/drawing/2014/main" id="{A28F2BCD-A00E-4B2B-BA6E-91B46E9F1295}"/>
                </a:ext>
              </a:extLst>
            </p:cNvPr>
            <p:cNvCxnSpPr>
              <a:cxnSpLocks/>
              <a:stCxn id="153" idx="2"/>
              <a:endCxn id="155" idx="6"/>
            </p:cNvCxnSpPr>
            <p:nvPr userDrawn="1"/>
          </p:nvCxnSpPr>
          <p:spPr>
            <a:xfrm flipV="1">
              <a:off x="4488872" y="5034766"/>
              <a:ext cx="990314" cy="6821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="" xmlns:a16="http://schemas.microsoft.com/office/drawing/2014/main" id="{8BA3A63B-EDD5-47A3-A056-2A7629DE09AF}"/>
                </a:ext>
              </a:extLst>
            </p:cNvPr>
            <p:cNvCxnSpPr>
              <a:cxnSpLocks/>
              <a:stCxn id="152" idx="1"/>
              <a:endCxn id="155" idx="5"/>
            </p:cNvCxnSpPr>
            <p:nvPr userDrawn="1"/>
          </p:nvCxnSpPr>
          <p:spPr>
            <a:xfrm flipV="1">
              <a:off x="4681461" y="5106214"/>
              <a:ext cx="845148" cy="10023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="" xmlns:a16="http://schemas.microsoft.com/office/drawing/2014/main" id="{86267069-D617-48FB-AE44-CA5C971D795F}"/>
                </a:ext>
              </a:extLst>
            </p:cNvPr>
            <p:cNvCxnSpPr>
              <a:cxnSpLocks/>
              <a:stCxn id="152" idx="3"/>
              <a:endCxn id="163" idx="1"/>
            </p:cNvCxnSpPr>
            <p:nvPr userDrawn="1"/>
          </p:nvCxnSpPr>
          <p:spPr>
            <a:xfrm>
              <a:off x="4681461" y="6267027"/>
              <a:ext cx="1470253" cy="56805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="" xmlns:a16="http://schemas.microsoft.com/office/drawing/2014/main" id="{14E3C9D3-5C80-4FA7-B5C5-6DB61DAC2EC9}"/>
                </a:ext>
              </a:extLst>
            </p:cNvPr>
            <p:cNvCxnSpPr>
              <a:cxnSpLocks/>
              <a:stCxn id="155" idx="4"/>
              <a:endCxn id="163" idx="2"/>
            </p:cNvCxnSpPr>
            <p:nvPr userDrawn="1"/>
          </p:nvCxnSpPr>
          <p:spPr>
            <a:xfrm>
              <a:off x="5610665" y="5123204"/>
              <a:ext cx="652864" cy="171292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="" xmlns:a16="http://schemas.microsoft.com/office/drawing/2014/main" id="{61371FFF-DA67-4F71-85B1-36282E281F36}"/>
                </a:ext>
              </a:extLst>
            </p:cNvPr>
            <p:cNvCxnSpPr>
              <a:cxnSpLocks/>
              <a:stCxn id="151" idx="5"/>
              <a:endCxn id="163" idx="0"/>
            </p:cNvCxnSpPr>
            <p:nvPr userDrawn="1"/>
          </p:nvCxnSpPr>
          <p:spPr>
            <a:xfrm flipH="1">
              <a:off x="6375345" y="5883908"/>
              <a:ext cx="879736" cy="95325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="" xmlns:a16="http://schemas.microsoft.com/office/drawing/2014/main" id="{35C12D1A-521D-4B4C-99C8-2CBBD181E6C0}"/>
                </a:ext>
              </a:extLst>
            </p:cNvPr>
            <p:cNvCxnSpPr>
              <a:cxnSpLocks/>
              <a:stCxn id="152" idx="7"/>
              <a:endCxn id="153" idx="3"/>
            </p:cNvCxnSpPr>
            <p:nvPr userDrawn="1"/>
          </p:nvCxnSpPr>
          <p:spPr>
            <a:xfrm flipH="1" flipV="1">
              <a:off x="4457011" y="5150449"/>
              <a:ext cx="65996" cy="95812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>
              <a:extLst>
                <a:ext uri="{FF2B5EF4-FFF2-40B4-BE49-F238E27FC236}">
                  <a16:creationId xmlns="" xmlns:a16="http://schemas.microsoft.com/office/drawing/2014/main" id="{15C3A192-FD94-4E68-9E98-D6FCCD649E1E}"/>
                </a:ext>
              </a:extLst>
            </p:cNvPr>
            <p:cNvCxnSpPr>
              <a:cxnSpLocks/>
              <a:stCxn id="150" idx="7"/>
              <a:endCxn id="156" idx="3"/>
            </p:cNvCxnSpPr>
            <p:nvPr userDrawn="1"/>
          </p:nvCxnSpPr>
          <p:spPr>
            <a:xfrm flipH="1" flipV="1">
              <a:off x="7349691" y="4680947"/>
              <a:ext cx="1424418" cy="9778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="" xmlns:a16="http://schemas.microsoft.com/office/drawing/2014/main" id="{69966834-E72E-4571-9F6D-A26C2329CFD7}"/>
                </a:ext>
              </a:extLst>
            </p:cNvPr>
            <p:cNvCxnSpPr>
              <a:cxnSpLocks/>
              <a:endCxn id="152" idx="4"/>
            </p:cNvCxnSpPr>
            <p:nvPr userDrawn="1"/>
          </p:nvCxnSpPr>
          <p:spPr>
            <a:xfrm flipV="1">
              <a:off x="4489041" y="6299844"/>
              <a:ext cx="113193" cy="5461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>
              <a:extLst>
                <a:ext uri="{FF2B5EF4-FFF2-40B4-BE49-F238E27FC236}">
                  <a16:creationId xmlns="" xmlns:a16="http://schemas.microsoft.com/office/drawing/2014/main" id="{35A3EED2-9B46-421B-8AC9-1D0EC030D95C}"/>
                </a:ext>
              </a:extLst>
            </p:cNvPr>
            <p:cNvCxnSpPr>
              <a:cxnSpLocks/>
              <a:stCxn id="160" idx="7"/>
              <a:endCxn id="159" idx="4"/>
            </p:cNvCxnSpPr>
            <p:nvPr userDrawn="1"/>
          </p:nvCxnSpPr>
          <p:spPr>
            <a:xfrm flipH="1" flipV="1">
              <a:off x="2274960" y="5251520"/>
              <a:ext cx="612674" cy="8754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6" name="Oval 145">
              <a:extLst>
                <a:ext uri="{FF2B5EF4-FFF2-40B4-BE49-F238E27FC236}">
                  <a16:creationId xmlns="" xmlns:a16="http://schemas.microsoft.com/office/drawing/2014/main" id="{770A659E-DBB0-477B-B77A-5B51FCF37BA4}"/>
                </a:ext>
              </a:extLst>
            </p:cNvPr>
            <p:cNvSpPr/>
            <p:nvPr userDrawn="1"/>
          </p:nvSpPr>
          <p:spPr>
            <a:xfrm flipH="1">
              <a:off x="11304001" y="5703017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Oval 146">
              <a:extLst>
                <a:ext uri="{FF2B5EF4-FFF2-40B4-BE49-F238E27FC236}">
                  <a16:creationId xmlns="" xmlns:a16="http://schemas.microsoft.com/office/drawing/2014/main" id="{99AEBEEA-A42C-4CED-BEF3-0623177C79F6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0259403" y="5528905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Oval 147">
              <a:extLst>
                <a:ext uri="{FF2B5EF4-FFF2-40B4-BE49-F238E27FC236}">
                  <a16:creationId xmlns="" xmlns:a16="http://schemas.microsoft.com/office/drawing/2014/main" id="{44A39910-EBA8-4D65-B720-0D1F10B10096}"/>
                </a:ext>
              </a:extLst>
            </p:cNvPr>
            <p:cNvSpPr/>
            <p:nvPr userDrawn="1"/>
          </p:nvSpPr>
          <p:spPr>
            <a:xfrm flipH="1">
              <a:off x="10291530" y="416373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Oval 148">
              <a:extLst>
                <a:ext uri="{FF2B5EF4-FFF2-40B4-BE49-F238E27FC236}">
                  <a16:creationId xmlns="" xmlns:a16="http://schemas.microsoft.com/office/drawing/2014/main" id="{EFB37352-1CE1-48A0-93F7-62183E790E63}"/>
                </a:ext>
              </a:extLst>
            </p:cNvPr>
            <p:cNvSpPr/>
            <p:nvPr userDrawn="1"/>
          </p:nvSpPr>
          <p:spPr>
            <a:xfrm flipH="1">
              <a:off x="8727293" y="43952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Oval 149">
              <a:extLst>
                <a:ext uri="{FF2B5EF4-FFF2-40B4-BE49-F238E27FC236}">
                  <a16:creationId xmlns="" xmlns:a16="http://schemas.microsoft.com/office/drawing/2014/main" id="{8E88D8CF-785E-49E7-A4D8-3DA6E3208D8C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8752231" y="5636874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Oval 150">
              <a:extLst>
                <a:ext uri="{FF2B5EF4-FFF2-40B4-BE49-F238E27FC236}">
                  <a16:creationId xmlns="" xmlns:a16="http://schemas.microsoft.com/office/drawing/2014/main" id="{338D7A39-9E88-4E4A-AF52-1587C607B4A5}"/>
                </a:ext>
              </a:extLst>
            </p:cNvPr>
            <p:cNvSpPr/>
            <p:nvPr userDrawn="1"/>
          </p:nvSpPr>
          <p:spPr>
            <a:xfrm flipH="1">
              <a:off x="7222264" y="569263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Oval 151">
              <a:extLst>
                <a:ext uri="{FF2B5EF4-FFF2-40B4-BE49-F238E27FC236}">
                  <a16:creationId xmlns="" xmlns:a16="http://schemas.microsoft.com/office/drawing/2014/main" id="{B2456FCF-DA34-42B3-A18A-1B9F29062E89}"/>
                </a:ext>
              </a:extLst>
            </p:cNvPr>
            <p:cNvSpPr/>
            <p:nvPr userDrawn="1"/>
          </p:nvSpPr>
          <p:spPr>
            <a:xfrm flipH="1">
              <a:off x="4490190" y="607575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Oval 152">
              <a:extLst>
                <a:ext uri="{FF2B5EF4-FFF2-40B4-BE49-F238E27FC236}">
                  <a16:creationId xmlns="" xmlns:a16="http://schemas.microsoft.com/office/drawing/2014/main" id="{7A9A99FC-3D48-4AD9-A501-24AD7880FFAC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H="1">
              <a:off x="4340946" y="501355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Oval 153">
              <a:extLst>
                <a:ext uri="{FF2B5EF4-FFF2-40B4-BE49-F238E27FC236}">
                  <a16:creationId xmlns="" xmlns:a16="http://schemas.microsoft.com/office/drawing/2014/main" id="{E9E2DD63-3427-4C67-87DA-A512C804DAA9}"/>
                </a:ext>
              </a:extLst>
            </p:cNvPr>
            <p:cNvSpPr/>
            <p:nvPr userDrawn="1"/>
          </p:nvSpPr>
          <p:spPr>
            <a:xfrm rot="738506" flipH="1">
              <a:off x="4400716" y="382191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Oval 154">
              <a:extLst>
                <a:ext uri="{FF2B5EF4-FFF2-40B4-BE49-F238E27FC236}">
                  <a16:creationId xmlns="" xmlns:a16="http://schemas.microsoft.com/office/drawing/2014/main" id="{02DA475C-6FA4-43FA-BC88-0D8AF2E52787}"/>
                </a:ext>
              </a:extLst>
            </p:cNvPr>
            <p:cNvSpPr/>
            <p:nvPr userDrawn="1"/>
          </p:nvSpPr>
          <p:spPr>
            <a:xfrm rot="20935587" flipH="1">
              <a:off x="5477100" y="490120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Oval 155">
              <a:extLst>
                <a:ext uri="{FF2B5EF4-FFF2-40B4-BE49-F238E27FC236}">
                  <a16:creationId xmlns="" xmlns:a16="http://schemas.microsoft.com/office/drawing/2014/main" id="{53803259-926D-48F7-AFC5-95EF1A9EF07B}"/>
                </a:ext>
              </a:extLst>
            </p:cNvPr>
            <p:cNvSpPr/>
            <p:nvPr userDrawn="1"/>
          </p:nvSpPr>
          <p:spPr>
            <a:xfrm flipH="1">
              <a:off x="7158420" y="448967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Oval 156">
              <a:extLst>
                <a:ext uri="{FF2B5EF4-FFF2-40B4-BE49-F238E27FC236}">
                  <a16:creationId xmlns="" xmlns:a16="http://schemas.microsoft.com/office/drawing/2014/main" id="{5B8EDB19-ABFE-4A00-A0B6-C26EF4027485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533834" y="314653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Oval 157">
              <a:extLst>
                <a:ext uri="{FF2B5EF4-FFF2-40B4-BE49-F238E27FC236}">
                  <a16:creationId xmlns="" xmlns:a16="http://schemas.microsoft.com/office/drawing/2014/main" id="{90E5AA11-128D-403B-B7F9-23ACE85D3FCF}"/>
                </a:ext>
              </a:extLst>
            </p:cNvPr>
            <p:cNvSpPr/>
            <p:nvPr userDrawn="1"/>
          </p:nvSpPr>
          <p:spPr>
            <a:xfrm flipH="1">
              <a:off x="2399072" y="3649393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Oval 158">
              <a:extLst>
                <a:ext uri="{FF2B5EF4-FFF2-40B4-BE49-F238E27FC236}">
                  <a16:creationId xmlns="" xmlns:a16="http://schemas.microsoft.com/office/drawing/2014/main" id="{C793ED1A-2C78-44DA-9959-F95DB0F035EC}"/>
                </a:ext>
              </a:extLst>
            </p:cNvPr>
            <p:cNvSpPr/>
            <p:nvPr userDrawn="1"/>
          </p:nvSpPr>
          <p:spPr>
            <a:xfrm flipH="1">
              <a:off x="2162916" y="502743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>
              <a:extLst>
                <a:ext uri="{FF2B5EF4-FFF2-40B4-BE49-F238E27FC236}">
                  <a16:creationId xmlns="" xmlns:a16="http://schemas.microsoft.com/office/drawing/2014/main" id="{7664897C-F981-4F02-AA76-5668098A9759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2865756" y="610509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>
              <a:extLst>
                <a:ext uri="{FF2B5EF4-FFF2-40B4-BE49-F238E27FC236}">
                  <a16:creationId xmlns="" xmlns:a16="http://schemas.microsoft.com/office/drawing/2014/main" id="{13C34414-EB4D-4D07-9745-C83F05B85DD4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1489475" y="455079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Chord 161">
              <a:extLst>
                <a:ext uri="{FF2B5EF4-FFF2-40B4-BE49-F238E27FC236}">
                  <a16:creationId xmlns="" xmlns:a16="http://schemas.microsoft.com/office/drawing/2014/main" id="{29BCAC49-C95D-4601-BC5A-1DC1E68117C7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919813" y="6746029"/>
              <a:ext cx="149392" cy="149392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Chord 162">
              <a:extLst>
                <a:ext uri="{FF2B5EF4-FFF2-40B4-BE49-F238E27FC236}">
                  <a16:creationId xmlns="" xmlns:a16="http://schemas.microsoft.com/office/drawing/2014/main" id="{6649F059-3AED-40DE-A4FE-8537EF7F3ACE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151551" y="6717004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4" name="Straight Connector 163">
              <a:extLst>
                <a:ext uri="{FF2B5EF4-FFF2-40B4-BE49-F238E27FC236}">
                  <a16:creationId xmlns="" xmlns:a16="http://schemas.microsoft.com/office/drawing/2014/main" id="{7B0AED5F-BFE0-44FE-B646-16ED2BFE29F9}"/>
                </a:ext>
              </a:extLst>
            </p:cNvPr>
            <p:cNvCxnSpPr>
              <a:cxnSpLocks/>
              <a:stCxn id="162" idx="1"/>
              <a:endCxn id="150" idx="3"/>
            </p:cNvCxnSpPr>
            <p:nvPr userDrawn="1"/>
          </p:nvCxnSpPr>
          <p:spPr>
            <a:xfrm flipH="1" flipV="1">
              <a:off x="8879746" y="5764388"/>
              <a:ext cx="1040177" cy="106036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>
              <a:extLst>
                <a:ext uri="{FF2B5EF4-FFF2-40B4-BE49-F238E27FC236}">
                  <a16:creationId xmlns="" xmlns:a16="http://schemas.microsoft.com/office/drawing/2014/main" id="{C44386F8-E470-4331-8A7B-62660C832945}"/>
                </a:ext>
              </a:extLst>
            </p:cNvPr>
            <p:cNvCxnSpPr>
              <a:cxnSpLocks/>
              <a:stCxn id="184" idx="6"/>
              <a:endCxn id="158" idx="6"/>
            </p:cNvCxnSpPr>
            <p:nvPr userDrawn="1"/>
          </p:nvCxnSpPr>
          <p:spPr>
            <a:xfrm>
              <a:off x="1249806" y="3691601"/>
              <a:ext cx="1149266" cy="698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>
              <a:extLst>
                <a:ext uri="{FF2B5EF4-FFF2-40B4-BE49-F238E27FC236}">
                  <a16:creationId xmlns="" xmlns:a16="http://schemas.microsoft.com/office/drawing/2014/main" id="{11A80EA0-AD4D-4653-885A-2B7A49EE599F}"/>
                </a:ext>
              </a:extLst>
            </p:cNvPr>
            <p:cNvCxnSpPr>
              <a:cxnSpLocks/>
              <a:stCxn id="181" idx="4"/>
              <a:endCxn id="187" idx="1"/>
            </p:cNvCxnSpPr>
            <p:nvPr userDrawn="1"/>
          </p:nvCxnSpPr>
          <p:spPr>
            <a:xfrm>
              <a:off x="181389" y="3694736"/>
              <a:ext cx="833340" cy="86259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Straight Connector 166">
              <a:extLst>
                <a:ext uri="{FF2B5EF4-FFF2-40B4-BE49-F238E27FC236}">
                  <a16:creationId xmlns="" xmlns:a16="http://schemas.microsoft.com/office/drawing/2014/main" id="{A13B372B-3BCC-48C2-9C4A-417537DF9526}"/>
                </a:ext>
              </a:extLst>
            </p:cNvPr>
            <p:cNvCxnSpPr>
              <a:cxnSpLocks/>
              <a:stCxn id="187" idx="4"/>
              <a:endCxn id="186" idx="0"/>
            </p:cNvCxnSpPr>
            <p:nvPr userDrawn="1"/>
          </p:nvCxnSpPr>
          <p:spPr>
            <a:xfrm flipH="1">
              <a:off x="990250" y="4724846"/>
              <a:ext cx="93868" cy="726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Connector 167">
              <a:extLst>
                <a:ext uri="{FF2B5EF4-FFF2-40B4-BE49-F238E27FC236}">
                  <a16:creationId xmlns="" xmlns:a16="http://schemas.microsoft.com/office/drawing/2014/main" id="{12A96F0A-8BD1-4A9B-A74B-B79621A942C8}"/>
                </a:ext>
              </a:extLst>
            </p:cNvPr>
            <p:cNvCxnSpPr>
              <a:cxnSpLocks/>
              <a:stCxn id="185" idx="3"/>
            </p:cNvCxnSpPr>
            <p:nvPr userDrawn="1"/>
          </p:nvCxnSpPr>
          <p:spPr>
            <a:xfrm flipH="1">
              <a:off x="994391" y="6664731"/>
              <a:ext cx="195332" cy="1932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>
              <a:extLst>
                <a:ext uri="{FF2B5EF4-FFF2-40B4-BE49-F238E27FC236}">
                  <a16:creationId xmlns="" xmlns:a16="http://schemas.microsoft.com/office/drawing/2014/main" id="{F4D4E195-BBE9-4F77-8C22-A6784D1C6F31}"/>
                </a:ext>
              </a:extLst>
            </p:cNvPr>
            <p:cNvCxnSpPr>
              <a:cxnSpLocks/>
              <a:stCxn id="185" idx="0"/>
              <a:endCxn id="186" idx="4"/>
            </p:cNvCxnSpPr>
            <p:nvPr userDrawn="1"/>
          </p:nvCxnSpPr>
          <p:spPr>
            <a:xfrm flipH="1" flipV="1">
              <a:off x="990250" y="5745345"/>
              <a:ext cx="303555" cy="66811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Connector 169">
              <a:extLst>
                <a:ext uri="{FF2B5EF4-FFF2-40B4-BE49-F238E27FC236}">
                  <a16:creationId xmlns="" xmlns:a16="http://schemas.microsoft.com/office/drawing/2014/main" id="{C61895F8-8678-47E8-9149-A5552E8DB93D}"/>
                </a:ext>
              </a:extLst>
            </p:cNvPr>
            <p:cNvCxnSpPr>
              <a:cxnSpLocks/>
              <a:stCxn id="195" idx="1"/>
              <a:endCxn id="181" idx="3"/>
            </p:cNvCxnSpPr>
            <p:nvPr userDrawn="1"/>
          </p:nvCxnSpPr>
          <p:spPr>
            <a:xfrm flipV="1">
              <a:off x="7025" y="3684478"/>
              <a:ext cx="62174" cy="10396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>
              <a:extLst>
                <a:ext uri="{FF2B5EF4-FFF2-40B4-BE49-F238E27FC236}">
                  <a16:creationId xmlns="" xmlns:a16="http://schemas.microsoft.com/office/drawing/2014/main" id="{7CB88FB4-AB6D-4EBD-A5D8-FCE1B61EE407}"/>
                </a:ext>
              </a:extLst>
            </p:cNvPr>
            <p:cNvCxnSpPr>
              <a:cxnSpLocks/>
              <a:stCxn id="186" idx="2"/>
              <a:endCxn id="195" idx="0"/>
            </p:cNvCxnSpPr>
            <p:nvPr userDrawn="1"/>
          </p:nvCxnSpPr>
          <p:spPr>
            <a:xfrm flipH="1" flipV="1">
              <a:off x="4947" y="4947737"/>
              <a:ext cx="838109" cy="65041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Connector 171">
              <a:extLst>
                <a:ext uri="{FF2B5EF4-FFF2-40B4-BE49-F238E27FC236}">
                  <a16:creationId xmlns="" xmlns:a16="http://schemas.microsoft.com/office/drawing/2014/main" id="{F985195E-F967-4EC9-9EFB-2FF04E6E5839}"/>
                </a:ext>
              </a:extLst>
            </p:cNvPr>
            <p:cNvCxnSpPr>
              <a:cxnSpLocks/>
              <a:stCxn id="185" idx="1"/>
            </p:cNvCxnSpPr>
            <p:nvPr userDrawn="1"/>
          </p:nvCxnSpPr>
          <p:spPr>
            <a:xfrm flipH="1">
              <a:off x="0" y="6456567"/>
              <a:ext cx="1189723" cy="1905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>
              <a:extLst>
                <a:ext uri="{FF2B5EF4-FFF2-40B4-BE49-F238E27FC236}">
                  <a16:creationId xmlns="" xmlns:a16="http://schemas.microsoft.com/office/drawing/2014/main" id="{8AAC1CF5-094C-4870-B23D-6918C877CA72}"/>
                </a:ext>
              </a:extLst>
            </p:cNvPr>
            <p:cNvCxnSpPr>
              <a:cxnSpLocks/>
              <a:stCxn id="158" idx="1"/>
              <a:endCxn id="65" idx="0"/>
            </p:cNvCxnSpPr>
            <p:nvPr userDrawn="1"/>
          </p:nvCxnSpPr>
          <p:spPr>
            <a:xfrm flipV="1">
              <a:off x="2590343" y="2989715"/>
              <a:ext cx="770893" cy="69249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>
              <a:extLst>
                <a:ext uri="{FF2B5EF4-FFF2-40B4-BE49-F238E27FC236}">
                  <a16:creationId xmlns="" xmlns:a16="http://schemas.microsoft.com/office/drawing/2014/main" id="{BB98C8BB-7D6E-4608-97B3-CEDCBF714CCC}"/>
                </a:ext>
              </a:extLst>
            </p:cNvPr>
            <p:cNvCxnSpPr>
              <a:cxnSpLocks/>
              <a:stCxn id="183" idx="6"/>
              <a:endCxn id="182" idx="2"/>
            </p:cNvCxnSpPr>
            <p:nvPr userDrawn="1"/>
          </p:nvCxnSpPr>
          <p:spPr>
            <a:xfrm>
              <a:off x="683818" y="2689233"/>
              <a:ext cx="1046792" cy="26097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>
              <a:extLst>
                <a:ext uri="{FF2B5EF4-FFF2-40B4-BE49-F238E27FC236}">
                  <a16:creationId xmlns="" xmlns:a16="http://schemas.microsoft.com/office/drawing/2014/main" id="{F3D12829-0044-4726-BB00-49C47C6A6CF7}"/>
                </a:ext>
              </a:extLst>
            </p:cNvPr>
            <p:cNvCxnSpPr>
              <a:cxnSpLocks/>
              <a:stCxn id="181" idx="7"/>
              <a:endCxn id="183" idx="3"/>
            </p:cNvCxnSpPr>
            <p:nvPr userDrawn="1"/>
          </p:nvCxnSpPr>
          <p:spPr>
            <a:xfrm flipV="1">
              <a:off x="206155" y="2793315"/>
              <a:ext cx="226387" cy="63057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>
              <a:extLst>
                <a:ext uri="{FF2B5EF4-FFF2-40B4-BE49-F238E27FC236}">
                  <a16:creationId xmlns="" xmlns:a16="http://schemas.microsoft.com/office/drawing/2014/main" id="{8A820C33-ACBA-4949-B158-640D0DC46215}"/>
                </a:ext>
              </a:extLst>
            </p:cNvPr>
            <p:cNvCxnSpPr>
              <a:cxnSpLocks/>
              <a:stCxn id="181" idx="5"/>
              <a:endCxn id="184" idx="2"/>
            </p:cNvCxnSpPr>
            <p:nvPr userDrawn="1"/>
          </p:nvCxnSpPr>
          <p:spPr>
            <a:xfrm>
              <a:off x="267973" y="3622660"/>
              <a:ext cx="785574" cy="689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>
              <a:extLst>
                <a:ext uri="{FF2B5EF4-FFF2-40B4-BE49-F238E27FC236}">
                  <a16:creationId xmlns="" xmlns:a16="http://schemas.microsoft.com/office/drawing/2014/main" id="{B4E240C4-EC9B-4D55-BDE5-B26446A36DC8}"/>
                </a:ext>
              </a:extLst>
            </p:cNvPr>
            <p:cNvCxnSpPr>
              <a:cxnSpLocks/>
              <a:stCxn id="182" idx="3"/>
              <a:endCxn id="184" idx="7"/>
            </p:cNvCxnSpPr>
            <p:nvPr userDrawn="1"/>
          </p:nvCxnSpPr>
          <p:spPr>
            <a:xfrm flipH="1">
              <a:off x="1221065" y="3059892"/>
              <a:ext cx="554979" cy="56232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>
              <a:extLst>
                <a:ext uri="{FF2B5EF4-FFF2-40B4-BE49-F238E27FC236}">
                  <a16:creationId xmlns="" xmlns:a16="http://schemas.microsoft.com/office/drawing/2014/main" id="{D184AC54-0ECC-4CAA-BDDA-E757896D7E5C}"/>
                </a:ext>
              </a:extLst>
            </p:cNvPr>
            <p:cNvCxnSpPr>
              <a:cxnSpLocks/>
              <a:stCxn id="184" idx="4"/>
              <a:endCxn id="187" idx="0"/>
            </p:cNvCxnSpPr>
            <p:nvPr userDrawn="1"/>
          </p:nvCxnSpPr>
          <p:spPr>
            <a:xfrm flipH="1">
              <a:off x="1084118" y="3789730"/>
              <a:ext cx="67559" cy="7388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>
              <a:extLst>
                <a:ext uri="{FF2B5EF4-FFF2-40B4-BE49-F238E27FC236}">
                  <a16:creationId xmlns="" xmlns:a16="http://schemas.microsoft.com/office/drawing/2014/main" id="{2CA2552F-AF03-47A3-881B-3570079312DF}"/>
                </a:ext>
              </a:extLst>
            </p:cNvPr>
            <p:cNvCxnSpPr>
              <a:cxnSpLocks/>
              <a:stCxn id="160" idx="2"/>
              <a:endCxn id="185" idx="2"/>
            </p:cNvCxnSpPr>
            <p:nvPr userDrawn="1"/>
          </p:nvCxnSpPr>
          <p:spPr>
            <a:xfrm flipH="1">
              <a:off x="1146611" y="6179786"/>
              <a:ext cx="1868537" cy="38086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179">
              <a:extLst>
                <a:ext uri="{FF2B5EF4-FFF2-40B4-BE49-F238E27FC236}">
                  <a16:creationId xmlns="" xmlns:a16="http://schemas.microsoft.com/office/drawing/2014/main" id="{041E8173-3727-455F-99BE-E6794C10CB67}"/>
                </a:ext>
              </a:extLst>
            </p:cNvPr>
            <p:cNvCxnSpPr>
              <a:cxnSpLocks/>
              <a:endCxn id="185" idx="5"/>
            </p:cNvCxnSpPr>
            <p:nvPr userDrawn="1"/>
          </p:nvCxnSpPr>
          <p:spPr>
            <a:xfrm flipH="1" flipV="1">
              <a:off x="1397887" y="6664731"/>
              <a:ext cx="704210" cy="27636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1" name="Oval 180">
              <a:extLst>
                <a:ext uri="{FF2B5EF4-FFF2-40B4-BE49-F238E27FC236}">
                  <a16:creationId xmlns="" xmlns:a16="http://schemas.microsoft.com/office/drawing/2014/main" id="{86AC3163-C984-49C3-82E5-FD2CDD25A901}"/>
                </a:ext>
              </a:extLst>
            </p:cNvPr>
            <p:cNvSpPr/>
            <p:nvPr userDrawn="1"/>
          </p:nvSpPr>
          <p:spPr>
            <a:xfrm rot="20563470">
              <a:off x="-9517" y="3406988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Oval 181">
              <a:extLst>
                <a:ext uri="{FF2B5EF4-FFF2-40B4-BE49-F238E27FC236}">
                  <a16:creationId xmlns="" xmlns:a16="http://schemas.microsoft.com/office/drawing/2014/main" id="{06D57681-E99A-49FB-91AF-BB7C291CEEB4}"/>
                </a:ext>
              </a:extLst>
            </p:cNvPr>
            <p:cNvSpPr/>
            <p:nvPr userDrawn="1"/>
          </p:nvSpPr>
          <p:spPr>
            <a:xfrm>
              <a:off x="1730610" y="2795084"/>
              <a:ext cx="310242" cy="31024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Oval 182">
              <a:extLst>
                <a:ext uri="{FF2B5EF4-FFF2-40B4-BE49-F238E27FC236}">
                  <a16:creationId xmlns="" xmlns:a16="http://schemas.microsoft.com/office/drawing/2014/main" id="{1DB81709-4C85-44BD-8F24-1755333D9F54}"/>
                </a:ext>
              </a:extLst>
            </p:cNvPr>
            <p:cNvSpPr/>
            <p:nvPr userDrawn="1"/>
          </p:nvSpPr>
          <p:spPr>
            <a:xfrm>
              <a:off x="389430" y="2542039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Oval 183">
              <a:extLst>
                <a:ext uri="{FF2B5EF4-FFF2-40B4-BE49-F238E27FC236}">
                  <a16:creationId xmlns="" xmlns:a16="http://schemas.microsoft.com/office/drawing/2014/main" id="{01C3F4FF-B7DB-4C59-A83C-8432C444C43C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053547" y="3593471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Oval 184">
              <a:extLst>
                <a:ext uri="{FF2B5EF4-FFF2-40B4-BE49-F238E27FC236}">
                  <a16:creationId xmlns="" xmlns:a16="http://schemas.microsoft.com/office/drawing/2014/main" id="{E85FCD3C-ACC7-4C83-9CFD-EC2F05FC98B1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146611" y="6413455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Oval 185">
              <a:extLst>
                <a:ext uri="{FF2B5EF4-FFF2-40B4-BE49-F238E27FC236}">
                  <a16:creationId xmlns="" xmlns:a16="http://schemas.microsoft.com/office/drawing/2014/main" id="{5E6F91D8-3DDE-4F23-BD5B-88A30DAB8EB4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843056" y="5450957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Oval 186">
              <a:extLst>
                <a:ext uri="{FF2B5EF4-FFF2-40B4-BE49-F238E27FC236}">
                  <a16:creationId xmlns="" xmlns:a16="http://schemas.microsoft.com/office/drawing/2014/main" id="{88B0F5D1-2A42-4812-B03D-7B4367157E25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985988" y="4528587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8" name="Straight Connector 187">
              <a:extLst>
                <a:ext uri="{FF2B5EF4-FFF2-40B4-BE49-F238E27FC236}">
                  <a16:creationId xmlns="" xmlns:a16="http://schemas.microsoft.com/office/drawing/2014/main" id="{2E55CC46-001F-4B7F-9196-036DCF756339}"/>
                </a:ext>
              </a:extLst>
            </p:cNvPr>
            <p:cNvCxnSpPr>
              <a:cxnSpLocks/>
              <a:stCxn id="187" idx="3"/>
            </p:cNvCxnSpPr>
            <p:nvPr userDrawn="1"/>
          </p:nvCxnSpPr>
          <p:spPr>
            <a:xfrm flipH="1">
              <a:off x="125106" y="4696105"/>
              <a:ext cx="889623" cy="1628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>
              <a:extLst>
                <a:ext uri="{FF2B5EF4-FFF2-40B4-BE49-F238E27FC236}">
                  <a16:creationId xmlns="" xmlns:a16="http://schemas.microsoft.com/office/drawing/2014/main" id="{7B80878C-27F5-4D46-8BDB-3EAC04E3A5A1}"/>
                </a:ext>
              </a:extLst>
            </p:cNvPr>
            <p:cNvCxnSpPr>
              <a:cxnSpLocks/>
              <a:stCxn id="183" idx="4"/>
              <a:endCxn id="184" idx="1"/>
            </p:cNvCxnSpPr>
            <p:nvPr userDrawn="1"/>
          </p:nvCxnSpPr>
          <p:spPr>
            <a:xfrm>
              <a:off x="536624" y="2836427"/>
              <a:ext cx="545664" cy="78578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0" name="Oval 189">
              <a:extLst>
                <a:ext uri="{FF2B5EF4-FFF2-40B4-BE49-F238E27FC236}">
                  <a16:creationId xmlns="" xmlns:a16="http://schemas.microsoft.com/office/drawing/2014/main" id="{C49B82C3-A3D2-4626-B433-E7DB3E82FCC3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972557" y="2874980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1" name="Straight Connector 190">
              <a:extLst>
                <a:ext uri="{FF2B5EF4-FFF2-40B4-BE49-F238E27FC236}">
                  <a16:creationId xmlns="" xmlns:a16="http://schemas.microsoft.com/office/drawing/2014/main" id="{0756EF6C-0024-4A8A-A59D-537CDEF2CDB5}"/>
                </a:ext>
              </a:extLst>
            </p:cNvPr>
            <p:cNvCxnSpPr>
              <a:cxnSpLocks/>
              <a:stCxn id="190" idx="3"/>
              <a:endCxn id="154" idx="0"/>
            </p:cNvCxnSpPr>
            <p:nvPr userDrawn="1"/>
          </p:nvCxnSpPr>
          <p:spPr>
            <a:xfrm flipH="1">
              <a:off x="4536645" y="3042498"/>
              <a:ext cx="464653" cy="78199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Straight Connector 191">
              <a:extLst>
                <a:ext uri="{FF2B5EF4-FFF2-40B4-BE49-F238E27FC236}">
                  <a16:creationId xmlns="" xmlns:a16="http://schemas.microsoft.com/office/drawing/2014/main" id="{D3681906-8BB5-446A-BB7C-8A27230428C2}"/>
                </a:ext>
              </a:extLst>
            </p:cNvPr>
            <p:cNvCxnSpPr>
              <a:cxnSpLocks/>
              <a:stCxn id="190" idx="2"/>
              <a:endCxn id="65" idx="6"/>
            </p:cNvCxnSpPr>
            <p:nvPr userDrawn="1"/>
          </p:nvCxnSpPr>
          <p:spPr>
            <a:xfrm flipH="1" flipV="1">
              <a:off x="3501498" y="2915999"/>
              <a:ext cx="1471059" cy="57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Straight Connector 192">
              <a:extLst>
                <a:ext uri="{FF2B5EF4-FFF2-40B4-BE49-F238E27FC236}">
                  <a16:creationId xmlns="" xmlns:a16="http://schemas.microsoft.com/office/drawing/2014/main" id="{5A2A3B8B-AEED-41A5-A2CA-44FF8A451718}"/>
                </a:ext>
              </a:extLst>
            </p:cNvPr>
            <p:cNvCxnSpPr>
              <a:cxnSpLocks/>
              <a:stCxn id="183" idx="7"/>
              <a:endCxn id="67" idx="1"/>
            </p:cNvCxnSpPr>
            <p:nvPr userDrawn="1"/>
          </p:nvCxnSpPr>
          <p:spPr>
            <a:xfrm flipV="1">
              <a:off x="640706" y="1905029"/>
              <a:ext cx="785344" cy="68012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Straight Connector 193">
              <a:extLst>
                <a:ext uri="{FF2B5EF4-FFF2-40B4-BE49-F238E27FC236}">
                  <a16:creationId xmlns="" xmlns:a16="http://schemas.microsoft.com/office/drawing/2014/main" id="{BA6C75D2-2813-4F89-82CE-DA96F6DB3A37}"/>
                </a:ext>
              </a:extLst>
            </p:cNvPr>
            <p:cNvCxnSpPr>
              <a:cxnSpLocks/>
              <a:endCxn id="183" idx="1"/>
            </p:cNvCxnSpPr>
            <p:nvPr userDrawn="1"/>
          </p:nvCxnSpPr>
          <p:spPr>
            <a:xfrm>
              <a:off x="-60734" y="2344833"/>
              <a:ext cx="493276" cy="2403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5" name="Chord 194">
              <a:extLst>
                <a:ext uri="{FF2B5EF4-FFF2-40B4-BE49-F238E27FC236}">
                  <a16:creationId xmlns="" xmlns:a16="http://schemas.microsoft.com/office/drawing/2014/main" id="{42935506-8F11-40A9-83A3-E4049B70F85D}"/>
                </a:ext>
              </a:extLst>
            </p:cNvPr>
            <p:cNvSpPr>
              <a:spLocks noChangeAspect="1"/>
            </p:cNvSpPr>
            <p:nvPr userDrawn="1"/>
          </p:nvSpPr>
          <p:spPr>
            <a:xfrm rot="5400000" flipH="1">
              <a:off x="-98982" y="4723943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6" name="Straight Connector 195">
              <a:extLst>
                <a:ext uri="{FF2B5EF4-FFF2-40B4-BE49-F238E27FC236}">
                  <a16:creationId xmlns="" xmlns:a16="http://schemas.microsoft.com/office/drawing/2014/main" id="{5D907A4A-8315-4AD1-BB0E-CF9E1887E73F}"/>
                </a:ext>
              </a:extLst>
            </p:cNvPr>
            <p:cNvCxnSpPr>
              <a:cxnSpLocks/>
              <a:stCxn id="186" idx="3"/>
            </p:cNvCxnSpPr>
            <p:nvPr userDrawn="1"/>
          </p:nvCxnSpPr>
          <p:spPr>
            <a:xfrm flipH="1">
              <a:off x="0" y="5702233"/>
              <a:ext cx="886168" cy="5647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Straight Connector 196">
              <a:extLst>
                <a:ext uri="{FF2B5EF4-FFF2-40B4-BE49-F238E27FC236}">
                  <a16:creationId xmlns="" xmlns:a16="http://schemas.microsoft.com/office/drawing/2014/main" id="{93A3420E-422C-484D-9DCD-7937E804DC24}"/>
                </a:ext>
              </a:extLst>
            </p:cNvPr>
            <p:cNvCxnSpPr>
              <a:cxnSpLocks/>
              <a:stCxn id="182" idx="6"/>
              <a:endCxn id="65" idx="1"/>
            </p:cNvCxnSpPr>
            <p:nvPr userDrawn="1"/>
          </p:nvCxnSpPr>
          <p:spPr>
            <a:xfrm flipV="1">
              <a:off x="2040852" y="2934851"/>
              <a:ext cx="1254476" cy="15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Straight Connector 197">
              <a:extLst>
                <a:ext uri="{FF2B5EF4-FFF2-40B4-BE49-F238E27FC236}">
                  <a16:creationId xmlns="" xmlns:a16="http://schemas.microsoft.com/office/drawing/2014/main" id="{A5FA1B4D-520F-4D9A-A9C0-410FEB5EF39D}"/>
                </a:ext>
              </a:extLst>
            </p:cNvPr>
            <p:cNvCxnSpPr>
              <a:cxnSpLocks/>
              <a:stCxn id="182" idx="5"/>
              <a:endCxn id="158" idx="0"/>
            </p:cNvCxnSpPr>
            <p:nvPr userDrawn="1"/>
          </p:nvCxnSpPr>
          <p:spPr>
            <a:xfrm>
              <a:off x="1995418" y="3059892"/>
              <a:ext cx="515698" cy="58950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Straight Connector 198">
              <a:extLst>
                <a:ext uri="{FF2B5EF4-FFF2-40B4-BE49-F238E27FC236}">
                  <a16:creationId xmlns="" xmlns:a16="http://schemas.microsoft.com/office/drawing/2014/main" id="{C2FB801B-11C9-4D21-B32B-C79E1861BFF6}"/>
                </a:ext>
              </a:extLst>
            </p:cNvPr>
            <p:cNvCxnSpPr>
              <a:cxnSpLocks/>
              <a:stCxn id="67" idx="0"/>
              <a:endCxn id="182" idx="0"/>
            </p:cNvCxnSpPr>
            <p:nvPr userDrawn="1"/>
          </p:nvCxnSpPr>
          <p:spPr>
            <a:xfrm>
              <a:off x="1505277" y="1937846"/>
              <a:ext cx="380454" cy="85723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Straight Connector 199">
              <a:extLst>
                <a:ext uri="{FF2B5EF4-FFF2-40B4-BE49-F238E27FC236}">
                  <a16:creationId xmlns="" xmlns:a16="http://schemas.microsoft.com/office/drawing/2014/main" id="{9711B41A-2280-41FF-A35D-F0F1D21D5DAC}"/>
                </a:ext>
              </a:extLst>
            </p:cNvPr>
            <p:cNvCxnSpPr>
              <a:cxnSpLocks/>
              <a:stCxn id="187" idx="5"/>
              <a:endCxn id="159" idx="7"/>
            </p:cNvCxnSpPr>
            <p:nvPr userDrawn="1"/>
          </p:nvCxnSpPr>
          <p:spPr>
            <a:xfrm>
              <a:off x="1153506" y="4696105"/>
              <a:ext cx="1042227" cy="36414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Straight Connector 200">
              <a:extLst>
                <a:ext uri="{FF2B5EF4-FFF2-40B4-BE49-F238E27FC236}">
                  <a16:creationId xmlns="" xmlns:a16="http://schemas.microsoft.com/office/drawing/2014/main" id="{473BCE6A-65BF-422D-B514-8528E52265A8}"/>
                </a:ext>
              </a:extLst>
            </p:cNvPr>
            <p:cNvCxnSpPr>
              <a:cxnSpLocks/>
              <a:stCxn id="154" idx="7"/>
              <a:endCxn id="65" idx="7"/>
            </p:cNvCxnSpPr>
            <p:nvPr userDrawn="1"/>
          </p:nvCxnSpPr>
          <p:spPr>
            <a:xfrm flipH="1" flipV="1">
              <a:off x="3446634" y="2981907"/>
              <a:ext cx="1005609" cy="85776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Straight Connector 201">
              <a:extLst>
                <a:ext uri="{FF2B5EF4-FFF2-40B4-BE49-F238E27FC236}">
                  <a16:creationId xmlns="" xmlns:a16="http://schemas.microsoft.com/office/drawing/2014/main" id="{D926C455-C102-4416-8236-1E45FDF4DE74}"/>
                </a:ext>
              </a:extLst>
            </p:cNvPr>
            <p:cNvCxnSpPr>
              <a:cxnSpLocks/>
              <a:stCxn id="83" idx="7"/>
              <a:endCxn id="190" idx="0"/>
            </p:cNvCxnSpPr>
            <p:nvPr userDrawn="1"/>
          </p:nvCxnSpPr>
          <p:spPr>
            <a:xfrm>
              <a:off x="5065787" y="2247314"/>
              <a:ext cx="4900" cy="62766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Straight Connector 202">
              <a:extLst>
                <a:ext uri="{FF2B5EF4-FFF2-40B4-BE49-F238E27FC236}">
                  <a16:creationId xmlns="" xmlns:a16="http://schemas.microsoft.com/office/drawing/2014/main" id="{F95FFCDB-8299-430F-8696-050827A70C4F}"/>
                </a:ext>
              </a:extLst>
            </p:cNvPr>
            <p:cNvCxnSpPr>
              <a:cxnSpLocks/>
              <a:stCxn id="157" idx="7"/>
              <a:endCxn id="72" idx="0"/>
            </p:cNvCxnSpPr>
            <p:nvPr userDrawn="1"/>
          </p:nvCxnSpPr>
          <p:spPr>
            <a:xfrm flipH="1" flipV="1">
              <a:off x="6285610" y="2383792"/>
              <a:ext cx="270102" cy="78461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Straight Connector 203">
              <a:extLst>
                <a:ext uri="{FF2B5EF4-FFF2-40B4-BE49-F238E27FC236}">
                  <a16:creationId xmlns="" xmlns:a16="http://schemas.microsoft.com/office/drawing/2014/main" id="{94177999-5E26-4FC5-BA0A-8DC88342C4B6}"/>
                </a:ext>
              </a:extLst>
            </p:cNvPr>
            <p:cNvCxnSpPr>
              <a:cxnSpLocks/>
              <a:stCxn id="157" idx="6"/>
              <a:endCxn id="190" idx="5"/>
            </p:cNvCxnSpPr>
            <p:nvPr userDrawn="1"/>
          </p:nvCxnSpPr>
          <p:spPr>
            <a:xfrm flipH="1" flipV="1">
              <a:off x="5140075" y="3042498"/>
              <a:ext cx="1393759" cy="1787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Straight Connector 204">
              <a:extLst>
                <a:ext uri="{FF2B5EF4-FFF2-40B4-BE49-F238E27FC236}">
                  <a16:creationId xmlns="" xmlns:a16="http://schemas.microsoft.com/office/drawing/2014/main" id="{C7AE023E-0DAF-4C16-93DD-F45931DD1DBD}"/>
                </a:ext>
              </a:extLst>
            </p:cNvPr>
            <p:cNvCxnSpPr>
              <a:cxnSpLocks/>
              <a:stCxn id="73" idx="0"/>
              <a:endCxn id="157" idx="1"/>
            </p:cNvCxnSpPr>
            <p:nvPr userDrawn="1"/>
          </p:nvCxnSpPr>
          <p:spPr>
            <a:xfrm flipH="1">
              <a:off x="6661348" y="1834225"/>
              <a:ext cx="1076455" cy="133418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Straight Connector 205">
              <a:extLst>
                <a:ext uri="{FF2B5EF4-FFF2-40B4-BE49-F238E27FC236}">
                  <a16:creationId xmlns="" xmlns:a16="http://schemas.microsoft.com/office/drawing/2014/main" id="{71145FB8-8712-4504-84D1-C9CEDE4C59DF}"/>
                </a:ext>
              </a:extLst>
            </p:cNvPr>
            <p:cNvCxnSpPr>
              <a:cxnSpLocks/>
              <a:stCxn id="213" idx="0"/>
              <a:endCxn id="212" idx="4"/>
            </p:cNvCxnSpPr>
            <p:nvPr userDrawn="1"/>
          </p:nvCxnSpPr>
          <p:spPr>
            <a:xfrm>
              <a:off x="9621563" y="3044363"/>
              <a:ext cx="760622" cy="3161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Straight Connector 206">
              <a:extLst>
                <a:ext uri="{FF2B5EF4-FFF2-40B4-BE49-F238E27FC236}">
                  <a16:creationId xmlns="" xmlns:a16="http://schemas.microsoft.com/office/drawing/2014/main" id="{E6455B68-5E2B-49CB-A34B-DAF796F677AA}"/>
                </a:ext>
              </a:extLst>
            </p:cNvPr>
            <p:cNvCxnSpPr>
              <a:cxnSpLocks/>
              <a:stCxn id="81" idx="0"/>
              <a:endCxn id="212" idx="5"/>
            </p:cNvCxnSpPr>
            <p:nvPr userDrawn="1"/>
          </p:nvCxnSpPr>
          <p:spPr>
            <a:xfrm>
              <a:off x="10349083" y="2680523"/>
              <a:ext cx="90128" cy="61593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Straight Connector 207">
              <a:extLst>
                <a:ext uri="{FF2B5EF4-FFF2-40B4-BE49-F238E27FC236}">
                  <a16:creationId xmlns="" xmlns:a16="http://schemas.microsoft.com/office/drawing/2014/main" id="{D2A2449F-2499-4F3E-B8D0-294DD0599DDA}"/>
                </a:ext>
              </a:extLst>
            </p:cNvPr>
            <p:cNvCxnSpPr>
              <a:cxnSpLocks/>
              <a:stCxn id="80" idx="0"/>
              <a:endCxn id="213" idx="6"/>
            </p:cNvCxnSpPr>
            <p:nvPr userDrawn="1"/>
          </p:nvCxnSpPr>
          <p:spPr>
            <a:xfrm>
              <a:off x="9306676" y="1739765"/>
              <a:ext cx="245878" cy="116196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>
              <a:extLst>
                <a:ext uri="{FF2B5EF4-FFF2-40B4-BE49-F238E27FC236}">
                  <a16:creationId xmlns="" xmlns:a16="http://schemas.microsoft.com/office/drawing/2014/main" id="{6EF37D6A-64B1-4CDF-98AD-FE4D6CCB6C1E}"/>
                </a:ext>
              </a:extLst>
            </p:cNvPr>
            <p:cNvCxnSpPr>
              <a:cxnSpLocks/>
              <a:stCxn id="157" idx="1"/>
              <a:endCxn id="214" idx="5"/>
            </p:cNvCxnSpPr>
            <p:nvPr userDrawn="1"/>
          </p:nvCxnSpPr>
          <p:spPr>
            <a:xfrm>
              <a:off x="6661348" y="3168408"/>
              <a:ext cx="1391015" cy="190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>
              <a:extLst>
                <a:ext uri="{FF2B5EF4-FFF2-40B4-BE49-F238E27FC236}">
                  <a16:creationId xmlns="" xmlns:a16="http://schemas.microsoft.com/office/drawing/2014/main" id="{A5B6DD24-A95E-4F96-B2AC-54C08CF59564}"/>
                </a:ext>
              </a:extLst>
            </p:cNvPr>
            <p:cNvCxnSpPr>
              <a:cxnSpLocks/>
              <a:stCxn id="73" idx="0"/>
              <a:endCxn id="214" idx="5"/>
            </p:cNvCxnSpPr>
            <p:nvPr userDrawn="1"/>
          </p:nvCxnSpPr>
          <p:spPr>
            <a:xfrm>
              <a:off x="7737803" y="1834225"/>
              <a:ext cx="314560" cy="13532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>
              <a:extLst>
                <a:ext uri="{FF2B5EF4-FFF2-40B4-BE49-F238E27FC236}">
                  <a16:creationId xmlns="" xmlns:a16="http://schemas.microsoft.com/office/drawing/2014/main" id="{204502ED-BFCC-4C99-9615-AE6EF16F2419}"/>
                </a:ext>
              </a:extLst>
            </p:cNvPr>
            <p:cNvCxnSpPr>
              <a:cxnSpLocks/>
              <a:stCxn id="214" idx="7"/>
              <a:endCxn id="213" idx="4"/>
            </p:cNvCxnSpPr>
            <p:nvPr userDrawn="1"/>
          </p:nvCxnSpPr>
          <p:spPr>
            <a:xfrm flipV="1">
              <a:off x="8152134" y="2970735"/>
              <a:ext cx="1257783" cy="25141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2" name="Oval 211">
              <a:extLst>
                <a:ext uri="{FF2B5EF4-FFF2-40B4-BE49-F238E27FC236}">
                  <a16:creationId xmlns="" xmlns:a16="http://schemas.microsoft.com/office/drawing/2014/main" id="{DE4CE4C3-0AFC-4D67-A44F-C8C7BC50BD61}"/>
                </a:ext>
              </a:extLst>
            </p:cNvPr>
            <p:cNvSpPr/>
            <p:nvPr userDrawn="1"/>
          </p:nvSpPr>
          <p:spPr>
            <a:xfrm rot="17350916" flipV="1">
              <a:off x="10375964" y="3285269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Oval 212">
              <a:extLst>
                <a:ext uri="{FF2B5EF4-FFF2-40B4-BE49-F238E27FC236}">
                  <a16:creationId xmlns="" xmlns:a16="http://schemas.microsoft.com/office/drawing/2014/main" id="{54AD1F0E-F80F-4C30-A650-9410B1529BD4}"/>
                </a:ext>
              </a:extLst>
            </p:cNvPr>
            <p:cNvSpPr/>
            <p:nvPr userDrawn="1"/>
          </p:nvSpPr>
          <p:spPr>
            <a:xfrm rot="17350916" flipV="1">
              <a:off x="9403696" y="289550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Oval 213">
              <a:extLst>
                <a:ext uri="{FF2B5EF4-FFF2-40B4-BE49-F238E27FC236}">
                  <a16:creationId xmlns="" xmlns:a16="http://schemas.microsoft.com/office/drawing/2014/main" id="{4A0F734F-EBC3-4919-B1B4-79D48712BC27}"/>
                </a:ext>
              </a:extLst>
            </p:cNvPr>
            <p:cNvSpPr>
              <a:spLocks noChangeAspect="1"/>
            </p:cNvSpPr>
            <p:nvPr userDrawn="1"/>
          </p:nvSpPr>
          <p:spPr>
            <a:xfrm rot="17350916" flipV="1">
              <a:off x="8010198" y="317998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15" name="Straight Connector 214">
              <a:extLst>
                <a:ext uri="{FF2B5EF4-FFF2-40B4-BE49-F238E27FC236}">
                  <a16:creationId xmlns="" xmlns:a16="http://schemas.microsoft.com/office/drawing/2014/main" id="{BF98D7D7-7844-4B59-9E70-1BFBFF56EACF}"/>
                </a:ext>
              </a:extLst>
            </p:cNvPr>
            <p:cNvCxnSpPr>
              <a:cxnSpLocks/>
              <a:stCxn id="78" idx="0"/>
              <a:endCxn id="212" idx="7"/>
            </p:cNvCxnSpPr>
            <p:nvPr userDrawn="1"/>
          </p:nvCxnSpPr>
          <p:spPr>
            <a:xfrm flipH="1">
              <a:off x="10588868" y="2983008"/>
              <a:ext cx="1256853" cy="3655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>
              <a:extLst>
                <a:ext uri="{FF2B5EF4-FFF2-40B4-BE49-F238E27FC236}">
                  <a16:creationId xmlns="" xmlns:a16="http://schemas.microsoft.com/office/drawing/2014/main" id="{FED3C2B3-E2A8-412F-8091-331DF46D4365}"/>
                </a:ext>
              </a:extLst>
            </p:cNvPr>
            <p:cNvCxnSpPr>
              <a:cxnSpLocks/>
              <a:endCxn id="78" idx="7"/>
            </p:cNvCxnSpPr>
            <p:nvPr userDrawn="1"/>
          </p:nvCxnSpPr>
          <p:spPr>
            <a:xfrm flipH="1" flipV="1">
              <a:off x="11930123" y="2967834"/>
              <a:ext cx="291194" cy="286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241677077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bg>
      <p:bgPr>
        <a:gradFill>
          <a:gsLst>
            <a:gs pos="0">
              <a:schemeClr val="accent1"/>
            </a:gs>
            <a:gs pos="27000">
              <a:schemeClr val="accent1">
                <a:lumMod val="70000"/>
                <a:lumOff val="30000"/>
              </a:schemeClr>
            </a:gs>
            <a:gs pos="50000">
              <a:schemeClr val="accent1">
                <a:lumMod val="60000"/>
                <a:lumOff val="40000"/>
              </a:schemeClr>
            </a:gs>
            <a:gs pos="73000">
              <a:schemeClr val="accent1">
                <a:lumMod val="70000"/>
                <a:lumOff val="30000"/>
              </a:schemeClr>
            </a:gs>
            <a:gs pos="100000">
              <a:schemeClr val="accent1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=""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2647" y="339510"/>
            <a:ext cx="8679898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="" xmlns:a16="http://schemas.microsoft.com/office/drawing/2014/main" id="{188BEA61-F084-411B-A153-E0C996B4C3E5}"/>
              </a:ext>
            </a:extLst>
          </p:cNvPr>
          <p:cNvGrpSpPr/>
          <p:nvPr userDrawn="1"/>
        </p:nvGrpSpPr>
        <p:grpSpPr>
          <a:xfrm>
            <a:off x="-74236" y="-104349"/>
            <a:ext cx="9306190" cy="7045442"/>
            <a:chOff x="-98982" y="-104349"/>
            <a:chExt cx="12408253" cy="7045442"/>
          </a:xfrm>
          <a:solidFill>
            <a:schemeClr val="bg1">
              <a:alpha val="10000"/>
            </a:schemeClr>
          </a:solidFill>
        </p:grpSpPr>
        <p:cxnSp>
          <p:nvCxnSpPr>
            <p:cNvPr id="4" name="Straight Connector 3">
              <a:extLst>
                <a:ext uri="{FF2B5EF4-FFF2-40B4-BE49-F238E27FC236}">
                  <a16:creationId xmlns="" xmlns:a16="http://schemas.microsoft.com/office/drawing/2014/main" id="{ADDA56C4-772B-4030-8288-CF4EE0ACD7E2}"/>
                </a:ext>
              </a:extLst>
            </p:cNvPr>
            <p:cNvCxnSpPr>
              <a:cxnSpLocks/>
              <a:stCxn id="67" idx="7"/>
              <a:endCxn id="65" idx="2"/>
            </p:cNvCxnSpPr>
            <p:nvPr userDrawn="1"/>
          </p:nvCxnSpPr>
          <p:spPr>
            <a:xfrm>
              <a:off x="1584504" y="1905029"/>
              <a:ext cx="1703016" cy="94442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="" xmlns:a16="http://schemas.microsoft.com/office/drawing/2014/main" id="{5317D414-6D1F-4DF3-BE64-BFA09CDBA625}"/>
                </a:ext>
              </a:extLst>
            </p:cNvPr>
            <p:cNvCxnSpPr>
              <a:cxnSpLocks/>
              <a:stCxn id="65" idx="4"/>
              <a:endCxn id="84" idx="1"/>
            </p:cNvCxnSpPr>
            <p:nvPr userDrawn="1"/>
          </p:nvCxnSpPr>
          <p:spPr>
            <a:xfrm flipV="1">
              <a:off x="3427782" y="2205662"/>
              <a:ext cx="482924" cy="57007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="" xmlns:a16="http://schemas.microsoft.com/office/drawing/2014/main" id="{22CA3AF4-DF13-434C-8812-36D1E4CA0C8C}"/>
                </a:ext>
              </a:extLst>
            </p:cNvPr>
            <p:cNvCxnSpPr>
              <a:cxnSpLocks/>
              <a:stCxn id="70" idx="2"/>
              <a:endCxn id="82" idx="6"/>
            </p:cNvCxnSpPr>
            <p:nvPr userDrawn="1"/>
          </p:nvCxnSpPr>
          <p:spPr>
            <a:xfrm flipH="1">
              <a:off x="4004116" y="998896"/>
              <a:ext cx="1032867" cy="4144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="" xmlns:a16="http://schemas.microsoft.com/office/drawing/2014/main" id="{47013D0F-98EC-4E8F-AFAD-6FF8A58C8F79}"/>
                </a:ext>
              </a:extLst>
            </p:cNvPr>
            <p:cNvCxnSpPr>
              <a:cxnSpLocks/>
              <a:stCxn id="84" idx="5"/>
              <a:endCxn id="70" idx="1"/>
            </p:cNvCxnSpPr>
            <p:nvPr userDrawn="1"/>
          </p:nvCxnSpPr>
          <p:spPr>
            <a:xfrm flipV="1">
              <a:off x="4016342" y="1082390"/>
              <a:ext cx="1055225" cy="10176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="" xmlns:a16="http://schemas.microsoft.com/office/drawing/2014/main" id="{25402C70-DA29-46C8-9929-3BFD774E1E96}"/>
                </a:ext>
              </a:extLst>
            </p:cNvPr>
            <p:cNvCxnSpPr>
              <a:cxnSpLocks/>
              <a:stCxn id="65" idx="5"/>
              <a:endCxn id="83" idx="1"/>
            </p:cNvCxnSpPr>
            <p:nvPr userDrawn="1"/>
          </p:nvCxnSpPr>
          <p:spPr>
            <a:xfrm flipV="1">
              <a:off x="3493690" y="2247314"/>
              <a:ext cx="1466461" cy="58328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="" xmlns:a16="http://schemas.microsoft.com/office/drawing/2014/main" id="{CF5A109C-EC3F-422C-A121-E5A963F029CE}"/>
                </a:ext>
              </a:extLst>
            </p:cNvPr>
            <p:cNvCxnSpPr>
              <a:cxnSpLocks/>
              <a:stCxn id="70" idx="0"/>
              <a:endCxn id="83" idx="4"/>
            </p:cNvCxnSpPr>
            <p:nvPr userDrawn="1"/>
          </p:nvCxnSpPr>
          <p:spPr>
            <a:xfrm flipH="1">
              <a:off x="5012969" y="1116974"/>
              <a:ext cx="142092" cy="100282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="" xmlns:a16="http://schemas.microsoft.com/office/drawing/2014/main" id="{53CBD052-10F9-4BA0-948B-2F90F95CCF48}"/>
                </a:ext>
              </a:extLst>
            </p:cNvPr>
            <p:cNvCxnSpPr>
              <a:cxnSpLocks/>
              <a:stCxn id="84" idx="3"/>
              <a:endCxn id="82" idx="0"/>
            </p:cNvCxnSpPr>
            <p:nvPr userDrawn="1"/>
          </p:nvCxnSpPr>
          <p:spPr>
            <a:xfrm flipH="1" flipV="1">
              <a:off x="3892072" y="1525433"/>
              <a:ext cx="18633" cy="5745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="" xmlns:a16="http://schemas.microsoft.com/office/drawing/2014/main" id="{F9779E93-4BB6-4B21-8989-67DBBDB96BBD}"/>
                </a:ext>
              </a:extLst>
            </p:cNvPr>
            <p:cNvCxnSpPr>
              <a:cxnSpLocks/>
              <a:stCxn id="190" idx="7"/>
              <a:endCxn id="72" idx="1"/>
            </p:cNvCxnSpPr>
            <p:nvPr userDrawn="1"/>
          </p:nvCxnSpPr>
          <p:spPr>
            <a:xfrm flipV="1">
              <a:off x="5140075" y="2350975"/>
              <a:ext cx="1066308" cy="5527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="" xmlns:a16="http://schemas.microsoft.com/office/drawing/2014/main" id="{AD69A3F5-EC14-47CF-A7B7-FBBC117BF8D6}"/>
                </a:ext>
              </a:extLst>
            </p:cNvPr>
            <p:cNvCxnSpPr>
              <a:cxnSpLocks/>
              <a:stCxn id="70" idx="7"/>
              <a:endCxn id="72" idx="3"/>
            </p:cNvCxnSpPr>
            <p:nvPr userDrawn="1"/>
          </p:nvCxnSpPr>
          <p:spPr>
            <a:xfrm>
              <a:off x="5238555" y="1082390"/>
              <a:ext cx="967828" cy="111013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="" xmlns:a16="http://schemas.microsoft.com/office/drawing/2014/main" id="{F2A6DD14-13A1-44D8-8E67-E21BF05E806F}"/>
                </a:ext>
              </a:extLst>
            </p:cNvPr>
            <p:cNvCxnSpPr>
              <a:cxnSpLocks/>
              <a:stCxn id="69" idx="3"/>
            </p:cNvCxnSpPr>
            <p:nvPr userDrawn="1"/>
          </p:nvCxnSpPr>
          <p:spPr>
            <a:xfrm flipH="1" flipV="1">
              <a:off x="3211650" y="18443"/>
              <a:ext cx="498790" cy="58289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="" xmlns:a16="http://schemas.microsoft.com/office/drawing/2014/main" id="{17A4F9A9-E257-4F7F-9EC0-F47089920E78}"/>
                </a:ext>
              </a:extLst>
            </p:cNvPr>
            <p:cNvCxnSpPr>
              <a:cxnSpLocks/>
              <a:stCxn id="84" idx="6"/>
              <a:endCxn id="83" idx="2"/>
            </p:cNvCxnSpPr>
            <p:nvPr userDrawn="1"/>
          </p:nvCxnSpPr>
          <p:spPr>
            <a:xfrm>
              <a:off x="4038220" y="2152844"/>
              <a:ext cx="900054" cy="416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="" xmlns:a16="http://schemas.microsoft.com/office/drawing/2014/main" id="{550FA7E4-672B-4306-BD9D-9594FD47A34B}"/>
                </a:ext>
              </a:extLst>
            </p:cNvPr>
            <p:cNvCxnSpPr>
              <a:cxnSpLocks/>
              <a:stCxn id="69" idx="0"/>
              <a:endCxn id="82" idx="4"/>
            </p:cNvCxnSpPr>
            <p:nvPr userDrawn="1"/>
          </p:nvCxnSpPr>
          <p:spPr>
            <a:xfrm>
              <a:off x="3789668" y="792604"/>
              <a:ext cx="102405" cy="5087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="" xmlns:a16="http://schemas.microsoft.com/office/drawing/2014/main" id="{6A44F12F-39FA-49B2-885A-31EB31BFE498}"/>
                </a:ext>
              </a:extLst>
            </p:cNvPr>
            <p:cNvCxnSpPr>
              <a:cxnSpLocks/>
              <a:stCxn id="83" idx="6"/>
              <a:endCxn id="72" idx="2"/>
            </p:cNvCxnSpPr>
            <p:nvPr userDrawn="1"/>
          </p:nvCxnSpPr>
          <p:spPr>
            <a:xfrm>
              <a:off x="5087665" y="2194496"/>
              <a:ext cx="1085901" cy="772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="" xmlns:a16="http://schemas.microsoft.com/office/drawing/2014/main" id="{DA557438-998D-4A8A-892E-3C8105C3198D}"/>
                </a:ext>
              </a:extLst>
            </p:cNvPr>
            <p:cNvCxnSpPr>
              <a:cxnSpLocks/>
              <a:stCxn id="71" idx="0"/>
              <a:endCxn id="72" idx="4"/>
            </p:cNvCxnSpPr>
            <p:nvPr userDrawn="1"/>
          </p:nvCxnSpPr>
          <p:spPr>
            <a:xfrm>
              <a:off x="6243041" y="1291086"/>
              <a:ext cx="42569" cy="8686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="" xmlns:a16="http://schemas.microsoft.com/office/drawing/2014/main" id="{40159477-E2AC-4275-9E18-1C97CECF82DE}"/>
                </a:ext>
              </a:extLst>
            </p:cNvPr>
            <p:cNvCxnSpPr>
              <a:cxnSpLocks/>
              <a:stCxn id="74" idx="1"/>
              <a:endCxn id="72" idx="5"/>
            </p:cNvCxnSpPr>
            <p:nvPr userDrawn="1"/>
          </p:nvCxnSpPr>
          <p:spPr>
            <a:xfrm flipH="1">
              <a:off x="6364837" y="570689"/>
              <a:ext cx="1332558" cy="162183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="" xmlns:a16="http://schemas.microsoft.com/office/drawing/2014/main" id="{8222A740-0409-406D-A8D8-54F898453AD3}"/>
                </a:ext>
              </a:extLst>
            </p:cNvPr>
            <p:cNvCxnSpPr>
              <a:cxnSpLocks/>
              <a:stCxn id="74" idx="0"/>
              <a:endCxn id="73" idx="4"/>
            </p:cNvCxnSpPr>
            <p:nvPr userDrawn="1"/>
          </p:nvCxnSpPr>
          <p:spPr>
            <a:xfrm flipH="1">
              <a:off x="7737803" y="592567"/>
              <a:ext cx="12410" cy="1017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="" xmlns:a16="http://schemas.microsoft.com/office/drawing/2014/main" id="{0D397D06-F070-460A-89C1-F12915D05733}"/>
                </a:ext>
              </a:extLst>
            </p:cNvPr>
            <p:cNvCxnSpPr>
              <a:cxnSpLocks/>
              <a:stCxn id="73" idx="2"/>
              <a:endCxn id="72" idx="6"/>
            </p:cNvCxnSpPr>
            <p:nvPr userDrawn="1"/>
          </p:nvCxnSpPr>
          <p:spPr>
            <a:xfrm flipH="1">
              <a:off x="6397654" y="1722181"/>
              <a:ext cx="1228105" cy="54956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="" xmlns:a16="http://schemas.microsoft.com/office/drawing/2014/main" id="{A3FE479C-9912-490D-A8F2-91EEF028B5C7}"/>
                </a:ext>
              </a:extLst>
            </p:cNvPr>
            <p:cNvCxnSpPr>
              <a:cxnSpLocks/>
              <a:stCxn id="73" idx="7"/>
              <a:endCxn id="213" idx="5"/>
            </p:cNvCxnSpPr>
            <p:nvPr userDrawn="1"/>
          </p:nvCxnSpPr>
          <p:spPr>
            <a:xfrm>
              <a:off x="7817030" y="1801408"/>
              <a:ext cx="1649913" cy="11052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="" xmlns:a16="http://schemas.microsoft.com/office/drawing/2014/main" id="{7E226426-15CA-4F68-8B8E-C5A67FE330D6}"/>
                </a:ext>
              </a:extLst>
            </p:cNvPr>
            <p:cNvCxnSpPr>
              <a:cxnSpLocks/>
              <a:stCxn id="73" idx="6"/>
              <a:endCxn id="80" idx="2"/>
            </p:cNvCxnSpPr>
            <p:nvPr userDrawn="1"/>
          </p:nvCxnSpPr>
          <p:spPr>
            <a:xfrm flipV="1">
              <a:off x="7849847" y="1627721"/>
              <a:ext cx="1344785" cy="944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="" xmlns:a16="http://schemas.microsoft.com/office/drawing/2014/main" id="{F3A7488D-6FAC-42C0-BC17-D6C2976BCE5C}"/>
                </a:ext>
              </a:extLst>
            </p:cNvPr>
            <p:cNvCxnSpPr>
              <a:cxnSpLocks/>
              <a:stCxn id="80" idx="7"/>
              <a:endCxn id="81" idx="3"/>
            </p:cNvCxnSpPr>
            <p:nvPr userDrawn="1"/>
          </p:nvCxnSpPr>
          <p:spPr>
            <a:xfrm>
              <a:off x="9385903" y="1706948"/>
              <a:ext cx="910362" cy="84606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="" xmlns:a16="http://schemas.microsoft.com/office/drawing/2014/main" id="{AC003D1E-8146-418A-9745-2A28B4C42ED4}"/>
                </a:ext>
              </a:extLst>
            </p:cNvPr>
            <p:cNvCxnSpPr>
              <a:cxnSpLocks/>
              <a:stCxn id="66" idx="0"/>
              <a:endCxn id="65" idx="3"/>
            </p:cNvCxnSpPr>
            <p:nvPr userDrawn="1"/>
          </p:nvCxnSpPr>
          <p:spPr>
            <a:xfrm>
              <a:off x="2865686" y="1745404"/>
              <a:ext cx="476698" cy="10381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="" xmlns:a16="http://schemas.microsoft.com/office/drawing/2014/main" id="{742D599C-5047-4893-A175-F285A0534CDD}"/>
                </a:ext>
              </a:extLst>
            </p:cNvPr>
            <p:cNvCxnSpPr>
              <a:cxnSpLocks/>
              <a:stCxn id="82" idx="2"/>
              <a:endCxn id="66" idx="6"/>
            </p:cNvCxnSpPr>
            <p:nvPr userDrawn="1"/>
          </p:nvCxnSpPr>
          <p:spPr>
            <a:xfrm flipH="1">
              <a:off x="2983764" y="1413389"/>
              <a:ext cx="796264" cy="21393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="" xmlns:a16="http://schemas.microsoft.com/office/drawing/2014/main" id="{6F1864F6-14D6-4ABA-9BB9-7050CF4D3690}"/>
                </a:ext>
              </a:extLst>
            </p:cNvPr>
            <p:cNvCxnSpPr>
              <a:cxnSpLocks/>
              <a:stCxn id="69" idx="1"/>
              <a:endCxn id="66" idx="5"/>
            </p:cNvCxnSpPr>
            <p:nvPr userDrawn="1"/>
          </p:nvCxnSpPr>
          <p:spPr>
            <a:xfrm flipH="1">
              <a:off x="2949180" y="759787"/>
              <a:ext cx="761261" cy="7840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="" xmlns:a16="http://schemas.microsoft.com/office/drawing/2014/main" id="{0384F8EA-8FCE-4CB2-9382-04F27F334F8E}"/>
                </a:ext>
              </a:extLst>
            </p:cNvPr>
            <p:cNvCxnSpPr>
              <a:cxnSpLocks/>
              <a:stCxn id="68" idx="7"/>
              <a:endCxn id="66" idx="3"/>
            </p:cNvCxnSpPr>
            <p:nvPr userDrawn="1"/>
          </p:nvCxnSpPr>
          <p:spPr>
            <a:xfrm>
              <a:off x="2026273" y="811101"/>
              <a:ext cx="755920" cy="73273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="" xmlns:a16="http://schemas.microsoft.com/office/drawing/2014/main" id="{5141ABE3-6C95-4D90-B283-D166ED1AEDF4}"/>
                </a:ext>
              </a:extLst>
            </p:cNvPr>
            <p:cNvCxnSpPr>
              <a:cxnSpLocks/>
              <a:stCxn id="67" idx="6"/>
              <a:endCxn id="66" idx="2"/>
            </p:cNvCxnSpPr>
            <p:nvPr userDrawn="1"/>
          </p:nvCxnSpPr>
          <p:spPr>
            <a:xfrm flipV="1">
              <a:off x="1617321" y="1627326"/>
              <a:ext cx="1130287" cy="19847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="" xmlns:a16="http://schemas.microsoft.com/office/drawing/2014/main" id="{9715CA3F-D595-477C-9779-20F41BF1AF5F}"/>
                </a:ext>
              </a:extLst>
            </p:cNvPr>
            <p:cNvCxnSpPr>
              <a:cxnSpLocks/>
              <a:stCxn id="87" idx="7"/>
              <a:endCxn id="67" idx="3"/>
            </p:cNvCxnSpPr>
            <p:nvPr userDrawn="1"/>
          </p:nvCxnSpPr>
          <p:spPr>
            <a:xfrm>
              <a:off x="562732" y="991183"/>
              <a:ext cx="863318" cy="75539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="" xmlns:a16="http://schemas.microsoft.com/office/drawing/2014/main" id="{997E5E86-16F1-4A17-890F-499B14B1230F}"/>
                </a:ext>
              </a:extLst>
            </p:cNvPr>
            <p:cNvCxnSpPr>
              <a:cxnSpLocks/>
              <a:stCxn id="87" idx="6"/>
              <a:endCxn id="68" idx="2"/>
            </p:cNvCxnSpPr>
            <p:nvPr userDrawn="1"/>
          </p:nvCxnSpPr>
          <p:spPr>
            <a:xfrm flipV="1">
              <a:off x="584609" y="758283"/>
              <a:ext cx="1314149" cy="18008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="" xmlns:a16="http://schemas.microsoft.com/office/drawing/2014/main" id="{4FDEC264-0F46-48D2-8242-944EC2773248}"/>
                </a:ext>
              </a:extLst>
            </p:cNvPr>
            <p:cNvCxnSpPr>
              <a:cxnSpLocks/>
              <a:stCxn id="87" idx="5"/>
            </p:cNvCxnSpPr>
            <p:nvPr userDrawn="1"/>
          </p:nvCxnSpPr>
          <p:spPr>
            <a:xfrm flipV="1">
              <a:off x="562732" y="7695"/>
              <a:ext cx="830501" cy="8778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="" xmlns:a16="http://schemas.microsoft.com/office/drawing/2014/main" id="{CE869694-EA52-40E0-BB52-56E1764DF99C}"/>
                </a:ext>
              </a:extLst>
            </p:cNvPr>
            <p:cNvCxnSpPr>
              <a:cxnSpLocks/>
              <a:stCxn id="68" idx="4"/>
            </p:cNvCxnSpPr>
            <p:nvPr userDrawn="1"/>
          </p:nvCxnSpPr>
          <p:spPr>
            <a:xfrm flipH="1" flipV="1">
              <a:off x="1913190" y="8940"/>
              <a:ext cx="60264" cy="6746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="" xmlns:a16="http://schemas.microsoft.com/office/drawing/2014/main" id="{B0E8842D-7D03-42B7-A2D2-71FEE3F9696E}"/>
                </a:ext>
              </a:extLst>
            </p:cNvPr>
            <p:cNvCxnSpPr>
              <a:cxnSpLocks/>
              <a:stCxn id="68" idx="5"/>
            </p:cNvCxnSpPr>
            <p:nvPr userDrawn="1"/>
          </p:nvCxnSpPr>
          <p:spPr>
            <a:xfrm flipV="1">
              <a:off x="2026273" y="21571"/>
              <a:ext cx="969507" cy="6838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="" xmlns:a16="http://schemas.microsoft.com/office/drawing/2014/main" id="{C4CCA081-11EB-4C65-9FBE-D4DCD0940F6B}"/>
                </a:ext>
              </a:extLst>
            </p:cNvPr>
            <p:cNvCxnSpPr>
              <a:cxnSpLocks/>
              <a:stCxn id="69" idx="5"/>
            </p:cNvCxnSpPr>
            <p:nvPr userDrawn="1"/>
          </p:nvCxnSpPr>
          <p:spPr>
            <a:xfrm flipV="1">
              <a:off x="3868895" y="-11241"/>
              <a:ext cx="430441" cy="61257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="" xmlns:a16="http://schemas.microsoft.com/office/drawing/2014/main" id="{148827F6-818C-4F97-BD8A-55630B1CA0B1}"/>
                </a:ext>
              </a:extLst>
            </p:cNvPr>
            <p:cNvCxnSpPr>
              <a:cxnSpLocks/>
              <a:stCxn id="68" idx="6"/>
              <a:endCxn id="69" idx="2"/>
            </p:cNvCxnSpPr>
            <p:nvPr userDrawn="1"/>
          </p:nvCxnSpPr>
          <p:spPr>
            <a:xfrm flipV="1">
              <a:off x="2048150" y="680560"/>
              <a:ext cx="1629474" cy="7772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="" xmlns:a16="http://schemas.microsoft.com/office/drawing/2014/main" id="{CC9E58A4-32BF-454A-B4E3-A6235436EA3B}"/>
                </a:ext>
              </a:extLst>
            </p:cNvPr>
            <p:cNvCxnSpPr>
              <a:cxnSpLocks/>
              <a:stCxn id="69" idx="6"/>
              <a:endCxn id="70" idx="3"/>
            </p:cNvCxnSpPr>
            <p:nvPr userDrawn="1"/>
          </p:nvCxnSpPr>
          <p:spPr>
            <a:xfrm>
              <a:off x="3901712" y="680560"/>
              <a:ext cx="1169856" cy="234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="" xmlns:a16="http://schemas.microsoft.com/office/drawing/2014/main" id="{81229AF0-E81A-4893-BAAF-F3ABAFD5767F}"/>
                </a:ext>
              </a:extLst>
            </p:cNvPr>
            <p:cNvCxnSpPr>
              <a:cxnSpLocks/>
              <a:stCxn id="71" idx="2"/>
              <a:endCxn id="70" idx="6"/>
            </p:cNvCxnSpPr>
            <p:nvPr userDrawn="1"/>
          </p:nvCxnSpPr>
          <p:spPr>
            <a:xfrm flipH="1" flipV="1">
              <a:off x="5273139" y="998896"/>
              <a:ext cx="895205" cy="2174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="" xmlns:a16="http://schemas.microsoft.com/office/drawing/2014/main" id="{BFE634C6-B9C5-4125-8110-1E61E4DD9ED5}"/>
                </a:ext>
              </a:extLst>
            </p:cNvPr>
            <p:cNvCxnSpPr>
              <a:cxnSpLocks/>
              <a:stCxn id="92" idx="0"/>
              <a:endCxn id="70" idx="5"/>
            </p:cNvCxnSpPr>
            <p:nvPr userDrawn="1"/>
          </p:nvCxnSpPr>
          <p:spPr>
            <a:xfrm flipH="1">
              <a:off x="5238555" y="-6145"/>
              <a:ext cx="1269576" cy="92154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="" xmlns:a16="http://schemas.microsoft.com/office/drawing/2014/main" id="{1BC3B956-CE52-4427-BB04-3524AF10DA83}"/>
                </a:ext>
              </a:extLst>
            </p:cNvPr>
            <p:cNvCxnSpPr>
              <a:cxnSpLocks/>
              <a:endCxn id="70" idx="4"/>
            </p:cNvCxnSpPr>
            <p:nvPr userDrawn="1"/>
          </p:nvCxnSpPr>
          <p:spPr>
            <a:xfrm>
              <a:off x="4883094" y="-29536"/>
              <a:ext cx="271967" cy="910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="" xmlns:a16="http://schemas.microsoft.com/office/drawing/2014/main" id="{875DAE1E-F3BC-4352-A813-620A10844687}"/>
                </a:ext>
              </a:extLst>
            </p:cNvPr>
            <p:cNvCxnSpPr>
              <a:cxnSpLocks/>
              <a:stCxn id="92" idx="2"/>
              <a:endCxn id="71" idx="4"/>
            </p:cNvCxnSpPr>
            <p:nvPr userDrawn="1"/>
          </p:nvCxnSpPr>
          <p:spPr>
            <a:xfrm flipH="1">
              <a:off x="6243041" y="-5452"/>
              <a:ext cx="339634" cy="11471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="" xmlns:a16="http://schemas.microsoft.com/office/drawing/2014/main" id="{AE45C4ED-201A-4515-856B-C365A565D0FA}"/>
                </a:ext>
              </a:extLst>
            </p:cNvPr>
            <p:cNvCxnSpPr>
              <a:cxnSpLocks/>
              <a:stCxn id="74" idx="2"/>
              <a:endCxn id="71" idx="6"/>
            </p:cNvCxnSpPr>
            <p:nvPr userDrawn="1"/>
          </p:nvCxnSpPr>
          <p:spPr>
            <a:xfrm flipH="1">
              <a:off x="6317737" y="517871"/>
              <a:ext cx="1357780" cy="69851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="" xmlns:a16="http://schemas.microsoft.com/office/drawing/2014/main" id="{23CBE530-18CF-417E-A814-D323CFCE11C8}"/>
                </a:ext>
              </a:extLst>
            </p:cNvPr>
            <p:cNvCxnSpPr>
              <a:cxnSpLocks/>
              <a:stCxn id="74" idx="4"/>
            </p:cNvCxnSpPr>
            <p:nvPr userDrawn="1"/>
          </p:nvCxnSpPr>
          <p:spPr>
            <a:xfrm flipV="1">
              <a:off x="7750213" y="54467"/>
              <a:ext cx="93642" cy="3887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="" xmlns:a16="http://schemas.microsoft.com/office/drawing/2014/main" id="{30068FD9-31AB-4D44-80A0-838119BE3AC0}"/>
                </a:ext>
              </a:extLst>
            </p:cNvPr>
            <p:cNvCxnSpPr>
              <a:cxnSpLocks/>
              <a:stCxn id="75" idx="3"/>
            </p:cNvCxnSpPr>
            <p:nvPr userDrawn="1"/>
          </p:nvCxnSpPr>
          <p:spPr>
            <a:xfrm flipH="1" flipV="1">
              <a:off x="8652184" y="-11241"/>
              <a:ext cx="511421" cy="35677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="" xmlns:a16="http://schemas.microsoft.com/office/drawing/2014/main" id="{4886351E-3166-4797-803D-CF8339B4A5AC}"/>
                </a:ext>
              </a:extLst>
            </p:cNvPr>
            <p:cNvCxnSpPr>
              <a:cxnSpLocks/>
              <a:stCxn id="75" idx="2"/>
              <a:endCxn id="74" idx="6"/>
            </p:cNvCxnSpPr>
            <p:nvPr userDrawn="1"/>
          </p:nvCxnSpPr>
          <p:spPr>
            <a:xfrm flipH="1">
              <a:off x="7824909" y="424760"/>
              <a:ext cx="1305879" cy="93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="" xmlns:a16="http://schemas.microsoft.com/office/drawing/2014/main" id="{D19E2DAA-D706-4503-90E1-A1A8B932848A}"/>
                </a:ext>
              </a:extLst>
            </p:cNvPr>
            <p:cNvCxnSpPr>
              <a:cxnSpLocks/>
              <a:stCxn id="80" idx="4"/>
              <a:endCxn id="75" idx="0"/>
            </p:cNvCxnSpPr>
            <p:nvPr userDrawn="1"/>
          </p:nvCxnSpPr>
          <p:spPr>
            <a:xfrm flipH="1" flipV="1">
              <a:off x="9242832" y="536804"/>
              <a:ext cx="63844" cy="9788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="" xmlns:a16="http://schemas.microsoft.com/office/drawing/2014/main" id="{2EACD23D-4F2E-406B-A5A8-E2127C71F02F}"/>
                </a:ext>
              </a:extLst>
            </p:cNvPr>
            <p:cNvCxnSpPr>
              <a:cxnSpLocks/>
              <a:stCxn id="79" idx="3"/>
              <a:endCxn id="75" idx="7"/>
            </p:cNvCxnSpPr>
            <p:nvPr userDrawn="1"/>
          </p:nvCxnSpPr>
          <p:spPr>
            <a:xfrm flipH="1" flipV="1">
              <a:off x="9322059" y="503987"/>
              <a:ext cx="1572968" cy="6496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="" xmlns:a16="http://schemas.microsoft.com/office/drawing/2014/main" id="{C00820C2-DB84-45A7-BBCA-04606D0A11C1}"/>
                </a:ext>
              </a:extLst>
            </p:cNvPr>
            <p:cNvCxnSpPr>
              <a:cxnSpLocks/>
              <a:stCxn id="79" idx="2"/>
              <a:endCxn id="80" idx="6"/>
            </p:cNvCxnSpPr>
            <p:nvPr userDrawn="1"/>
          </p:nvCxnSpPr>
          <p:spPr>
            <a:xfrm flipH="1">
              <a:off x="9418720" y="1237716"/>
              <a:ext cx="1459318" cy="3900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="" xmlns:a16="http://schemas.microsoft.com/office/drawing/2014/main" id="{88C0AA88-8F30-4D3E-B5F9-75B35A47718F}"/>
                </a:ext>
              </a:extLst>
            </p:cNvPr>
            <p:cNvCxnSpPr>
              <a:cxnSpLocks/>
              <a:stCxn id="79" idx="1"/>
              <a:endCxn id="81" idx="4"/>
            </p:cNvCxnSpPr>
            <p:nvPr userDrawn="1"/>
          </p:nvCxnSpPr>
          <p:spPr>
            <a:xfrm flipH="1">
              <a:off x="10349083" y="1309164"/>
              <a:ext cx="576378" cy="122196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="" xmlns:a16="http://schemas.microsoft.com/office/drawing/2014/main" id="{32FC2FD9-01CB-4D14-BD97-8FAA54420228}"/>
                </a:ext>
              </a:extLst>
            </p:cNvPr>
            <p:cNvCxnSpPr>
              <a:cxnSpLocks/>
              <a:stCxn id="77" idx="1"/>
              <a:endCxn id="81" idx="5"/>
            </p:cNvCxnSpPr>
            <p:nvPr userDrawn="1"/>
          </p:nvCxnSpPr>
          <p:spPr>
            <a:xfrm flipH="1">
              <a:off x="10401901" y="1774673"/>
              <a:ext cx="1757220" cy="7783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="" xmlns:a16="http://schemas.microsoft.com/office/drawing/2014/main" id="{93488574-B736-48E7-8862-6EC14F597A52}"/>
                </a:ext>
              </a:extLst>
            </p:cNvPr>
            <p:cNvCxnSpPr>
              <a:cxnSpLocks/>
              <a:stCxn id="77" idx="0"/>
              <a:endCxn id="78" idx="4"/>
            </p:cNvCxnSpPr>
            <p:nvPr userDrawn="1"/>
          </p:nvCxnSpPr>
          <p:spPr>
            <a:xfrm flipH="1">
              <a:off x="11893491" y="1806534"/>
              <a:ext cx="313099" cy="9575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="" xmlns:a16="http://schemas.microsoft.com/office/drawing/2014/main" id="{68FC0805-6617-4282-A4EC-5681979E0ECF}"/>
                </a:ext>
              </a:extLst>
            </p:cNvPr>
            <p:cNvCxnSpPr>
              <a:cxnSpLocks/>
              <a:stCxn id="149" idx="7"/>
              <a:endCxn id="214" idx="1"/>
            </p:cNvCxnSpPr>
            <p:nvPr userDrawn="1"/>
          </p:nvCxnSpPr>
          <p:spPr>
            <a:xfrm flipH="1" flipV="1">
              <a:off x="8117425" y="3321916"/>
              <a:ext cx="642685" cy="11061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="" xmlns:a16="http://schemas.microsoft.com/office/drawing/2014/main" id="{8552AF10-17A2-40CA-8FAE-393DBAE67FDC}"/>
                </a:ext>
              </a:extLst>
            </p:cNvPr>
            <p:cNvCxnSpPr>
              <a:cxnSpLocks/>
              <a:endCxn id="76" idx="6"/>
            </p:cNvCxnSpPr>
            <p:nvPr userDrawn="1"/>
          </p:nvCxnSpPr>
          <p:spPr>
            <a:xfrm flipH="1">
              <a:off x="11941804" y="350882"/>
              <a:ext cx="294325" cy="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="" xmlns:a16="http://schemas.microsoft.com/office/drawing/2014/main" id="{153A0CBE-5425-4EEF-8C79-D2A4CDFE0087}"/>
                </a:ext>
              </a:extLst>
            </p:cNvPr>
            <p:cNvCxnSpPr>
              <a:cxnSpLocks/>
              <a:stCxn id="149" idx="0"/>
              <a:endCxn id="213" idx="3"/>
            </p:cNvCxnSpPr>
            <p:nvPr userDrawn="1"/>
          </p:nvCxnSpPr>
          <p:spPr>
            <a:xfrm flipV="1">
              <a:off x="8839337" y="3056346"/>
              <a:ext cx="575543" cy="133887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="" xmlns:a16="http://schemas.microsoft.com/office/drawing/2014/main" id="{6DC92F44-5A2D-4D2A-AC22-44EDE0E9780F}"/>
                </a:ext>
              </a:extLst>
            </p:cNvPr>
            <p:cNvCxnSpPr>
              <a:cxnSpLocks/>
              <a:stCxn id="161" idx="0"/>
              <a:endCxn id="212" idx="0"/>
            </p:cNvCxnSpPr>
            <p:nvPr userDrawn="1"/>
          </p:nvCxnSpPr>
          <p:spPr>
            <a:xfrm flipH="1" flipV="1">
              <a:off x="10593831" y="3434127"/>
              <a:ext cx="970340" cy="111667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="" xmlns:a16="http://schemas.microsoft.com/office/drawing/2014/main" id="{6D1F59CC-9F6D-409E-85EE-1E8FF91F7A10}"/>
                </a:ext>
              </a:extLst>
            </p:cNvPr>
            <p:cNvCxnSpPr>
              <a:cxnSpLocks/>
              <a:stCxn id="161" idx="1"/>
              <a:endCxn id="78" idx="0"/>
            </p:cNvCxnSpPr>
            <p:nvPr userDrawn="1"/>
          </p:nvCxnSpPr>
          <p:spPr>
            <a:xfrm flipV="1">
              <a:off x="11616989" y="2983008"/>
              <a:ext cx="228732" cy="15896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="" xmlns:a16="http://schemas.microsoft.com/office/drawing/2014/main" id="{13D86B92-CA1A-4B58-AFDF-61E3CEE8FD29}"/>
                </a:ext>
              </a:extLst>
            </p:cNvPr>
            <p:cNvCxnSpPr>
              <a:cxnSpLocks/>
              <a:stCxn id="78" idx="2"/>
              <a:endCxn id="81" idx="6"/>
            </p:cNvCxnSpPr>
            <p:nvPr userDrawn="1"/>
          </p:nvCxnSpPr>
          <p:spPr>
            <a:xfrm flipH="1" flipV="1">
              <a:off x="10423779" y="2605827"/>
              <a:ext cx="1336358" cy="24382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="" xmlns:a16="http://schemas.microsoft.com/office/drawing/2014/main" id="{FD049A67-6896-4534-9F74-9761B7AED830}"/>
                </a:ext>
              </a:extLst>
            </p:cNvPr>
            <p:cNvCxnSpPr>
              <a:cxnSpLocks/>
              <a:stCxn id="77" idx="2"/>
              <a:endCxn id="79" idx="6"/>
            </p:cNvCxnSpPr>
            <p:nvPr userDrawn="1"/>
          </p:nvCxnSpPr>
          <p:spPr>
            <a:xfrm flipH="1" flipV="1">
              <a:off x="11097954" y="1194675"/>
              <a:ext cx="1050131" cy="52390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="" xmlns:a16="http://schemas.microsoft.com/office/drawing/2014/main" id="{734BFB0B-ECEA-4EBA-9214-12B78FFF0215}"/>
                </a:ext>
              </a:extLst>
            </p:cNvPr>
            <p:cNvCxnSpPr>
              <a:cxnSpLocks/>
              <a:stCxn id="76" idx="1"/>
              <a:endCxn id="79" idx="5"/>
            </p:cNvCxnSpPr>
            <p:nvPr userDrawn="1"/>
          </p:nvCxnSpPr>
          <p:spPr>
            <a:xfrm flipH="1">
              <a:off x="11050531" y="430109"/>
              <a:ext cx="700002" cy="6931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="" xmlns:a16="http://schemas.microsoft.com/office/drawing/2014/main" id="{29E77413-84EA-4708-8F56-F4835C50567D}"/>
                </a:ext>
              </a:extLst>
            </p:cNvPr>
            <p:cNvCxnSpPr>
              <a:cxnSpLocks/>
              <a:stCxn id="76" idx="3"/>
              <a:endCxn id="93" idx="1"/>
            </p:cNvCxnSpPr>
            <p:nvPr userDrawn="1"/>
          </p:nvCxnSpPr>
          <p:spPr>
            <a:xfrm flipH="1" flipV="1">
              <a:off x="10480717" y="1658"/>
              <a:ext cx="1269816" cy="26999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="" xmlns:a16="http://schemas.microsoft.com/office/drawing/2014/main" id="{DC0AB6CE-3E2D-4F84-BE9F-92D268FD958F}"/>
                </a:ext>
              </a:extLst>
            </p:cNvPr>
            <p:cNvCxnSpPr>
              <a:cxnSpLocks/>
              <a:stCxn id="79" idx="4"/>
              <a:endCxn id="93" idx="2"/>
            </p:cNvCxnSpPr>
            <p:nvPr userDrawn="1"/>
          </p:nvCxnSpPr>
          <p:spPr>
            <a:xfrm flipH="1" flipV="1">
              <a:off x="10368902" y="619"/>
              <a:ext cx="597574" cy="11056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="" xmlns:a16="http://schemas.microsoft.com/office/drawing/2014/main" id="{C6957BFA-CA25-48E0-8413-F85EA39F4C86}"/>
                </a:ext>
              </a:extLst>
            </p:cNvPr>
            <p:cNvCxnSpPr>
              <a:cxnSpLocks/>
              <a:stCxn id="75" idx="5"/>
              <a:endCxn id="93" idx="0"/>
            </p:cNvCxnSpPr>
            <p:nvPr userDrawn="1"/>
          </p:nvCxnSpPr>
          <p:spPr>
            <a:xfrm flipV="1">
              <a:off x="9322059" y="-420"/>
              <a:ext cx="935027" cy="34595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="" xmlns:a16="http://schemas.microsoft.com/office/drawing/2014/main" id="{04006D20-08DD-4545-BCA9-EFE3F27595DE}"/>
                </a:ext>
              </a:extLst>
            </p:cNvPr>
            <p:cNvCxnSpPr>
              <a:cxnSpLocks/>
              <a:stCxn id="76" idx="7"/>
              <a:endCxn id="77" idx="3"/>
            </p:cNvCxnSpPr>
            <p:nvPr userDrawn="1"/>
          </p:nvCxnSpPr>
          <p:spPr>
            <a:xfrm>
              <a:off x="11908987" y="430109"/>
              <a:ext cx="270959" cy="124100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="" xmlns:a16="http://schemas.microsoft.com/office/drawing/2014/main" id="{EBAEECE7-0370-4D79-A10B-B127915D50C0}"/>
                </a:ext>
              </a:extLst>
            </p:cNvPr>
            <p:cNvCxnSpPr>
              <a:cxnSpLocks/>
              <a:stCxn id="74" idx="7"/>
              <a:endCxn id="80" idx="3"/>
            </p:cNvCxnSpPr>
            <p:nvPr userDrawn="1"/>
          </p:nvCxnSpPr>
          <p:spPr>
            <a:xfrm>
              <a:off x="7803031" y="570690"/>
              <a:ext cx="1424418" cy="9778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="" xmlns:a16="http://schemas.microsoft.com/office/drawing/2014/main" id="{82CACA70-3195-4F12-9A0E-A03B1E8B0B72}"/>
                </a:ext>
              </a:extLst>
            </p:cNvPr>
            <p:cNvCxnSpPr>
              <a:cxnSpLocks/>
              <a:endCxn id="76" idx="4"/>
            </p:cNvCxnSpPr>
            <p:nvPr userDrawn="1"/>
          </p:nvCxnSpPr>
          <p:spPr>
            <a:xfrm flipH="1">
              <a:off x="11829760" y="8940"/>
              <a:ext cx="14366" cy="22989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Oval 64">
              <a:extLst>
                <a:ext uri="{FF2B5EF4-FFF2-40B4-BE49-F238E27FC236}">
                  <a16:creationId xmlns="" xmlns:a16="http://schemas.microsoft.com/office/drawing/2014/main" id="{F9A0CF29-7E7D-4415-955A-09F2426386E1}"/>
                </a:ext>
              </a:extLst>
            </p:cNvPr>
            <p:cNvSpPr/>
            <p:nvPr userDrawn="1"/>
          </p:nvSpPr>
          <p:spPr>
            <a:xfrm rot="1036530" flipV="1">
              <a:off x="3282465" y="277068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>
              <a:extLst>
                <a:ext uri="{FF2B5EF4-FFF2-40B4-BE49-F238E27FC236}">
                  <a16:creationId xmlns="" xmlns:a16="http://schemas.microsoft.com/office/drawing/2014/main" id="{30578A5C-1F01-4CA3-B7F5-AC6FD08AB58B}"/>
                </a:ext>
              </a:extLst>
            </p:cNvPr>
            <p:cNvSpPr/>
            <p:nvPr userDrawn="1"/>
          </p:nvSpPr>
          <p:spPr>
            <a:xfrm flipV="1">
              <a:off x="2747608" y="1509248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Oval 66">
              <a:extLst>
                <a:ext uri="{FF2B5EF4-FFF2-40B4-BE49-F238E27FC236}">
                  <a16:creationId xmlns="" xmlns:a16="http://schemas.microsoft.com/office/drawing/2014/main" id="{70E373F0-803F-47DA-87A5-C49157314A49}"/>
                </a:ext>
              </a:extLst>
            </p:cNvPr>
            <p:cNvSpPr/>
            <p:nvPr userDrawn="1"/>
          </p:nvSpPr>
          <p:spPr>
            <a:xfrm flipV="1">
              <a:off x="1393233" y="171375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>
              <a:extLst>
                <a:ext uri="{FF2B5EF4-FFF2-40B4-BE49-F238E27FC236}">
                  <a16:creationId xmlns="" xmlns:a16="http://schemas.microsoft.com/office/drawing/2014/main" id="{93A239E2-9DA2-4181-B0B9-EA01621430E6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898758" y="683587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="" xmlns:a16="http://schemas.microsoft.com/office/drawing/2014/main" id="{DC8CAE03-0F09-4226-B3DB-814D99B49CF1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677624" y="5685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>
              <a:extLst>
                <a:ext uri="{FF2B5EF4-FFF2-40B4-BE49-F238E27FC236}">
                  <a16:creationId xmlns="" xmlns:a16="http://schemas.microsoft.com/office/drawing/2014/main" id="{CC265633-D48A-4984-9025-BBD3E52BBDFD}"/>
                </a:ext>
              </a:extLst>
            </p:cNvPr>
            <p:cNvSpPr/>
            <p:nvPr userDrawn="1"/>
          </p:nvSpPr>
          <p:spPr>
            <a:xfrm flipV="1">
              <a:off x="5036983" y="880818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>
              <a:extLst>
                <a:ext uri="{FF2B5EF4-FFF2-40B4-BE49-F238E27FC236}">
                  <a16:creationId xmlns="" xmlns:a16="http://schemas.microsoft.com/office/drawing/2014/main" id="{4EC04EB0-6848-49E9-B0BA-E367F83C5991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6168345" y="1141694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Oval 71">
              <a:extLst>
                <a:ext uri="{FF2B5EF4-FFF2-40B4-BE49-F238E27FC236}">
                  <a16:creationId xmlns="" xmlns:a16="http://schemas.microsoft.com/office/drawing/2014/main" id="{0D1B0A5F-61CF-48E9-B091-D65275F73047}"/>
                </a:ext>
              </a:extLst>
            </p:cNvPr>
            <p:cNvSpPr/>
            <p:nvPr userDrawn="1"/>
          </p:nvSpPr>
          <p:spPr>
            <a:xfrm flipV="1">
              <a:off x="6173566" y="2159704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>
              <a:extLst>
                <a:ext uri="{FF2B5EF4-FFF2-40B4-BE49-F238E27FC236}">
                  <a16:creationId xmlns="" xmlns:a16="http://schemas.microsoft.com/office/drawing/2014/main" id="{2E4B71BA-CEE3-4199-A6EE-29E3C7CDEC8D}"/>
                </a:ext>
              </a:extLst>
            </p:cNvPr>
            <p:cNvSpPr/>
            <p:nvPr userDrawn="1"/>
          </p:nvSpPr>
          <p:spPr>
            <a:xfrm flipV="1">
              <a:off x="7625759" y="161013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>
              <a:extLst>
                <a:ext uri="{FF2B5EF4-FFF2-40B4-BE49-F238E27FC236}">
                  <a16:creationId xmlns="" xmlns:a16="http://schemas.microsoft.com/office/drawing/2014/main" id="{C49302C2-F326-4081-B4F7-33A3D4932BAF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7675517" y="443175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>
              <a:extLst>
                <a:ext uri="{FF2B5EF4-FFF2-40B4-BE49-F238E27FC236}">
                  <a16:creationId xmlns="" xmlns:a16="http://schemas.microsoft.com/office/drawing/2014/main" id="{0D64FF31-A5D4-4F30-AF57-97FBA6A55F8D}"/>
                </a:ext>
              </a:extLst>
            </p:cNvPr>
            <p:cNvSpPr/>
            <p:nvPr userDrawn="1"/>
          </p:nvSpPr>
          <p:spPr>
            <a:xfrm flipV="1">
              <a:off x="9130788" y="3127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>
              <a:extLst>
                <a:ext uri="{FF2B5EF4-FFF2-40B4-BE49-F238E27FC236}">
                  <a16:creationId xmlns="" xmlns:a16="http://schemas.microsoft.com/office/drawing/2014/main" id="{F1A27F02-C0D0-43A9-8120-3E99FA8AB8DB}"/>
                </a:ext>
              </a:extLst>
            </p:cNvPr>
            <p:cNvSpPr/>
            <p:nvPr userDrawn="1"/>
          </p:nvSpPr>
          <p:spPr>
            <a:xfrm flipV="1">
              <a:off x="11717716" y="23883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>
              <a:extLst>
                <a:ext uri="{FF2B5EF4-FFF2-40B4-BE49-F238E27FC236}">
                  <a16:creationId xmlns="" xmlns:a16="http://schemas.microsoft.com/office/drawing/2014/main" id="{3AEBFF7A-79AB-4703-BBC7-557395A2E875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V="1">
              <a:off x="12146619" y="1658608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>
              <a:extLst>
                <a:ext uri="{FF2B5EF4-FFF2-40B4-BE49-F238E27FC236}">
                  <a16:creationId xmlns="" xmlns:a16="http://schemas.microsoft.com/office/drawing/2014/main" id="{D9437B5C-8938-48D9-AD43-72E9DCEA5558}"/>
                </a:ext>
              </a:extLst>
            </p:cNvPr>
            <p:cNvSpPr/>
            <p:nvPr userDrawn="1"/>
          </p:nvSpPr>
          <p:spPr>
            <a:xfrm rot="738506" flipV="1">
              <a:off x="11757562" y="276149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="" xmlns:a16="http://schemas.microsoft.com/office/drawing/2014/main" id="{D3FEB664-BE2F-4CA5-B33F-191CA498D62B}"/>
                </a:ext>
              </a:extLst>
            </p:cNvPr>
            <p:cNvSpPr/>
            <p:nvPr userDrawn="1"/>
          </p:nvSpPr>
          <p:spPr>
            <a:xfrm rot="20935587" flipV="1">
              <a:off x="10875952" y="1104151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>
              <a:extLst>
                <a:ext uri="{FF2B5EF4-FFF2-40B4-BE49-F238E27FC236}">
                  <a16:creationId xmlns="" xmlns:a16="http://schemas.microsoft.com/office/drawing/2014/main" id="{E54A5C6C-3325-4FDB-9890-E62D89C2225E}"/>
                </a:ext>
              </a:extLst>
            </p:cNvPr>
            <p:cNvSpPr/>
            <p:nvPr userDrawn="1"/>
          </p:nvSpPr>
          <p:spPr>
            <a:xfrm flipV="1">
              <a:off x="9194632" y="151567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>
              <a:extLst>
                <a:ext uri="{FF2B5EF4-FFF2-40B4-BE49-F238E27FC236}">
                  <a16:creationId xmlns="" xmlns:a16="http://schemas.microsoft.com/office/drawing/2014/main" id="{1E4D3BA3-EA8D-4529-8ECF-507EC98AFAB7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0274387" y="2531131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81">
              <a:extLst>
                <a:ext uri="{FF2B5EF4-FFF2-40B4-BE49-F238E27FC236}">
                  <a16:creationId xmlns="" xmlns:a16="http://schemas.microsoft.com/office/drawing/2014/main" id="{EE41EF2B-C5E8-4A60-BFBD-85621920A25B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780028" y="130134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>
              <a:extLst>
                <a:ext uri="{FF2B5EF4-FFF2-40B4-BE49-F238E27FC236}">
                  <a16:creationId xmlns="" xmlns:a16="http://schemas.microsoft.com/office/drawing/2014/main" id="{4B7B1FEF-CD0A-4E0C-A130-9525DFCBF440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4938273" y="211980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Oval 83">
              <a:extLst>
                <a:ext uri="{FF2B5EF4-FFF2-40B4-BE49-F238E27FC236}">
                  <a16:creationId xmlns="" xmlns:a16="http://schemas.microsoft.com/office/drawing/2014/main" id="{78748288-C12D-44B0-BE2B-36E5C262034E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888828" y="2078148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5" name="Straight Connector 84">
              <a:extLst>
                <a:ext uri="{FF2B5EF4-FFF2-40B4-BE49-F238E27FC236}">
                  <a16:creationId xmlns="" xmlns:a16="http://schemas.microsoft.com/office/drawing/2014/main" id="{C1A87C0B-63C2-476D-BBBF-EF1B21DF24CC}"/>
                </a:ext>
              </a:extLst>
            </p:cNvPr>
            <p:cNvCxnSpPr>
              <a:cxnSpLocks/>
              <a:stCxn id="84" idx="2"/>
              <a:endCxn id="66" idx="7"/>
            </p:cNvCxnSpPr>
            <p:nvPr userDrawn="1"/>
          </p:nvCxnSpPr>
          <p:spPr>
            <a:xfrm flipH="1" flipV="1">
              <a:off x="2949180" y="1710820"/>
              <a:ext cx="939648" cy="44202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="" xmlns:a16="http://schemas.microsoft.com/office/drawing/2014/main" id="{B803EB28-A9C8-4470-9F9B-4AE805126ADA}"/>
                </a:ext>
              </a:extLst>
            </p:cNvPr>
            <p:cNvCxnSpPr>
              <a:cxnSpLocks/>
              <a:stCxn id="67" idx="4"/>
              <a:endCxn id="68" idx="1"/>
            </p:cNvCxnSpPr>
            <p:nvPr userDrawn="1"/>
          </p:nvCxnSpPr>
          <p:spPr>
            <a:xfrm flipV="1">
              <a:off x="1505277" y="811101"/>
              <a:ext cx="415359" cy="9026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Oval 86">
              <a:extLst>
                <a:ext uri="{FF2B5EF4-FFF2-40B4-BE49-F238E27FC236}">
                  <a16:creationId xmlns="" xmlns:a16="http://schemas.microsoft.com/office/drawing/2014/main" id="{3425DCB6-6A11-4D27-B704-878D16B6C27E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435217" y="86366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8" name="Straight Connector 87">
              <a:extLst>
                <a:ext uri="{FF2B5EF4-FFF2-40B4-BE49-F238E27FC236}">
                  <a16:creationId xmlns="" xmlns:a16="http://schemas.microsoft.com/office/drawing/2014/main" id="{606090CA-A219-4B53-B9F2-90DB6D82C0FB}"/>
                </a:ext>
              </a:extLst>
            </p:cNvPr>
            <p:cNvCxnSpPr>
              <a:cxnSpLocks/>
              <a:stCxn id="87" idx="3"/>
            </p:cNvCxnSpPr>
            <p:nvPr userDrawn="1"/>
          </p:nvCxnSpPr>
          <p:spPr>
            <a:xfrm flipH="1" flipV="1">
              <a:off x="14396" y="20999"/>
              <a:ext cx="442699" cy="8645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="" xmlns:a16="http://schemas.microsoft.com/office/drawing/2014/main" id="{BC0A3B4B-E254-4380-BEA5-E1713DFD8C9A}"/>
                </a:ext>
              </a:extLst>
            </p:cNvPr>
            <p:cNvCxnSpPr>
              <a:cxnSpLocks/>
              <a:stCxn id="87" idx="2"/>
            </p:cNvCxnSpPr>
            <p:nvPr userDrawn="1"/>
          </p:nvCxnSpPr>
          <p:spPr>
            <a:xfrm flipH="1" flipV="1">
              <a:off x="-27532" y="832189"/>
              <a:ext cx="462749" cy="10617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="" xmlns:a16="http://schemas.microsoft.com/office/drawing/2014/main" id="{8D4D7E61-8DA7-4AE9-A14D-584346C15ACC}"/>
                </a:ext>
              </a:extLst>
            </p:cNvPr>
            <p:cNvCxnSpPr>
              <a:cxnSpLocks/>
              <a:stCxn id="87" idx="1"/>
            </p:cNvCxnSpPr>
            <p:nvPr userDrawn="1"/>
          </p:nvCxnSpPr>
          <p:spPr>
            <a:xfrm flipH="1">
              <a:off x="-27532" y="991183"/>
              <a:ext cx="484627" cy="496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="" xmlns:a16="http://schemas.microsoft.com/office/drawing/2014/main" id="{18652454-F35B-4869-8467-07A96C5C5D3E}"/>
                </a:ext>
              </a:extLst>
            </p:cNvPr>
            <p:cNvCxnSpPr>
              <a:cxnSpLocks/>
              <a:endCxn id="67" idx="2"/>
            </p:cNvCxnSpPr>
            <p:nvPr userDrawn="1"/>
          </p:nvCxnSpPr>
          <p:spPr>
            <a:xfrm flipV="1">
              <a:off x="42498" y="1825802"/>
              <a:ext cx="1350735" cy="17745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Chord 91">
              <a:extLst>
                <a:ext uri="{FF2B5EF4-FFF2-40B4-BE49-F238E27FC236}">
                  <a16:creationId xmlns="" xmlns:a16="http://schemas.microsoft.com/office/drawing/2014/main" id="{25E71840-1B2B-40B3-9A6C-37271BE8D491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6507935" y="-75430"/>
              <a:ext cx="149392" cy="149392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Chord 92">
              <a:extLst>
                <a:ext uri="{FF2B5EF4-FFF2-40B4-BE49-F238E27FC236}">
                  <a16:creationId xmlns="" xmlns:a16="http://schemas.microsoft.com/office/drawing/2014/main" id="{603D1F3D-C1F7-438E-8BCE-BE6D69305C76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0256792" y="-104349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4" name="Straight Connector 93">
              <a:extLst>
                <a:ext uri="{FF2B5EF4-FFF2-40B4-BE49-F238E27FC236}">
                  <a16:creationId xmlns="" xmlns:a16="http://schemas.microsoft.com/office/drawing/2014/main" id="{D9F205BD-2C8B-43BC-98D2-709102ABF2F5}"/>
                </a:ext>
              </a:extLst>
            </p:cNvPr>
            <p:cNvCxnSpPr>
              <a:cxnSpLocks/>
              <a:stCxn id="92" idx="1"/>
              <a:endCxn id="74" idx="3"/>
            </p:cNvCxnSpPr>
            <p:nvPr userDrawn="1"/>
          </p:nvCxnSpPr>
          <p:spPr>
            <a:xfrm>
              <a:off x="6657218" y="-4759"/>
              <a:ext cx="1040177" cy="46981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="" xmlns:a16="http://schemas.microsoft.com/office/drawing/2014/main" id="{3D712903-4B0D-4856-8951-8C9DE97B17D9}"/>
                </a:ext>
              </a:extLst>
            </p:cNvPr>
            <p:cNvCxnSpPr>
              <a:cxnSpLocks/>
              <a:endCxn id="146" idx="1"/>
            </p:cNvCxnSpPr>
            <p:nvPr userDrawn="1"/>
          </p:nvCxnSpPr>
          <p:spPr>
            <a:xfrm flipH="1">
              <a:off x="11505573" y="5340915"/>
              <a:ext cx="674373" cy="39668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="" xmlns:a16="http://schemas.microsoft.com/office/drawing/2014/main" id="{B937B2C4-5F7B-4004-9E30-556DB06E9D08}"/>
                </a:ext>
              </a:extLst>
            </p:cNvPr>
            <p:cNvCxnSpPr>
              <a:cxnSpLocks/>
              <a:endCxn id="161" idx="2"/>
            </p:cNvCxnSpPr>
            <p:nvPr userDrawn="1"/>
          </p:nvCxnSpPr>
          <p:spPr>
            <a:xfrm flipH="1">
              <a:off x="11638867" y="4355007"/>
              <a:ext cx="670058" cy="27048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="" xmlns:a16="http://schemas.microsoft.com/office/drawing/2014/main" id="{B2B5747D-7248-4A7A-BFBF-0DCF6003F6DA}"/>
                </a:ext>
              </a:extLst>
            </p:cNvPr>
            <p:cNvCxnSpPr>
              <a:cxnSpLocks/>
              <a:stCxn id="146" idx="0"/>
              <a:endCxn id="161" idx="4"/>
            </p:cNvCxnSpPr>
            <p:nvPr userDrawn="1"/>
          </p:nvCxnSpPr>
          <p:spPr>
            <a:xfrm flipV="1">
              <a:off x="11422079" y="4700191"/>
              <a:ext cx="142092" cy="100282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="" xmlns:a16="http://schemas.microsoft.com/office/drawing/2014/main" id="{C8997E36-E756-4E00-A545-4959E5D5E074}"/>
                </a:ext>
              </a:extLst>
            </p:cNvPr>
            <p:cNvCxnSpPr>
              <a:cxnSpLocks/>
              <a:stCxn id="212" idx="2"/>
              <a:endCxn id="148" idx="1"/>
            </p:cNvCxnSpPr>
            <p:nvPr userDrawn="1"/>
          </p:nvCxnSpPr>
          <p:spPr>
            <a:xfrm>
              <a:off x="10451194" y="3503136"/>
              <a:ext cx="31607" cy="6934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="" xmlns:a16="http://schemas.microsoft.com/office/drawing/2014/main" id="{EFAED0D6-FBED-484D-A9C3-D7D92ACACE81}"/>
                </a:ext>
              </a:extLst>
            </p:cNvPr>
            <p:cNvCxnSpPr>
              <a:cxnSpLocks/>
              <a:stCxn id="146" idx="7"/>
              <a:endCxn id="148" idx="3"/>
            </p:cNvCxnSpPr>
            <p:nvPr userDrawn="1"/>
          </p:nvCxnSpPr>
          <p:spPr>
            <a:xfrm flipH="1" flipV="1">
              <a:off x="10482801" y="4355007"/>
              <a:ext cx="855784" cy="13825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="" xmlns:a16="http://schemas.microsoft.com/office/drawing/2014/main" id="{497BA021-07A9-4526-882A-D5E3A52ED095}"/>
                </a:ext>
              </a:extLst>
            </p:cNvPr>
            <p:cNvCxnSpPr>
              <a:cxnSpLocks/>
              <a:endCxn id="161" idx="3"/>
            </p:cNvCxnSpPr>
            <p:nvPr userDrawn="1"/>
          </p:nvCxnSpPr>
          <p:spPr>
            <a:xfrm flipH="1" flipV="1">
              <a:off x="11616989" y="4678313"/>
              <a:ext cx="692282" cy="40958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="" xmlns:a16="http://schemas.microsoft.com/office/drawing/2014/main" id="{99F84AE7-9CF7-4119-A8B0-097CBD106329}"/>
                </a:ext>
              </a:extLst>
            </p:cNvPr>
            <p:cNvCxnSpPr>
              <a:cxnSpLocks/>
              <a:stCxn id="161" idx="6"/>
              <a:endCxn id="148" idx="2"/>
            </p:cNvCxnSpPr>
            <p:nvPr userDrawn="1"/>
          </p:nvCxnSpPr>
          <p:spPr>
            <a:xfrm flipH="1" flipV="1">
              <a:off x="10515618" y="4275780"/>
              <a:ext cx="973856" cy="3497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="" xmlns:a16="http://schemas.microsoft.com/office/drawing/2014/main" id="{AE96F9A7-F64E-47B1-9D35-77A46EF68E24}"/>
                </a:ext>
              </a:extLst>
            </p:cNvPr>
            <p:cNvCxnSpPr>
              <a:cxnSpLocks/>
              <a:stCxn id="147" idx="0"/>
              <a:endCxn id="148" idx="4"/>
            </p:cNvCxnSpPr>
            <p:nvPr userDrawn="1"/>
          </p:nvCxnSpPr>
          <p:spPr>
            <a:xfrm flipV="1">
              <a:off x="10334099" y="4387824"/>
              <a:ext cx="69475" cy="11410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="" xmlns:a16="http://schemas.microsoft.com/office/drawing/2014/main" id="{0D87D556-8B8C-4018-AF9F-7882F06508A2}"/>
                </a:ext>
              </a:extLst>
            </p:cNvPr>
            <p:cNvCxnSpPr>
              <a:cxnSpLocks/>
              <a:stCxn id="150" idx="1"/>
              <a:endCxn id="148" idx="5"/>
            </p:cNvCxnSpPr>
            <p:nvPr userDrawn="1"/>
          </p:nvCxnSpPr>
          <p:spPr>
            <a:xfrm flipV="1">
              <a:off x="8879746" y="4355007"/>
              <a:ext cx="1444602" cy="13037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="" xmlns:a16="http://schemas.microsoft.com/office/drawing/2014/main" id="{2FBA1BA1-4EFB-442C-A893-3A7E360D2E6B}"/>
                </a:ext>
              </a:extLst>
            </p:cNvPr>
            <p:cNvCxnSpPr>
              <a:cxnSpLocks/>
              <a:stCxn id="150" idx="0"/>
              <a:endCxn id="149" idx="4"/>
            </p:cNvCxnSpPr>
            <p:nvPr userDrawn="1"/>
          </p:nvCxnSpPr>
          <p:spPr>
            <a:xfrm flipV="1">
              <a:off x="8826927" y="4619304"/>
              <a:ext cx="12410" cy="1017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="" xmlns:a16="http://schemas.microsoft.com/office/drawing/2014/main" id="{9B7EB176-CE51-40A5-AAF5-2D95CE201F7A}"/>
                </a:ext>
              </a:extLst>
            </p:cNvPr>
            <p:cNvCxnSpPr>
              <a:cxnSpLocks/>
              <a:stCxn id="149" idx="2"/>
              <a:endCxn id="148" idx="6"/>
            </p:cNvCxnSpPr>
            <p:nvPr userDrawn="1"/>
          </p:nvCxnSpPr>
          <p:spPr>
            <a:xfrm flipV="1">
              <a:off x="8951381" y="4275780"/>
              <a:ext cx="1340149" cy="2314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>
              <a:extLst>
                <a:ext uri="{FF2B5EF4-FFF2-40B4-BE49-F238E27FC236}">
                  <a16:creationId xmlns="" xmlns:a16="http://schemas.microsoft.com/office/drawing/2014/main" id="{2CE37FAB-0B9D-4046-B13E-BF9E43EE27E3}"/>
                </a:ext>
              </a:extLst>
            </p:cNvPr>
            <p:cNvCxnSpPr>
              <a:cxnSpLocks/>
              <a:stCxn id="149" idx="7"/>
              <a:endCxn id="157" idx="2"/>
            </p:cNvCxnSpPr>
            <p:nvPr userDrawn="1"/>
          </p:nvCxnSpPr>
          <p:spPr>
            <a:xfrm flipH="1" flipV="1">
              <a:off x="6683226" y="3221226"/>
              <a:ext cx="2076884" cy="12068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="" xmlns:a16="http://schemas.microsoft.com/office/drawing/2014/main" id="{D161F570-896F-4130-94FA-CD97F0B6A1E2}"/>
                </a:ext>
              </a:extLst>
            </p:cNvPr>
            <p:cNvCxnSpPr>
              <a:cxnSpLocks/>
              <a:stCxn id="149" idx="6"/>
              <a:endCxn id="156" idx="2"/>
            </p:cNvCxnSpPr>
            <p:nvPr userDrawn="1"/>
          </p:nvCxnSpPr>
          <p:spPr>
            <a:xfrm flipH="1">
              <a:off x="7382508" y="4507260"/>
              <a:ext cx="1344785" cy="944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="" xmlns:a16="http://schemas.microsoft.com/office/drawing/2014/main" id="{245505DD-0AE8-4F43-B924-A4C7E3681C1D}"/>
                </a:ext>
              </a:extLst>
            </p:cNvPr>
            <p:cNvCxnSpPr>
              <a:cxnSpLocks/>
              <a:stCxn id="156" idx="7"/>
              <a:endCxn id="157" idx="3"/>
            </p:cNvCxnSpPr>
            <p:nvPr userDrawn="1"/>
          </p:nvCxnSpPr>
          <p:spPr>
            <a:xfrm flipH="1" flipV="1">
              <a:off x="6661348" y="3274044"/>
              <a:ext cx="529889" cy="12484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="" xmlns:a16="http://schemas.microsoft.com/office/drawing/2014/main" id="{ACC3C596-8AF1-4764-A921-656F3A3415F5}"/>
                </a:ext>
              </a:extLst>
            </p:cNvPr>
            <p:cNvCxnSpPr>
              <a:cxnSpLocks/>
              <a:stCxn id="213" idx="1"/>
              <a:endCxn id="148" idx="0"/>
            </p:cNvCxnSpPr>
            <p:nvPr userDrawn="1"/>
          </p:nvCxnSpPr>
          <p:spPr>
            <a:xfrm>
              <a:off x="9564537" y="3108409"/>
              <a:ext cx="839037" cy="105532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="" xmlns:a16="http://schemas.microsoft.com/office/drawing/2014/main" id="{9090B441-2210-4622-847D-F558ABA9CA4D}"/>
                </a:ext>
              </a:extLst>
            </p:cNvPr>
            <p:cNvCxnSpPr>
              <a:cxnSpLocks/>
              <a:endCxn id="146" idx="3"/>
            </p:cNvCxnSpPr>
            <p:nvPr userDrawn="1"/>
          </p:nvCxnSpPr>
          <p:spPr>
            <a:xfrm flipH="1" flipV="1">
              <a:off x="11505573" y="5904589"/>
              <a:ext cx="674373" cy="3280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="" xmlns:a16="http://schemas.microsoft.com/office/drawing/2014/main" id="{5E9D913C-2266-4C7F-8D60-95A919BB2513}"/>
                </a:ext>
              </a:extLst>
            </p:cNvPr>
            <p:cNvCxnSpPr>
              <a:cxnSpLocks/>
              <a:stCxn id="147" idx="2"/>
              <a:endCxn id="146" idx="6"/>
            </p:cNvCxnSpPr>
            <p:nvPr userDrawn="1"/>
          </p:nvCxnSpPr>
          <p:spPr>
            <a:xfrm>
              <a:off x="10408795" y="5603601"/>
              <a:ext cx="895205" cy="2174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="" xmlns:a16="http://schemas.microsoft.com/office/drawing/2014/main" id="{031B2045-6B0E-4746-A932-3206CA869813}"/>
                </a:ext>
              </a:extLst>
            </p:cNvPr>
            <p:cNvCxnSpPr>
              <a:cxnSpLocks/>
              <a:stCxn id="162" idx="0"/>
              <a:endCxn id="146" idx="5"/>
            </p:cNvCxnSpPr>
            <p:nvPr userDrawn="1"/>
          </p:nvCxnSpPr>
          <p:spPr>
            <a:xfrm flipV="1">
              <a:off x="10069009" y="5904589"/>
              <a:ext cx="1269576" cy="92154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="" xmlns:a16="http://schemas.microsoft.com/office/drawing/2014/main" id="{951C700C-5DF3-4643-B077-623C789B67EC}"/>
                </a:ext>
              </a:extLst>
            </p:cNvPr>
            <p:cNvCxnSpPr>
              <a:cxnSpLocks/>
              <a:endCxn id="146" idx="4"/>
            </p:cNvCxnSpPr>
            <p:nvPr userDrawn="1"/>
          </p:nvCxnSpPr>
          <p:spPr>
            <a:xfrm flipH="1" flipV="1">
              <a:off x="11422079" y="5939173"/>
              <a:ext cx="271967" cy="910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="" xmlns:a16="http://schemas.microsoft.com/office/drawing/2014/main" id="{A62D7FA2-0EC2-4A54-BE42-44C27BF0F090}"/>
                </a:ext>
              </a:extLst>
            </p:cNvPr>
            <p:cNvCxnSpPr>
              <a:cxnSpLocks/>
              <a:stCxn id="162" idx="2"/>
              <a:endCxn id="147" idx="4"/>
            </p:cNvCxnSpPr>
            <p:nvPr userDrawn="1"/>
          </p:nvCxnSpPr>
          <p:spPr>
            <a:xfrm flipV="1">
              <a:off x="9994466" y="5678297"/>
              <a:ext cx="339634" cy="11471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="" xmlns:a16="http://schemas.microsoft.com/office/drawing/2014/main" id="{AA4F23A0-6056-4A02-997B-D36D2B5B2F1E}"/>
                </a:ext>
              </a:extLst>
            </p:cNvPr>
            <p:cNvCxnSpPr>
              <a:cxnSpLocks/>
              <a:stCxn id="150" idx="2"/>
              <a:endCxn id="147" idx="6"/>
            </p:cNvCxnSpPr>
            <p:nvPr userDrawn="1"/>
          </p:nvCxnSpPr>
          <p:spPr>
            <a:xfrm flipV="1">
              <a:off x="8901623" y="5603601"/>
              <a:ext cx="1357780" cy="1079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="" xmlns:a16="http://schemas.microsoft.com/office/drawing/2014/main" id="{4FE5CC08-9887-4BE7-B0F4-E8306DCD1A84}"/>
                </a:ext>
              </a:extLst>
            </p:cNvPr>
            <p:cNvCxnSpPr>
              <a:cxnSpLocks/>
              <a:stCxn id="150" idx="4"/>
            </p:cNvCxnSpPr>
            <p:nvPr userDrawn="1"/>
          </p:nvCxnSpPr>
          <p:spPr>
            <a:xfrm flipH="1">
              <a:off x="8785593" y="5786266"/>
              <a:ext cx="41334" cy="10424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="" xmlns:a16="http://schemas.microsoft.com/office/drawing/2014/main" id="{1FFF8BCE-6CCB-483E-90C3-CF8770771674}"/>
                </a:ext>
              </a:extLst>
            </p:cNvPr>
            <p:cNvCxnSpPr>
              <a:cxnSpLocks/>
              <a:stCxn id="151" idx="3"/>
            </p:cNvCxnSpPr>
            <p:nvPr userDrawn="1"/>
          </p:nvCxnSpPr>
          <p:spPr>
            <a:xfrm>
              <a:off x="7413535" y="5883908"/>
              <a:ext cx="565475" cy="9587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="" xmlns:a16="http://schemas.microsoft.com/office/drawing/2014/main" id="{5C62B022-52EF-42FB-A01D-8449A16414F5}"/>
                </a:ext>
              </a:extLst>
            </p:cNvPr>
            <p:cNvCxnSpPr>
              <a:cxnSpLocks/>
              <a:stCxn id="151" idx="2"/>
              <a:endCxn id="150" idx="6"/>
            </p:cNvCxnSpPr>
            <p:nvPr userDrawn="1"/>
          </p:nvCxnSpPr>
          <p:spPr>
            <a:xfrm flipV="1">
              <a:off x="7446352" y="5711570"/>
              <a:ext cx="1305879" cy="93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="" xmlns:a16="http://schemas.microsoft.com/office/drawing/2014/main" id="{8109D186-B0FC-4E42-AF7E-CA05D1676E99}"/>
                </a:ext>
              </a:extLst>
            </p:cNvPr>
            <p:cNvCxnSpPr>
              <a:cxnSpLocks/>
              <a:stCxn id="156" idx="4"/>
              <a:endCxn id="151" idx="0"/>
            </p:cNvCxnSpPr>
            <p:nvPr userDrawn="1"/>
          </p:nvCxnSpPr>
          <p:spPr>
            <a:xfrm>
              <a:off x="7270464" y="4713764"/>
              <a:ext cx="63844" cy="9788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="" xmlns:a16="http://schemas.microsoft.com/office/drawing/2014/main" id="{82A9EFED-3B59-44E0-BBD8-5B029509752F}"/>
                </a:ext>
              </a:extLst>
            </p:cNvPr>
            <p:cNvCxnSpPr>
              <a:cxnSpLocks/>
              <a:stCxn id="155" idx="3"/>
              <a:endCxn id="151" idx="7"/>
            </p:cNvCxnSpPr>
            <p:nvPr userDrawn="1"/>
          </p:nvCxnSpPr>
          <p:spPr>
            <a:xfrm>
              <a:off x="5682113" y="5075781"/>
              <a:ext cx="1572968" cy="6496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="" xmlns:a16="http://schemas.microsoft.com/office/drawing/2014/main" id="{28FA5C67-3B3F-4363-8163-52654A4C0E85}"/>
                </a:ext>
              </a:extLst>
            </p:cNvPr>
            <p:cNvCxnSpPr>
              <a:cxnSpLocks/>
              <a:stCxn id="155" idx="2"/>
              <a:endCxn id="156" idx="6"/>
            </p:cNvCxnSpPr>
            <p:nvPr userDrawn="1"/>
          </p:nvCxnSpPr>
          <p:spPr>
            <a:xfrm flipV="1">
              <a:off x="5699103" y="4601720"/>
              <a:ext cx="1459318" cy="3900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="" xmlns:a16="http://schemas.microsoft.com/office/drawing/2014/main" id="{C9F634F9-46E6-43C3-AACC-7846717EFFFC}"/>
                </a:ext>
              </a:extLst>
            </p:cNvPr>
            <p:cNvCxnSpPr>
              <a:cxnSpLocks/>
              <a:stCxn id="155" idx="1"/>
              <a:endCxn id="157" idx="4"/>
            </p:cNvCxnSpPr>
            <p:nvPr userDrawn="1"/>
          </p:nvCxnSpPr>
          <p:spPr>
            <a:xfrm flipV="1">
              <a:off x="5651680" y="3295922"/>
              <a:ext cx="956850" cy="162435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="" xmlns:a16="http://schemas.microsoft.com/office/drawing/2014/main" id="{9E407357-6AA2-436F-8820-703F22FE2F1E}"/>
                </a:ext>
              </a:extLst>
            </p:cNvPr>
            <p:cNvCxnSpPr>
              <a:cxnSpLocks/>
              <a:stCxn id="153" idx="1"/>
              <a:endCxn id="157" idx="5"/>
            </p:cNvCxnSpPr>
            <p:nvPr userDrawn="1"/>
          </p:nvCxnSpPr>
          <p:spPr>
            <a:xfrm flipV="1">
              <a:off x="4477836" y="3274044"/>
              <a:ext cx="2077876" cy="1772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="" xmlns:a16="http://schemas.microsoft.com/office/drawing/2014/main" id="{243ED58E-1BF5-4611-8E8C-AC8C9192C4E5}"/>
                </a:ext>
              </a:extLst>
            </p:cNvPr>
            <p:cNvCxnSpPr>
              <a:cxnSpLocks/>
              <a:stCxn id="153" idx="0"/>
              <a:endCxn id="154" idx="4"/>
            </p:cNvCxnSpPr>
            <p:nvPr userDrawn="1"/>
          </p:nvCxnSpPr>
          <p:spPr>
            <a:xfrm flipV="1">
              <a:off x="4430367" y="4043431"/>
              <a:ext cx="58508" cy="9715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="" xmlns:a16="http://schemas.microsoft.com/office/drawing/2014/main" id="{3E5E9E1C-C166-4570-ABF1-3C31D744B687}"/>
                </a:ext>
              </a:extLst>
            </p:cNvPr>
            <p:cNvCxnSpPr>
              <a:cxnSpLocks/>
              <a:stCxn id="159" idx="0"/>
              <a:endCxn id="158" idx="4"/>
            </p:cNvCxnSpPr>
            <p:nvPr userDrawn="1"/>
          </p:nvCxnSpPr>
          <p:spPr>
            <a:xfrm flipV="1">
              <a:off x="2274960" y="3873481"/>
              <a:ext cx="236156" cy="11539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="" xmlns:a16="http://schemas.microsoft.com/office/drawing/2014/main" id="{40D7E7D3-3A82-48B0-B861-6143303D001D}"/>
                </a:ext>
              </a:extLst>
            </p:cNvPr>
            <p:cNvCxnSpPr>
              <a:cxnSpLocks/>
              <a:stCxn id="187" idx="7"/>
              <a:endCxn id="158" idx="5"/>
            </p:cNvCxnSpPr>
            <p:nvPr userDrawn="1"/>
          </p:nvCxnSpPr>
          <p:spPr>
            <a:xfrm flipV="1">
              <a:off x="1153506" y="3840664"/>
              <a:ext cx="1278383" cy="71666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="" xmlns:a16="http://schemas.microsoft.com/office/drawing/2014/main" id="{3AD4F134-8462-4C86-B7EC-C4F9765BC55A}"/>
                </a:ext>
              </a:extLst>
            </p:cNvPr>
            <p:cNvCxnSpPr>
              <a:cxnSpLocks/>
              <a:endCxn id="159" idx="6"/>
            </p:cNvCxnSpPr>
            <p:nvPr userDrawn="1"/>
          </p:nvCxnSpPr>
          <p:spPr>
            <a:xfrm flipV="1">
              <a:off x="1109306" y="5139476"/>
              <a:ext cx="1053610" cy="4204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="" xmlns:a16="http://schemas.microsoft.com/office/drawing/2014/main" id="{A09DFC11-0459-4191-8092-01CF2FF696B5}"/>
                </a:ext>
              </a:extLst>
            </p:cNvPr>
            <p:cNvCxnSpPr>
              <a:cxnSpLocks/>
              <a:stCxn id="186" idx="5"/>
              <a:endCxn id="160" idx="6"/>
            </p:cNvCxnSpPr>
            <p:nvPr userDrawn="1"/>
          </p:nvCxnSpPr>
          <p:spPr>
            <a:xfrm>
              <a:off x="1094332" y="5702233"/>
              <a:ext cx="1771424" cy="47755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="" xmlns:a16="http://schemas.microsoft.com/office/drawing/2014/main" id="{BED7E41B-B092-490F-B0E3-16DA3F812FD0}"/>
                </a:ext>
              </a:extLst>
            </p:cNvPr>
            <p:cNvCxnSpPr>
              <a:cxnSpLocks/>
              <a:endCxn id="160" idx="4"/>
            </p:cNvCxnSpPr>
            <p:nvPr userDrawn="1"/>
          </p:nvCxnSpPr>
          <p:spPr>
            <a:xfrm flipV="1">
              <a:off x="2739040" y="6254482"/>
              <a:ext cx="201412" cy="54393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="" xmlns:a16="http://schemas.microsoft.com/office/drawing/2014/main" id="{B83225FC-EB05-4F81-9093-F182D7A25D2B}"/>
                </a:ext>
              </a:extLst>
            </p:cNvPr>
            <p:cNvCxnSpPr>
              <a:cxnSpLocks/>
              <a:stCxn id="160" idx="3"/>
            </p:cNvCxnSpPr>
            <p:nvPr userDrawn="1"/>
          </p:nvCxnSpPr>
          <p:spPr>
            <a:xfrm>
              <a:off x="2993271" y="6232605"/>
              <a:ext cx="836426" cy="5658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="" xmlns:a16="http://schemas.microsoft.com/office/drawing/2014/main" id="{510C58C2-7623-4393-86D6-E47848C14C1C}"/>
                </a:ext>
              </a:extLst>
            </p:cNvPr>
            <p:cNvCxnSpPr>
              <a:cxnSpLocks/>
              <a:stCxn id="160" idx="3"/>
              <a:endCxn id="152" idx="6"/>
            </p:cNvCxnSpPr>
            <p:nvPr userDrawn="1"/>
          </p:nvCxnSpPr>
          <p:spPr>
            <a:xfrm flipV="1">
              <a:off x="2993270" y="6187800"/>
              <a:ext cx="1496920" cy="4480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="" xmlns:a16="http://schemas.microsoft.com/office/drawing/2014/main" id="{D2129BA8-3618-4774-B4D6-16EA3693E6BC}"/>
                </a:ext>
              </a:extLst>
            </p:cNvPr>
            <p:cNvCxnSpPr>
              <a:cxnSpLocks/>
              <a:stCxn id="160" idx="1"/>
              <a:endCxn id="153" idx="5"/>
            </p:cNvCxnSpPr>
            <p:nvPr userDrawn="1"/>
          </p:nvCxnSpPr>
          <p:spPr>
            <a:xfrm flipV="1">
              <a:off x="2993270" y="5129624"/>
              <a:ext cx="1360178" cy="99734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="" xmlns:a16="http://schemas.microsoft.com/office/drawing/2014/main" id="{45A7FC49-4454-4B65-9406-6A7FFA24A740}"/>
                </a:ext>
              </a:extLst>
            </p:cNvPr>
            <p:cNvCxnSpPr>
              <a:cxnSpLocks/>
              <a:stCxn id="159" idx="2"/>
              <a:endCxn id="153" idx="6"/>
            </p:cNvCxnSpPr>
            <p:nvPr userDrawn="1"/>
          </p:nvCxnSpPr>
          <p:spPr>
            <a:xfrm flipV="1">
              <a:off x="2387004" y="5073530"/>
              <a:ext cx="1955408" cy="659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="" xmlns:a16="http://schemas.microsoft.com/office/drawing/2014/main" id="{B6A9FE50-AA52-4C16-9F12-807D87990E41}"/>
                </a:ext>
              </a:extLst>
            </p:cNvPr>
            <p:cNvCxnSpPr>
              <a:cxnSpLocks/>
              <a:stCxn id="158" idx="3"/>
              <a:endCxn id="153" idx="7"/>
            </p:cNvCxnSpPr>
            <p:nvPr userDrawn="1"/>
          </p:nvCxnSpPr>
          <p:spPr>
            <a:xfrm>
              <a:off x="2590343" y="3840664"/>
              <a:ext cx="1783930" cy="118539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="" xmlns:a16="http://schemas.microsoft.com/office/drawing/2014/main" id="{22A69EAC-DA43-4F65-9936-9A32799C131F}"/>
                </a:ext>
              </a:extLst>
            </p:cNvPr>
            <p:cNvCxnSpPr>
              <a:cxnSpLocks/>
              <a:stCxn id="158" idx="2"/>
              <a:endCxn id="154" idx="6"/>
            </p:cNvCxnSpPr>
            <p:nvPr userDrawn="1"/>
          </p:nvCxnSpPr>
          <p:spPr>
            <a:xfrm>
              <a:off x="2623160" y="3761437"/>
              <a:ext cx="1780131" cy="14864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="" xmlns:a16="http://schemas.microsoft.com/office/drawing/2014/main" id="{B9259B35-245D-4C18-9724-6921D8FA1105}"/>
                </a:ext>
              </a:extLst>
            </p:cNvPr>
            <p:cNvCxnSpPr>
              <a:cxnSpLocks/>
              <a:stCxn id="154" idx="1"/>
              <a:endCxn id="157" idx="6"/>
            </p:cNvCxnSpPr>
            <p:nvPr userDrawn="1"/>
          </p:nvCxnSpPr>
          <p:spPr>
            <a:xfrm flipV="1">
              <a:off x="4607055" y="3221226"/>
              <a:ext cx="1926779" cy="65221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="" xmlns:a16="http://schemas.microsoft.com/office/drawing/2014/main" id="{E7A1B6C8-C3DE-468D-A737-18D8C2A4C922}"/>
                </a:ext>
              </a:extLst>
            </p:cNvPr>
            <p:cNvCxnSpPr>
              <a:cxnSpLocks/>
              <a:stCxn id="153" idx="2"/>
              <a:endCxn id="155" idx="6"/>
            </p:cNvCxnSpPr>
            <p:nvPr userDrawn="1"/>
          </p:nvCxnSpPr>
          <p:spPr>
            <a:xfrm flipV="1">
              <a:off x="4488872" y="5034766"/>
              <a:ext cx="990314" cy="6821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="" xmlns:a16="http://schemas.microsoft.com/office/drawing/2014/main" id="{150537A9-2D9F-48D8-BD59-C5898BEBA838}"/>
                </a:ext>
              </a:extLst>
            </p:cNvPr>
            <p:cNvCxnSpPr>
              <a:cxnSpLocks/>
              <a:stCxn id="152" idx="1"/>
              <a:endCxn id="155" idx="5"/>
            </p:cNvCxnSpPr>
            <p:nvPr userDrawn="1"/>
          </p:nvCxnSpPr>
          <p:spPr>
            <a:xfrm flipV="1">
              <a:off x="4681461" y="5106214"/>
              <a:ext cx="845148" cy="10023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="" xmlns:a16="http://schemas.microsoft.com/office/drawing/2014/main" id="{AB43C7C8-3746-418F-90FA-7A96DAB1FC14}"/>
                </a:ext>
              </a:extLst>
            </p:cNvPr>
            <p:cNvCxnSpPr>
              <a:cxnSpLocks/>
              <a:stCxn id="152" idx="3"/>
              <a:endCxn id="163" idx="1"/>
            </p:cNvCxnSpPr>
            <p:nvPr userDrawn="1"/>
          </p:nvCxnSpPr>
          <p:spPr>
            <a:xfrm>
              <a:off x="4681461" y="6267027"/>
              <a:ext cx="1470253" cy="56805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="" xmlns:a16="http://schemas.microsoft.com/office/drawing/2014/main" id="{D4A2C4E6-B263-44A7-9A68-5CF0C2D966AB}"/>
                </a:ext>
              </a:extLst>
            </p:cNvPr>
            <p:cNvCxnSpPr>
              <a:cxnSpLocks/>
              <a:stCxn id="155" idx="4"/>
              <a:endCxn id="163" idx="2"/>
            </p:cNvCxnSpPr>
            <p:nvPr userDrawn="1"/>
          </p:nvCxnSpPr>
          <p:spPr>
            <a:xfrm>
              <a:off x="5610665" y="5123204"/>
              <a:ext cx="652864" cy="171292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="" xmlns:a16="http://schemas.microsoft.com/office/drawing/2014/main" id="{2C6B7800-CED1-4BA7-87E6-51F11A328BB7}"/>
                </a:ext>
              </a:extLst>
            </p:cNvPr>
            <p:cNvCxnSpPr>
              <a:cxnSpLocks/>
              <a:stCxn id="151" idx="5"/>
              <a:endCxn id="163" idx="0"/>
            </p:cNvCxnSpPr>
            <p:nvPr userDrawn="1"/>
          </p:nvCxnSpPr>
          <p:spPr>
            <a:xfrm flipH="1">
              <a:off x="6375345" y="5883908"/>
              <a:ext cx="879736" cy="95325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="" xmlns:a16="http://schemas.microsoft.com/office/drawing/2014/main" id="{A6488D0B-2F30-41A1-BE05-78F6BBA0431E}"/>
                </a:ext>
              </a:extLst>
            </p:cNvPr>
            <p:cNvCxnSpPr>
              <a:cxnSpLocks/>
              <a:stCxn id="152" idx="7"/>
              <a:endCxn id="153" idx="3"/>
            </p:cNvCxnSpPr>
            <p:nvPr userDrawn="1"/>
          </p:nvCxnSpPr>
          <p:spPr>
            <a:xfrm flipH="1" flipV="1">
              <a:off x="4457011" y="5150449"/>
              <a:ext cx="65996" cy="95812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>
              <a:extLst>
                <a:ext uri="{FF2B5EF4-FFF2-40B4-BE49-F238E27FC236}">
                  <a16:creationId xmlns="" xmlns:a16="http://schemas.microsoft.com/office/drawing/2014/main" id="{941AC601-F893-4833-B52B-637204D6D7C2}"/>
                </a:ext>
              </a:extLst>
            </p:cNvPr>
            <p:cNvCxnSpPr>
              <a:cxnSpLocks/>
              <a:stCxn id="150" idx="7"/>
              <a:endCxn id="156" idx="3"/>
            </p:cNvCxnSpPr>
            <p:nvPr userDrawn="1"/>
          </p:nvCxnSpPr>
          <p:spPr>
            <a:xfrm flipH="1" flipV="1">
              <a:off x="7349691" y="4680947"/>
              <a:ext cx="1424418" cy="9778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="" xmlns:a16="http://schemas.microsoft.com/office/drawing/2014/main" id="{84555B86-ACC4-4CA3-862E-D5BCBE099CE1}"/>
                </a:ext>
              </a:extLst>
            </p:cNvPr>
            <p:cNvCxnSpPr>
              <a:cxnSpLocks/>
              <a:endCxn id="152" idx="4"/>
            </p:cNvCxnSpPr>
            <p:nvPr userDrawn="1"/>
          </p:nvCxnSpPr>
          <p:spPr>
            <a:xfrm flipV="1">
              <a:off x="4489041" y="6299844"/>
              <a:ext cx="113193" cy="5461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>
              <a:extLst>
                <a:ext uri="{FF2B5EF4-FFF2-40B4-BE49-F238E27FC236}">
                  <a16:creationId xmlns="" xmlns:a16="http://schemas.microsoft.com/office/drawing/2014/main" id="{2F74C763-6E41-473E-B2ED-73DB004F6E45}"/>
                </a:ext>
              </a:extLst>
            </p:cNvPr>
            <p:cNvCxnSpPr>
              <a:cxnSpLocks/>
              <a:stCxn id="160" idx="7"/>
              <a:endCxn id="159" idx="4"/>
            </p:cNvCxnSpPr>
            <p:nvPr userDrawn="1"/>
          </p:nvCxnSpPr>
          <p:spPr>
            <a:xfrm flipH="1" flipV="1">
              <a:off x="2274960" y="5251520"/>
              <a:ext cx="612674" cy="8754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6" name="Oval 145">
              <a:extLst>
                <a:ext uri="{FF2B5EF4-FFF2-40B4-BE49-F238E27FC236}">
                  <a16:creationId xmlns="" xmlns:a16="http://schemas.microsoft.com/office/drawing/2014/main" id="{D6392FD1-9045-48BB-93C2-0BEAD8050153}"/>
                </a:ext>
              </a:extLst>
            </p:cNvPr>
            <p:cNvSpPr/>
            <p:nvPr userDrawn="1"/>
          </p:nvSpPr>
          <p:spPr>
            <a:xfrm flipH="1">
              <a:off x="11304001" y="5703017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Oval 146">
              <a:extLst>
                <a:ext uri="{FF2B5EF4-FFF2-40B4-BE49-F238E27FC236}">
                  <a16:creationId xmlns="" xmlns:a16="http://schemas.microsoft.com/office/drawing/2014/main" id="{74A5893B-84F8-48B5-A1E8-610605AB0C0D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0259403" y="5528905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Oval 147">
              <a:extLst>
                <a:ext uri="{FF2B5EF4-FFF2-40B4-BE49-F238E27FC236}">
                  <a16:creationId xmlns="" xmlns:a16="http://schemas.microsoft.com/office/drawing/2014/main" id="{017DEC8B-A91A-42CD-A61B-ABECDB443C1C}"/>
                </a:ext>
              </a:extLst>
            </p:cNvPr>
            <p:cNvSpPr/>
            <p:nvPr userDrawn="1"/>
          </p:nvSpPr>
          <p:spPr>
            <a:xfrm flipH="1">
              <a:off x="10291530" y="416373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Oval 148">
              <a:extLst>
                <a:ext uri="{FF2B5EF4-FFF2-40B4-BE49-F238E27FC236}">
                  <a16:creationId xmlns="" xmlns:a16="http://schemas.microsoft.com/office/drawing/2014/main" id="{6169EE61-E3F3-4AF1-8653-16D944AC2A4C}"/>
                </a:ext>
              </a:extLst>
            </p:cNvPr>
            <p:cNvSpPr/>
            <p:nvPr userDrawn="1"/>
          </p:nvSpPr>
          <p:spPr>
            <a:xfrm flipH="1">
              <a:off x="8727293" y="43952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Oval 149">
              <a:extLst>
                <a:ext uri="{FF2B5EF4-FFF2-40B4-BE49-F238E27FC236}">
                  <a16:creationId xmlns="" xmlns:a16="http://schemas.microsoft.com/office/drawing/2014/main" id="{32A5BDA8-87C7-4369-A70E-6CA51AD0ABB9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8752231" y="5636874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Oval 150">
              <a:extLst>
                <a:ext uri="{FF2B5EF4-FFF2-40B4-BE49-F238E27FC236}">
                  <a16:creationId xmlns="" xmlns:a16="http://schemas.microsoft.com/office/drawing/2014/main" id="{8FA253E1-5A05-458A-B2DB-1497A0F51A72}"/>
                </a:ext>
              </a:extLst>
            </p:cNvPr>
            <p:cNvSpPr/>
            <p:nvPr userDrawn="1"/>
          </p:nvSpPr>
          <p:spPr>
            <a:xfrm flipH="1">
              <a:off x="7222264" y="569263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Oval 151">
              <a:extLst>
                <a:ext uri="{FF2B5EF4-FFF2-40B4-BE49-F238E27FC236}">
                  <a16:creationId xmlns="" xmlns:a16="http://schemas.microsoft.com/office/drawing/2014/main" id="{6A82F371-5327-441C-83EB-7FD884947BA9}"/>
                </a:ext>
              </a:extLst>
            </p:cNvPr>
            <p:cNvSpPr/>
            <p:nvPr userDrawn="1"/>
          </p:nvSpPr>
          <p:spPr>
            <a:xfrm flipH="1">
              <a:off x="4490190" y="607575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Oval 152">
              <a:extLst>
                <a:ext uri="{FF2B5EF4-FFF2-40B4-BE49-F238E27FC236}">
                  <a16:creationId xmlns="" xmlns:a16="http://schemas.microsoft.com/office/drawing/2014/main" id="{6D0D9368-C5CE-43B2-AC02-81744DFFF67C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H="1">
              <a:off x="4340946" y="501355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Oval 153">
              <a:extLst>
                <a:ext uri="{FF2B5EF4-FFF2-40B4-BE49-F238E27FC236}">
                  <a16:creationId xmlns="" xmlns:a16="http://schemas.microsoft.com/office/drawing/2014/main" id="{0DF74E1D-370D-442F-BBAA-D960BE08419F}"/>
                </a:ext>
              </a:extLst>
            </p:cNvPr>
            <p:cNvSpPr/>
            <p:nvPr userDrawn="1"/>
          </p:nvSpPr>
          <p:spPr>
            <a:xfrm rot="738506" flipH="1">
              <a:off x="4400716" y="382191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Oval 154">
              <a:extLst>
                <a:ext uri="{FF2B5EF4-FFF2-40B4-BE49-F238E27FC236}">
                  <a16:creationId xmlns="" xmlns:a16="http://schemas.microsoft.com/office/drawing/2014/main" id="{192EBC37-A56F-4DCF-8046-CCD35AFEF199}"/>
                </a:ext>
              </a:extLst>
            </p:cNvPr>
            <p:cNvSpPr/>
            <p:nvPr userDrawn="1"/>
          </p:nvSpPr>
          <p:spPr>
            <a:xfrm rot="20935587" flipH="1">
              <a:off x="5477100" y="490120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Oval 155">
              <a:extLst>
                <a:ext uri="{FF2B5EF4-FFF2-40B4-BE49-F238E27FC236}">
                  <a16:creationId xmlns="" xmlns:a16="http://schemas.microsoft.com/office/drawing/2014/main" id="{76BE6139-F9FD-4B62-BED5-C04A98F19700}"/>
                </a:ext>
              </a:extLst>
            </p:cNvPr>
            <p:cNvSpPr/>
            <p:nvPr userDrawn="1"/>
          </p:nvSpPr>
          <p:spPr>
            <a:xfrm flipH="1">
              <a:off x="7158420" y="448967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Oval 156">
              <a:extLst>
                <a:ext uri="{FF2B5EF4-FFF2-40B4-BE49-F238E27FC236}">
                  <a16:creationId xmlns="" xmlns:a16="http://schemas.microsoft.com/office/drawing/2014/main" id="{E751D85A-A524-4910-B61D-3E1D10DB1F79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533834" y="314653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Oval 157">
              <a:extLst>
                <a:ext uri="{FF2B5EF4-FFF2-40B4-BE49-F238E27FC236}">
                  <a16:creationId xmlns="" xmlns:a16="http://schemas.microsoft.com/office/drawing/2014/main" id="{FB27D89B-5F87-4F01-ADC2-F41774A0CE35}"/>
                </a:ext>
              </a:extLst>
            </p:cNvPr>
            <p:cNvSpPr/>
            <p:nvPr userDrawn="1"/>
          </p:nvSpPr>
          <p:spPr>
            <a:xfrm flipH="1">
              <a:off x="2399072" y="3649393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Oval 158">
              <a:extLst>
                <a:ext uri="{FF2B5EF4-FFF2-40B4-BE49-F238E27FC236}">
                  <a16:creationId xmlns="" xmlns:a16="http://schemas.microsoft.com/office/drawing/2014/main" id="{ED270F7E-310A-4AC0-A3BE-8D7303B224D9}"/>
                </a:ext>
              </a:extLst>
            </p:cNvPr>
            <p:cNvSpPr/>
            <p:nvPr userDrawn="1"/>
          </p:nvSpPr>
          <p:spPr>
            <a:xfrm flipH="1">
              <a:off x="2162916" y="502743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>
              <a:extLst>
                <a:ext uri="{FF2B5EF4-FFF2-40B4-BE49-F238E27FC236}">
                  <a16:creationId xmlns="" xmlns:a16="http://schemas.microsoft.com/office/drawing/2014/main" id="{D76AA8B9-E108-404F-AB2E-A91C556E1660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2865756" y="610509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>
              <a:extLst>
                <a:ext uri="{FF2B5EF4-FFF2-40B4-BE49-F238E27FC236}">
                  <a16:creationId xmlns="" xmlns:a16="http://schemas.microsoft.com/office/drawing/2014/main" id="{3B11DC06-FEB0-47F2-9896-E3228EDC5D14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1489475" y="455079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Chord 161">
              <a:extLst>
                <a:ext uri="{FF2B5EF4-FFF2-40B4-BE49-F238E27FC236}">
                  <a16:creationId xmlns="" xmlns:a16="http://schemas.microsoft.com/office/drawing/2014/main" id="{164BA7C1-A6CD-4257-B87D-703B53F710A4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919813" y="6746029"/>
              <a:ext cx="149392" cy="149392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Chord 162">
              <a:extLst>
                <a:ext uri="{FF2B5EF4-FFF2-40B4-BE49-F238E27FC236}">
                  <a16:creationId xmlns="" xmlns:a16="http://schemas.microsoft.com/office/drawing/2014/main" id="{F8B12F72-0FCF-4F5B-8CC0-E2D1C964BB5D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151551" y="6717004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4" name="Straight Connector 163">
              <a:extLst>
                <a:ext uri="{FF2B5EF4-FFF2-40B4-BE49-F238E27FC236}">
                  <a16:creationId xmlns="" xmlns:a16="http://schemas.microsoft.com/office/drawing/2014/main" id="{4802769C-D9C1-4BE6-9398-C7049A9A6CE4}"/>
                </a:ext>
              </a:extLst>
            </p:cNvPr>
            <p:cNvCxnSpPr>
              <a:cxnSpLocks/>
              <a:stCxn id="162" idx="1"/>
              <a:endCxn id="150" idx="3"/>
            </p:cNvCxnSpPr>
            <p:nvPr userDrawn="1"/>
          </p:nvCxnSpPr>
          <p:spPr>
            <a:xfrm flipH="1" flipV="1">
              <a:off x="8879746" y="5764388"/>
              <a:ext cx="1040177" cy="106036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>
              <a:extLst>
                <a:ext uri="{FF2B5EF4-FFF2-40B4-BE49-F238E27FC236}">
                  <a16:creationId xmlns="" xmlns:a16="http://schemas.microsoft.com/office/drawing/2014/main" id="{F9021708-D294-4A2C-8E5D-81F2E2E6C893}"/>
                </a:ext>
              </a:extLst>
            </p:cNvPr>
            <p:cNvCxnSpPr>
              <a:cxnSpLocks/>
              <a:stCxn id="184" idx="6"/>
              <a:endCxn id="158" idx="6"/>
            </p:cNvCxnSpPr>
            <p:nvPr userDrawn="1"/>
          </p:nvCxnSpPr>
          <p:spPr>
            <a:xfrm>
              <a:off x="1249806" y="3691601"/>
              <a:ext cx="1149266" cy="698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>
              <a:extLst>
                <a:ext uri="{FF2B5EF4-FFF2-40B4-BE49-F238E27FC236}">
                  <a16:creationId xmlns="" xmlns:a16="http://schemas.microsoft.com/office/drawing/2014/main" id="{D551B6A5-E491-4F1C-8FFE-F56972DAA980}"/>
                </a:ext>
              </a:extLst>
            </p:cNvPr>
            <p:cNvCxnSpPr>
              <a:cxnSpLocks/>
              <a:stCxn id="181" idx="4"/>
              <a:endCxn id="187" idx="1"/>
            </p:cNvCxnSpPr>
            <p:nvPr userDrawn="1"/>
          </p:nvCxnSpPr>
          <p:spPr>
            <a:xfrm>
              <a:off x="181389" y="3694736"/>
              <a:ext cx="833340" cy="86259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Straight Connector 166">
              <a:extLst>
                <a:ext uri="{FF2B5EF4-FFF2-40B4-BE49-F238E27FC236}">
                  <a16:creationId xmlns="" xmlns:a16="http://schemas.microsoft.com/office/drawing/2014/main" id="{FF3D83DD-26DF-4E65-8316-A5CE359963B8}"/>
                </a:ext>
              </a:extLst>
            </p:cNvPr>
            <p:cNvCxnSpPr>
              <a:cxnSpLocks/>
              <a:stCxn id="187" idx="4"/>
              <a:endCxn id="186" idx="0"/>
            </p:cNvCxnSpPr>
            <p:nvPr userDrawn="1"/>
          </p:nvCxnSpPr>
          <p:spPr>
            <a:xfrm flipH="1">
              <a:off x="990250" y="4724846"/>
              <a:ext cx="93868" cy="726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Connector 167">
              <a:extLst>
                <a:ext uri="{FF2B5EF4-FFF2-40B4-BE49-F238E27FC236}">
                  <a16:creationId xmlns="" xmlns:a16="http://schemas.microsoft.com/office/drawing/2014/main" id="{715B13BE-94B4-4BAC-90E4-DE1DD061E339}"/>
                </a:ext>
              </a:extLst>
            </p:cNvPr>
            <p:cNvCxnSpPr>
              <a:cxnSpLocks/>
              <a:stCxn id="185" idx="3"/>
            </p:cNvCxnSpPr>
            <p:nvPr userDrawn="1"/>
          </p:nvCxnSpPr>
          <p:spPr>
            <a:xfrm flipH="1">
              <a:off x="994391" y="6664731"/>
              <a:ext cx="195332" cy="1932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>
              <a:extLst>
                <a:ext uri="{FF2B5EF4-FFF2-40B4-BE49-F238E27FC236}">
                  <a16:creationId xmlns="" xmlns:a16="http://schemas.microsoft.com/office/drawing/2014/main" id="{3D8A94D2-B5DF-46AE-8F07-89C75A8D49DD}"/>
                </a:ext>
              </a:extLst>
            </p:cNvPr>
            <p:cNvCxnSpPr>
              <a:cxnSpLocks/>
              <a:stCxn id="185" idx="0"/>
              <a:endCxn id="186" idx="4"/>
            </p:cNvCxnSpPr>
            <p:nvPr userDrawn="1"/>
          </p:nvCxnSpPr>
          <p:spPr>
            <a:xfrm flipH="1" flipV="1">
              <a:off x="990250" y="5745345"/>
              <a:ext cx="303555" cy="66811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Connector 169">
              <a:extLst>
                <a:ext uri="{FF2B5EF4-FFF2-40B4-BE49-F238E27FC236}">
                  <a16:creationId xmlns="" xmlns:a16="http://schemas.microsoft.com/office/drawing/2014/main" id="{F195AC21-3617-444E-9A01-1AAA2815269B}"/>
                </a:ext>
              </a:extLst>
            </p:cNvPr>
            <p:cNvCxnSpPr>
              <a:cxnSpLocks/>
              <a:stCxn id="195" idx="1"/>
              <a:endCxn id="181" idx="3"/>
            </p:cNvCxnSpPr>
            <p:nvPr userDrawn="1"/>
          </p:nvCxnSpPr>
          <p:spPr>
            <a:xfrm flipV="1">
              <a:off x="7025" y="3684478"/>
              <a:ext cx="62174" cy="10396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>
              <a:extLst>
                <a:ext uri="{FF2B5EF4-FFF2-40B4-BE49-F238E27FC236}">
                  <a16:creationId xmlns="" xmlns:a16="http://schemas.microsoft.com/office/drawing/2014/main" id="{205F6D37-5470-4028-9436-7209A75512E1}"/>
                </a:ext>
              </a:extLst>
            </p:cNvPr>
            <p:cNvCxnSpPr>
              <a:cxnSpLocks/>
              <a:stCxn id="186" idx="2"/>
              <a:endCxn id="195" idx="0"/>
            </p:cNvCxnSpPr>
            <p:nvPr userDrawn="1"/>
          </p:nvCxnSpPr>
          <p:spPr>
            <a:xfrm flipH="1" flipV="1">
              <a:off x="4947" y="4947737"/>
              <a:ext cx="838109" cy="65041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Connector 171">
              <a:extLst>
                <a:ext uri="{FF2B5EF4-FFF2-40B4-BE49-F238E27FC236}">
                  <a16:creationId xmlns="" xmlns:a16="http://schemas.microsoft.com/office/drawing/2014/main" id="{5382E231-E3E8-4E16-9000-D7655E2D376E}"/>
                </a:ext>
              </a:extLst>
            </p:cNvPr>
            <p:cNvCxnSpPr>
              <a:cxnSpLocks/>
              <a:stCxn id="185" idx="1"/>
            </p:cNvCxnSpPr>
            <p:nvPr userDrawn="1"/>
          </p:nvCxnSpPr>
          <p:spPr>
            <a:xfrm flipH="1">
              <a:off x="0" y="6456567"/>
              <a:ext cx="1189723" cy="1905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>
              <a:extLst>
                <a:ext uri="{FF2B5EF4-FFF2-40B4-BE49-F238E27FC236}">
                  <a16:creationId xmlns="" xmlns:a16="http://schemas.microsoft.com/office/drawing/2014/main" id="{FCA97133-B217-40DF-A1D2-2D165304B25E}"/>
                </a:ext>
              </a:extLst>
            </p:cNvPr>
            <p:cNvCxnSpPr>
              <a:cxnSpLocks/>
              <a:stCxn id="158" idx="1"/>
              <a:endCxn id="65" idx="0"/>
            </p:cNvCxnSpPr>
            <p:nvPr userDrawn="1"/>
          </p:nvCxnSpPr>
          <p:spPr>
            <a:xfrm flipV="1">
              <a:off x="2590343" y="2989715"/>
              <a:ext cx="770893" cy="69249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>
              <a:extLst>
                <a:ext uri="{FF2B5EF4-FFF2-40B4-BE49-F238E27FC236}">
                  <a16:creationId xmlns="" xmlns:a16="http://schemas.microsoft.com/office/drawing/2014/main" id="{6E149D75-E84A-4494-BFCB-51C292A77F56}"/>
                </a:ext>
              </a:extLst>
            </p:cNvPr>
            <p:cNvCxnSpPr>
              <a:cxnSpLocks/>
              <a:stCxn id="183" idx="6"/>
              <a:endCxn id="182" idx="2"/>
            </p:cNvCxnSpPr>
            <p:nvPr userDrawn="1"/>
          </p:nvCxnSpPr>
          <p:spPr>
            <a:xfrm>
              <a:off x="683818" y="2689233"/>
              <a:ext cx="1046792" cy="26097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>
              <a:extLst>
                <a:ext uri="{FF2B5EF4-FFF2-40B4-BE49-F238E27FC236}">
                  <a16:creationId xmlns="" xmlns:a16="http://schemas.microsoft.com/office/drawing/2014/main" id="{6F290C8B-C344-4CA5-9C78-976651E7C62E}"/>
                </a:ext>
              </a:extLst>
            </p:cNvPr>
            <p:cNvCxnSpPr>
              <a:cxnSpLocks/>
              <a:stCxn id="181" idx="7"/>
              <a:endCxn id="183" idx="3"/>
            </p:cNvCxnSpPr>
            <p:nvPr userDrawn="1"/>
          </p:nvCxnSpPr>
          <p:spPr>
            <a:xfrm flipV="1">
              <a:off x="206155" y="2793315"/>
              <a:ext cx="226387" cy="63057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>
              <a:extLst>
                <a:ext uri="{FF2B5EF4-FFF2-40B4-BE49-F238E27FC236}">
                  <a16:creationId xmlns="" xmlns:a16="http://schemas.microsoft.com/office/drawing/2014/main" id="{005B6568-DE50-4CA6-9732-D27F78215026}"/>
                </a:ext>
              </a:extLst>
            </p:cNvPr>
            <p:cNvCxnSpPr>
              <a:cxnSpLocks/>
              <a:stCxn id="181" idx="5"/>
              <a:endCxn id="184" idx="2"/>
            </p:cNvCxnSpPr>
            <p:nvPr userDrawn="1"/>
          </p:nvCxnSpPr>
          <p:spPr>
            <a:xfrm>
              <a:off x="267973" y="3622660"/>
              <a:ext cx="785574" cy="689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>
              <a:extLst>
                <a:ext uri="{FF2B5EF4-FFF2-40B4-BE49-F238E27FC236}">
                  <a16:creationId xmlns="" xmlns:a16="http://schemas.microsoft.com/office/drawing/2014/main" id="{EA39E2CF-92C6-4465-85B1-50468F8B20D9}"/>
                </a:ext>
              </a:extLst>
            </p:cNvPr>
            <p:cNvCxnSpPr>
              <a:cxnSpLocks/>
              <a:stCxn id="182" idx="3"/>
              <a:endCxn id="184" idx="7"/>
            </p:cNvCxnSpPr>
            <p:nvPr userDrawn="1"/>
          </p:nvCxnSpPr>
          <p:spPr>
            <a:xfrm flipH="1">
              <a:off x="1221065" y="3059892"/>
              <a:ext cx="554979" cy="56232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>
              <a:extLst>
                <a:ext uri="{FF2B5EF4-FFF2-40B4-BE49-F238E27FC236}">
                  <a16:creationId xmlns="" xmlns:a16="http://schemas.microsoft.com/office/drawing/2014/main" id="{5E4972A8-F985-4732-81CD-07ECEEE6DC1C}"/>
                </a:ext>
              </a:extLst>
            </p:cNvPr>
            <p:cNvCxnSpPr>
              <a:cxnSpLocks/>
              <a:stCxn id="184" idx="4"/>
              <a:endCxn id="187" idx="0"/>
            </p:cNvCxnSpPr>
            <p:nvPr userDrawn="1"/>
          </p:nvCxnSpPr>
          <p:spPr>
            <a:xfrm flipH="1">
              <a:off x="1084118" y="3789730"/>
              <a:ext cx="67559" cy="7388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>
              <a:extLst>
                <a:ext uri="{FF2B5EF4-FFF2-40B4-BE49-F238E27FC236}">
                  <a16:creationId xmlns="" xmlns:a16="http://schemas.microsoft.com/office/drawing/2014/main" id="{613DAC1A-194E-4AAB-85F9-1456DF72A876}"/>
                </a:ext>
              </a:extLst>
            </p:cNvPr>
            <p:cNvCxnSpPr>
              <a:cxnSpLocks/>
              <a:stCxn id="160" idx="2"/>
              <a:endCxn id="185" idx="2"/>
            </p:cNvCxnSpPr>
            <p:nvPr userDrawn="1"/>
          </p:nvCxnSpPr>
          <p:spPr>
            <a:xfrm flipH="1">
              <a:off x="1146611" y="6179786"/>
              <a:ext cx="1868537" cy="38086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179">
              <a:extLst>
                <a:ext uri="{FF2B5EF4-FFF2-40B4-BE49-F238E27FC236}">
                  <a16:creationId xmlns="" xmlns:a16="http://schemas.microsoft.com/office/drawing/2014/main" id="{B825BC29-DEF3-41A7-BF53-FD9085FC4E61}"/>
                </a:ext>
              </a:extLst>
            </p:cNvPr>
            <p:cNvCxnSpPr>
              <a:cxnSpLocks/>
              <a:endCxn id="185" idx="5"/>
            </p:cNvCxnSpPr>
            <p:nvPr userDrawn="1"/>
          </p:nvCxnSpPr>
          <p:spPr>
            <a:xfrm flipH="1" flipV="1">
              <a:off x="1397887" y="6664731"/>
              <a:ext cx="704210" cy="27636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1" name="Oval 180">
              <a:extLst>
                <a:ext uri="{FF2B5EF4-FFF2-40B4-BE49-F238E27FC236}">
                  <a16:creationId xmlns="" xmlns:a16="http://schemas.microsoft.com/office/drawing/2014/main" id="{88CEC832-4F52-4CBB-9B58-CA81782A806E}"/>
                </a:ext>
              </a:extLst>
            </p:cNvPr>
            <p:cNvSpPr/>
            <p:nvPr userDrawn="1"/>
          </p:nvSpPr>
          <p:spPr>
            <a:xfrm rot="20563470">
              <a:off x="-9517" y="3406988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Oval 181">
              <a:extLst>
                <a:ext uri="{FF2B5EF4-FFF2-40B4-BE49-F238E27FC236}">
                  <a16:creationId xmlns="" xmlns:a16="http://schemas.microsoft.com/office/drawing/2014/main" id="{75123150-2F10-4BC4-914B-7927A0C1A3E6}"/>
                </a:ext>
              </a:extLst>
            </p:cNvPr>
            <p:cNvSpPr/>
            <p:nvPr userDrawn="1"/>
          </p:nvSpPr>
          <p:spPr>
            <a:xfrm>
              <a:off x="1730610" y="2795084"/>
              <a:ext cx="310242" cy="31024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Oval 182">
              <a:extLst>
                <a:ext uri="{FF2B5EF4-FFF2-40B4-BE49-F238E27FC236}">
                  <a16:creationId xmlns="" xmlns:a16="http://schemas.microsoft.com/office/drawing/2014/main" id="{523799C1-0503-4F71-B3FF-55AE5D3CD045}"/>
                </a:ext>
              </a:extLst>
            </p:cNvPr>
            <p:cNvSpPr/>
            <p:nvPr userDrawn="1"/>
          </p:nvSpPr>
          <p:spPr>
            <a:xfrm>
              <a:off x="389430" y="2542039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Oval 183">
              <a:extLst>
                <a:ext uri="{FF2B5EF4-FFF2-40B4-BE49-F238E27FC236}">
                  <a16:creationId xmlns="" xmlns:a16="http://schemas.microsoft.com/office/drawing/2014/main" id="{9919265B-C5BA-48EA-85C5-7968387D7843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053547" y="3593471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Oval 184">
              <a:extLst>
                <a:ext uri="{FF2B5EF4-FFF2-40B4-BE49-F238E27FC236}">
                  <a16:creationId xmlns="" xmlns:a16="http://schemas.microsoft.com/office/drawing/2014/main" id="{C21B4C3C-F660-4265-B3FA-A1CB00AFAB3F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146611" y="6413455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Oval 185">
              <a:extLst>
                <a:ext uri="{FF2B5EF4-FFF2-40B4-BE49-F238E27FC236}">
                  <a16:creationId xmlns="" xmlns:a16="http://schemas.microsoft.com/office/drawing/2014/main" id="{642B8F1A-0768-470A-A68A-DD9E149866F1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843056" y="5450957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Oval 186">
              <a:extLst>
                <a:ext uri="{FF2B5EF4-FFF2-40B4-BE49-F238E27FC236}">
                  <a16:creationId xmlns="" xmlns:a16="http://schemas.microsoft.com/office/drawing/2014/main" id="{7EF51067-F1C5-433F-8771-1BAFEAA1E36B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985988" y="4528587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8" name="Straight Connector 187">
              <a:extLst>
                <a:ext uri="{FF2B5EF4-FFF2-40B4-BE49-F238E27FC236}">
                  <a16:creationId xmlns="" xmlns:a16="http://schemas.microsoft.com/office/drawing/2014/main" id="{504EA11B-11BC-4159-82E0-D8D63F7F627C}"/>
                </a:ext>
              </a:extLst>
            </p:cNvPr>
            <p:cNvCxnSpPr>
              <a:cxnSpLocks/>
              <a:stCxn id="187" idx="3"/>
            </p:cNvCxnSpPr>
            <p:nvPr userDrawn="1"/>
          </p:nvCxnSpPr>
          <p:spPr>
            <a:xfrm flipH="1">
              <a:off x="125106" y="4696105"/>
              <a:ext cx="889623" cy="1628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>
              <a:extLst>
                <a:ext uri="{FF2B5EF4-FFF2-40B4-BE49-F238E27FC236}">
                  <a16:creationId xmlns="" xmlns:a16="http://schemas.microsoft.com/office/drawing/2014/main" id="{83DFA702-7AE3-4B71-BBEE-75FAEDDBE33C}"/>
                </a:ext>
              </a:extLst>
            </p:cNvPr>
            <p:cNvCxnSpPr>
              <a:cxnSpLocks/>
              <a:stCxn id="183" idx="4"/>
              <a:endCxn id="184" idx="1"/>
            </p:cNvCxnSpPr>
            <p:nvPr userDrawn="1"/>
          </p:nvCxnSpPr>
          <p:spPr>
            <a:xfrm>
              <a:off x="536624" y="2836427"/>
              <a:ext cx="545664" cy="78578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0" name="Oval 189">
              <a:extLst>
                <a:ext uri="{FF2B5EF4-FFF2-40B4-BE49-F238E27FC236}">
                  <a16:creationId xmlns="" xmlns:a16="http://schemas.microsoft.com/office/drawing/2014/main" id="{63AD05E3-9842-4CBB-A46A-59D354155606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972557" y="2874980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1" name="Straight Connector 190">
              <a:extLst>
                <a:ext uri="{FF2B5EF4-FFF2-40B4-BE49-F238E27FC236}">
                  <a16:creationId xmlns="" xmlns:a16="http://schemas.microsoft.com/office/drawing/2014/main" id="{C6EE767E-47D9-42B0-8333-596DA589E780}"/>
                </a:ext>
              </a:extLst>
            </p:cNvPr>
            <p:cNvCxnSpPr>
              <a:cxnSpLocks/>
              <a:stCxn id="190" idx="3"/>
              <a:endCxn id="154" idx="0"/>
            </p:cNvCxnSpPr>
            <p:nvPr userDrawn="1"/>
          </p:nvCxnSpPr>
          <p:spPr>
            <a:xfrm flipH="1">
              <a:off x="4536645" y="3042498"/>
              <a:ext cx="464653" cy="78199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Straight Connector 191">
              <a:extLst>
                <a:ext uri="{FF2B5EF4-FFF2-40B4-BE49-F238E27FC236}">
                  <a16:creationId xmlns="" xmlns:a16="http://schemas.microsoft.com/office/drawing/2014/main" id="{BDD5FDA8-E86D-4328-978E-B577F68D00E6}"/>
                </a:ext>
              </a:extLst>
            </p:cNvPr>
            <p:cNvCxnSpPr>
              <a:cxnSpLocks/>
              <a:stCxn id="190" idx="2"/>
              <a:endCxn id="65" idx="6"/>
            </p:cNvCxnSpPr>
            <p:nvPr userDrawn="1"/>
          </p:nvCxnSpPr>
          <p:spPr>
            <a:xfrm flipH="1" flipV="1">
              <a:off x="3501498" y="2915999"/>
              <a:ext cx="1471059" cy="57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Straight Connector 192">
              <a:extLst>
                <a:ext uri="{FF2B5EF4-FFF2-40B4-BE49-F238E27FC236}">
                  <a16:creationId xmlns="" xmlns:a16="http://schemas.microsoft.com/office/drawing/2014/main" id="{EF264F46-E2D4-4A35-88F3-E43528E60738}"/>
                </a:ext>
              </a:extLst>
            </p:cNvPr>
            <p:cNvCxnSpPr>
              <a:cxnSpLocks/>
              <a:stCxn id="183" idx="7"/>
              <a:endCxn id="67" idx="1"/>
            </p:cNvCxnSpPr>
            <p:nvPr userDrawn="1"/>
          </p:nvCxnSpPr>
          <p:spPr>
            <a:xfrm flipV="1">
              <a:off x="640706" y="1905029"/>
              <a:ext cx="785344" cy="68012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Straight Connector 193">
              <a:extLst>
                <a:ext uri="{FF2B5EF4-FFF2-40B4-BE49-F238E27FC236}">
                  <a16:creationId xmlns="" xmlns:a16="http://schemas.microsoft.com/office/drawing/2014/main" id="{BEF86C4E-FD56-424C-91C5-659F17251E60}"/>
                </a:ext>
              </a:extLst>
            </p:cNvPr>
            <p:cNvCxnSpPr>
              <a:cxnSpLocks/>
              <a:endCxn id="183" idx="1"/>
            </p:cNvCxnSpPr>
            <p:nvPr userDrawn="1"/>
          </p:nvCxnSpPr>
          <p:spPr>
            <a:xfrm>
              <a:off x="-60734" y="2344833"/>
              <a:ext cx="493276" cy="2403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5" name="Chord 194">
              <a:extLst>
                <a:ext uri="{FF2B5EF4-FFF2-40B4-BE49-F238E27FC236}">
                  <a16:creationId xmlns="" xmlns:a16="http://schemas.microsoft.com/office/drawing/2014/main" id="{8E10AFBA-D486-47E0-892D-C0621A28346C}"/>
                </a:ext>
              </a:extLst>
            </p:cNvPr>
            <p:cNvSpPr>
              <a:spLocks noChangeAspect="1"/>
            </p:cNvSpPr>
            <p:nvPr userDrawn="1"/>
          </p:nvSpPr>
          <p:spPr>
            <a:xfrm rot="5400000" flipH="1">
              <a:off x="-98982" y="4723943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6" name="Straight Connector 195">
              <a:extLst>
                <a:ext uri="{FF2B5EF4-FFF2-40B4-BE49-F238E27FC236}">
                  <a16:creationId xmlns="" xmlns:a16="http://schemas.microsoft.com/office/drawing/2014/main" id="{AC5F7B71-AF61-44CB-B68A-1094F3A4CD64}"/>
                </a:ext>
              </a:extLst>
            </p:cNvPr>
            <p:cNvCxnSpPr>
              <a:cxnSpLocks/>
              <a:stCxn id="186" idx="3"/>
            </p:cNvCxnSpPr>
            <p:nvPr userDrawn="1"/>
          </p:nvCxnSpPr>
          <p:spPr>
            <a:xfrm flipH="1">
              <a:off x="0" y="5702233"/>
              <a:ext cx="886168" cy="5647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Straight Connector 196">
              <a:extLst>
                <a:ext uri="{FF2B5EF4-FFF2-40B4-BE49-F238E27FC236}">
                  <a16:creationId xmlns="" xmlns:a16="http://schemas.microsoft.com/office/drawing/2014/main" id="{E34C1EBA-2F51-4B30-AF42-24119CA1F182}"/>
                </a:ext>
              </a:extLst>
            </p:cNvPr>
            <p:cNvCxnSpPr>
              <a:cxnSpLocks/>
              <a:stCxn id="182" idx="6"/>
              <a:endCxn id="65" idx="1"/>
            </p:cNvCxnSpPr>
            <p:nvPr userDrawn="1"/>
          </p:nvCxnSpPr>
          <p:spPr>
            <a:xfrm flipV="1">
              <a:off x="2040852" y="2934851"/>
              <a:ext cx="1254476" cy="15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Straight Connector 197">
              <a:extLst>
                <a:ext uri="{FF2B5EF4-FFF2-40B4-BE49-F238E27FC236}">
                  <a16:creationId xmlns="" xmlns:a16="http://schemas.microsoft.com/office/drawing/2014/main" id="{FEDBD39C-56B8-4FD6-94F8-400C2195705E}"/>
                </a:ext>
              </a:extLst>
            </p:cNvPr>
            <p:cNvCxnSpPr>
              <a:cxnSpLocks/>
              <a:stCxn id="182" idx="5"/>
              <a:endCxn id="158" idx="0"/>
            </p:cNvCxnSpPr>
            <p:nvPr userDrawn="1"/>
          </p:nvCxnSpPr>
          <p:spPr>
            <a:xfrm>
              <a:off x="1995418" y="3059892"/>
              <a:ext cx="515698" cy="58950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Straight Connector 198">
              <a:extLst>
                <a:ext uri="{FF2B5EF4-FFF2-40B4-BE49-F238E27FC236}">
                  <a16:creationId xmlns="" xmlns:a16="http://schemas.microsoft.com/office/drawing/2014/main" id="{4B66FE28-3335-400B-B888-92E14D0D41A1}"/>
                </a:ext>
              </a:extLst>
            </p:cNvPr>
            <p:cNvCxnSpPr>
              <a:cxnSpLocks/>
              <a:stCxn id="67" idx="0"/>
              <a:endCxn id="182" idx="0"/>
            </p:cNvCxnSpPr>
            <p:nvPr userDrawn="1"/>
          </p:nvCxnSpPr>
          <p:spPr>
            <a:xfrm>
              <a:off x="1505277" y="1937846"/>
              <a:ext cx="380454" cy="85723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Straight Connector 199">
              <a:extLst>
                <a:ext uri="{FF2B5EF4-FFF2-40B4-BE49-F238E27FC236}">
                  <a16:creationId xmlns="" xmlns:a16="http://schemas.microsoft.com/office/drawing/2014/main" id="{D1044C19-BC73-4D4E-BC23-E27F89EA45E7}"/>
                </a:ext>
              </a:extLst>
            </p:cNvPr>
            <p:cNvCxnSpPr>
              <a:cxnSpLocks/>
              <a:stCxn id="187" idx="5"/>
              <a:endCxn id="159" idx="7"/>
            </p:cNvCxnSpPr>
            <p:nvPr userDrawn="1"/>
          </p:nvCxnSpPr>
          <p:spPr>
            <a:xfrm>
              <a:off x="1153506" y="4696105"/>
              <a:ext cx="1042227" cy="36414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Straight Connector 200">
              <a:extLst>
                <a:ext uri="{FF2B5EF4-FFF2-40B4-BE49-F238E27FC236}">
                  <a16:creationId xmlns="" xmlns:a16="http://schemas.microsoft.com/office/drawing/2014/main" id="{1329B421-98C7-4788-99D4-A097B0871925}"/>
                </a:ext>
              </a:extLst>
            </p:cNvPr>
            <p:cNvCxnSpPr>
              <a:cxnSpLocks/>
              <a:stCxn id="154" idx="7"/>
              <a:endCxn id="65" idx="7"/>
            </p:cNvCxnSpPr>
            <p:nvPr userDrawn="1"/>
          </p:nvCxnSpPr>
          <p:spPr>
            <a:xfrm flipH="1" flipV="1">
              <a:off x="3446634" y="2981907"/>
              <a:ext cx="1005609" cy="85776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Straight Connector 201">
              <a:extLst>
                <a:ext uri="{FF2B5EF4-FFF2-40B4-BE49-F238E27FC236}">
                  <a16:creationId xmlns="" xmlns:a16="http://schemas.microsoft.com/office/drawing/2014/main" id="{AC69FF25-D33E-45F5-95E5-1491E9A7EBC8}"/>
                </a:ext>
              </a:extLst>
            </p:cNvPr>
            <p:cNvCxnSpPr>
              <a:cxnSpLocks/>
              <a:stCxn id="83" idx="7"/>
              <a:endCxn id="190" idx="0"/>
            </p:cNvCxnSpPr>
            <p:nvPr userDrawn="1"/>
          </p:nvCxnSpPr>
          <p:spPr>
            <a:xfrm>
              <a:off x="5065787" y="2247314"/>
              <a:ext cx="4900" cy="62766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Straight Connector 202">
              <a:extLst>
                <a:ext uri="{FF2B5EF4-FFF2-40B4-BE49-F238E27FC236}">
                  <a16:creationId xmlns="" xmlns:a16="http://schemas.microsoft.com/office/drawing/2014/main" id="{88301224-6582-41AD-8392-1DF584355ADD}"/>
                </a:ext>
              </a:extLst>
            </p:cNvPr>
            <p:cNvCxnSpPr>
              <a:cxnSpLocks/>
              <a:stCxn id="157" idx="7"/>
              <a:endCxn id="72" idx="0"/>
            </p:cNvCxnSpPr>
            <p:nvPr userDrawn="1"/>
          </p:nvCxnSpPr>
          <p:spPr>
            <a:xfrm flipH="1" flipV="1">
              <a:off x="6285610" y="2383792"/>
              <a:ext cx="270102" cy="78461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Straight Connector 203">
              <a:extLst>
                <a:ext uri="{FF2B5EF4-FFF2-40B4-BE49-F238E27FC236}">
                  <a16:creationId xmlns="" xmlns:a16="http://schemas.microsoft.com/office/drawing/2014/main" id="{DCEC9C97-C8BE-4AC0-B3F5-9CAF7D949A57}"/>
                </a:ext>
              </a:extLst>
            </p:cNvPr>
            <p:cNvCxnSpPr>
              <a:cxnSpLocks/>
              <a:stCxn id="157" idx="6"/>
              <a:endCxn id="190" idx="5"/>
            </p:cNvCxnSpPr>
            <p:nvPr userDrawn="1"/>
          </p:nvCxnSpPr>
          <p:spPr>
            <a:xfrm flipH="1" flipV="1">
              <a:off x="5140075" y="3042498"/>
              <a:ext cx="1393759" cy="1787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Straight Connector 204">
              <a:extLst>
                <a:ext uri="{FF2B5EF4-FFF2-40B4-BE49-F238E27FC236}">
                  <a16:creationId xmlns="" xmlns:a16="http://schemas.microsoft.com/office/drawing/2014/main" id="{6EADFCC7-1F53-480A-A801-15C2176BACDD}"/>
                </a:ext>
              </a:extLst>
            </p:cNvPr>
            <p:cNvCxnSpPr>
              <a:cxnSpLocks/>
              <a:stCxn id="73" idx="0"/>
              <a:endCxn id="157" idx="1"/>
            </p:cNvCxnSpPr>
            <p:nvPr userDrawn="1"/>
          </p:nvCxnSpPr>
          <p:spPr>
            <a:xfrm flipH="1">
              <a:off x="6661348" y="1834225"/>
              <a:ext cx="1076455" cy="133418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Straight Connector 205">
              <a:extLst>
                <a:ext uri="{FF2B5EF4-FFF2-40B4-BE49-F238E27FC236}">
                  <a16:creationId xmlns="" xmlns:a16="http://schemas.microsoft.com/office/drawing/2014/main" id="{8EECDD7F-DF21-46C0-810A-BEB844A8388C}"/>
                </a:ext>
              </a:extLst>
            </p:cNvPr>
            <p:cNvCxnSpPr>
              <a:cxnSpLocks/>
              <a:stCxn id="213" idx="0"/>
              <a:endCxn id="212" idx="4"/>
            </p:cNvCxnSpPr>
            <p:nvPr userDrawn="1"/>
          </p:nvCxnSpPr>
          <p:spPr>
            <a:xfrm>
              <a:off x="9621563" y="3044363"/>
              <a:ext cx="760622" cy="3161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Straight Connector 206">
              <a:extLst>
                <a:ext uri="{FF2B5EF4-FFF2-40B4-BE49-F238E27FC236}">
                  <a16:creationId xmlns="" xmlns:a16="http://schemas.microsoft.com/office/drawing/2014/main" id="{B713C0A0-A238-4D87-8DF7-5ECFD403B2A7}"/>
                </a:ext>
              </a:extLst>
            </p:cNvPr>
            <p:cNvCxnSpPr>
              <a:cxnSpLocks/>
              <a:stCxn id="81" idx="0"/>
              <a:endCxn id="212" idx="5"/>
            </p:cNvCxnSpPr>
            <p:nvPr userDrawn="1"/>
          </p:nvCxnSpPr>
          <p:spPr>
            <a:xfrm>
              <a:off x="10349083" y="2680523"/>
              <a:ext cx="90128" cy="61593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Straight Connector 207">
              <a:extLst>
                <a:ext uri="{FF2B5EF4-FFF2-40B4-BE49-F238E27FC236}">
                  <a16:creationId xmlns="" xmlns:a16="http://schemas.microsoft.com/office/drawing/2014/main" id="{C179A7A2-26AC-4C11-B1B3-198E75B1EB92}"/>
                </a:ext>
              </a:extLst>
            </p:cNvPr>
            <p:cNvCxnSpPr>
              <a:cxnSpLocks/>
              <a:stCxn id="80" idx="0"/>
              <a:endCxn id="213" idx="6"/>
            </p:cNvCxnSpPr>
            <p:nvPr userDrawn="1"/>
          </p:nvCxnSpPr>
          <p:spPr>
            <a:xfrm>
              <a:off x="9306676" y="1739765"/>
              <a:ext cx="245878" cy="116196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>
              <a:extLst>
                <a:ext uri="{FF2B5EF4-FFF2-40B4-BE49-F238E27FC236}">
                  <a16:creationId xmlns="" xmlns:a16="http://schemas.microsoft.com/office/drawing/2014/main" id="{A7616C2A-1A9E-46BF-A054-0512C5601704}"/>
                </a:ext>
              </a:extLst>
            </p:cNvPr>
            <p:cNvCxnSpPr>
              <a:cxnSpLocks/>
              <a:stCxn id="157" idx="1"/>
              <a:endCxn id="214" idx="5"/>
            </p:cNvCxnSpPr>
            <p:nvPr userDrawn="1"/>
          </p:nvCxnSpPr>
          <p:spPr>
            <a:xfrm>
              <a:off x="6661348" y="3168408"/>
              <a:ext cx="1391015" cy="190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>
              <a:extLst>
                <a:ext uri="{FF2B5EF4-FFF2-40B4-BE49-F238E27FC236}">
                  <a16:creationId xmlns="" xmlns:a16="http://schemas.microsoft.com/office/drawing/2014/main" id="{3EE51F03-6AC4-422F-8679-7DCC39B76190}"/>
                </a:ext>
              </a:extLst>
            </p:cNvPr>
            <p:cNvCxnSpPr>
              <a:cxnSpLocks/>
              <a:stCxn id="73" idx="0"/>
              <a:endCxn id="214" idx="5"/>
            </p:cNvCxnSpPr>
            <p:nvPr userDrawn="1"/>
          </p:nvCxnSpPr>
          <p:spPr>
            <a:xfrm>
              <a:off x="7737803" y="1834225"/>
              <a:ext cx="314560" cy="13532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>
              <a:extLst>
                <a:ext uri="{FF2B5EF4-FFF2-40B4-BE49-F238E27FC236}">
                  <a16:creationId xmlns="" xmlns:a16="http://schemas.microsoft.com/office/drawing/2014/main" id="{8400C77B-42C1-4E00-AC17-C8B5F447B1E1}"/>
                </a:ext>
              </a:extLst>
            </p:cNvPr>
            <p:cNvCxnSpPr>
              <a:cxnSpLocks/>
              <a:stCxn id="214" idx="7"/>
              <a:endCxn id="213" idx="4"/>
            </p:cNvCxnSpPr>
            <p:nvPr userDrawn="1"/>
          </p:nvCxnSpPr>
          <p:spPr>
            <a:xfrm flipV="1">
              <a:off x="8152134" y="2970735"/>
              <a:ext cx="1257783" cy="25141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2" name="Oval 211">
              <a:extLst>
                <a:ext uri="{FF2B5EF4-FFF2-40B4-BE49-F238E27FC236}">
                  <a16:creationId xmlns="" xmlns:a16="http://schemas.microsoft.com/office/drawing/2014/main" id="{D07EA2FE-D711-49D4-A597-571160AB16D4}"/>
                </a:ext>
              </a:extLst>
            </p:cNvPr>
            <p:cNvSpPr/>
            <p:nvPr userDrawn="1"/>
          </p:nvSpPr>
          <p:spPr>
            <a:xfrm rot="17350916" flipV="1">
              <a:off x="10375964" y="3285269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Oval 212">
              <a:extLst>
                <a:ext uri="{FF2B5EF4-FFF2-40B4-BE49-F238E27FC236}">
                  <a16:creationId xmlns="" xmlns:a16="http://schemas.microsoft.com/office/drawing/2014/main" id="{EE63E045-C7F1-403D-8B61-608BEC3BFA98}"/>
                </a:ext>
              </a:extLst>
            </p:cNvPr>
            <p:cNvSpPr/>
            <p:nvPr userDrawn="1"/>
          </p:nvSpPr>
          <p:spPr>
            <a:xfrm rot="17350916" flipV="1">
              <a:off x="9403696" y="289550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Oval 213">
              <a:extLst>
                <a:ext uri="{FF2B5EF4-FFF2-40B4-BE49-F238E27FC236}">
                  <a16:creationId xmlns="" xmlns:a16="http://schemas.microsoft.com/office/drawing/2014/main" id="{33E72CB2-F8E7-49FD-871E-3D54E83CFEC5}"/>
                </a:ext>
              </a:extLst>
            </p:cNvPr>
            <p:cNvSpPr>
              <a:spLocks noChangeAspect="1"/>
            </p:cNvSpPr>
            <p:nvPr userDrawn="1"/>
          </p:nvSpPr>
          <p:spPr>
            <a:xfrm rot="17350916" flipV="1">
              <a:off x="8010198" y="317998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15" name="Straight Connector 214">
              <a:extLst>
                <a:ext uri="{FF2B5EF4-FFF2-40B4-BE49-F238E27FC236}">
                  <a16:creationId xmlns="" xmlns:a16="http://schemas.microsoft.com/office/drawing/2014/main" id="{F989AFB3-B3FC-4155-9AD0-FE5F10BD1D10}"/>
                </a:ext>
              </a:extLst>
            </p:cNvPr>
            <p:cNvCxnSpPr>
              <a:cxnSpLocks/>
              <a:stCxn id="78" idx="0"/>
              <a:endCxn id="212" idx="7"/>
            </p:cNvCxnSpPr>
            <p:nvPr userDrawn="1"/>
          </p:nvCxnSpPr>
          <p:spPr>
            <a:xfrm flipH="1">
              <a:off x="10588868" y="2983008"/>
              <a:ext cx="1256853" cy="3655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>
              <a:extLst>
                <a:ext uri="{FF2B5EF4-FFF2-40B4-BE49-F238E27FC236}">
                  <a16:creationId xmlns="" xmlns:a16="http://schemas.microsoft.com/office/drawing/2014/main" id="{4492924D-891B-4445-896C-8ADFE6448A3A}"/>
                </a:ext>
              </a:extLst>
            </p:cNvPr>
            <p:cNvCxnSpPr>
              <a:cxnSpLocks/>
              <a:endCxn id="78" idx="7"/>
            </p:cNvCxnSpPr>
            <p:nvPr userDrawn="1"/>
          </p:nvCxnSpPr>
          <p:spPr>
            <a:xfrm flipH="1" flipV="1">
              <a:off x="11930123" y="2967834"/>
              <a:ext cx="291194" cy="286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9" name="Group 388">
            <a:extLst>
              <a:ext uri="{FF2B5EF4-FFF2-40B4-BE49-F238E27FC236}">
                <a16:creationId xmlns="" xmlns:a16="http://schemas.microsoft.com/office/drawing/2014/main" id="{646DA1A7-7190-4BA9-A8FB-8B1D9D609C1A}"/>
              </a:ext>
            </a:extLst>
          </p:cNvPr>
          <p:cNvGrpSpPr/>
          <p:nvPr userDrawn="1"/>
        </p:nvGrpSpPr>
        <p:grpSpPr>
          <a:xfrm>
            <a:off x="-21583" y="-72822"/>
            <a:ext cx="1975767" cy="1640244"/>
            <a:chOff x="-28777" y="-72822"/>
            <a:chExt cx="2634356" cy="1640244"/>
          </a:xfrm>
        </p:grpSpPr>
        <p:cxnSp>
          <p:nvCxnSpPr>
            <p:cNvPr id="218" name="Straight Connector 217">
              <a:extLst>
                <a:ext uri="{FF2B5EF4-FFF2-40B4-BE49-F238E27FC236}">
                  <a16:creationId xmlns="" xmlns:a16="http://schemas.microsoft.com/office/drawing/2014/main" id="{394A5143-CBA1-4121-99EA-B6A6C717E29B}"/>
                </a:ext>
              </a:extLst>
            </p:cNvPr>
            <p:cNvCxnSpPr>
              <a:cxnSpLocks/>
              <a:stCxn id="280" idx="7"/>
              <a:endCxn id="278" idx="2"/>
            </p:cNvCxnSpPr>
            <p:nvPr userDrawn="1"/>
          </p:nvCxnSpPr>
          <p:spPr>
            <a:xfrm rot="9888766" flipV="1">
              <a:off x="1208367" y="574276"/>
              <a:ext cx="600723" cy="59146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>
              <a:extLst>
                <a:ext uri="{FF2B5EF4-FFF2-40B4-BE49-F238E27FC236}">
                  <a16:creationId xmlns="" xmlns:a16="http://schemas.microsoft.com/office/drawing/2014/main" id="{F453E714-239D-4732-86F6-2455DA51FD07}"/>
                </a:ext>
              </a:extLst>
            </p:cNvPr>
            <p:cNvCxnSpPr>
              <a:cxnSpLocks/>
              <a:stCxn id="278" idx="4"/>
              <a:endCxn id="300" idx="1"/>
            </p:cNvCxnSpPr>
            <p:nvPr userDrawn="1"/>
          </p:nvCxnSpPr>
          <p:spPr>
            <a:xfrm rot="9888766">
              <a:off x="993831" y="798494"/>
              <a:ext cx="190127" cy="4560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>
              <a:extLst>
                <a:ext uri="{FF2B5EF4-FFF2-40B4-BE49-F238E27FC236}">
                  <a16:creationId xmlns="" xmlns:a16="http://schemas.microsoft.com/office/drawing/2014/main" id="{CB3942B7-63E3-4815-9F38-E61C1F1437B5}"/>
                </a:ext>
              </a:extLst>
            </p:cNvPr>
            <p:cNvCxnSpPr>
              <a:cxnSpLocks/>
              <a:stCxn id="283" idx="2"/>
              <a:endCxn id="298" idx="6"/>
            </p:cNvCxnSpPr>
            <p:nvPr userDrawn="1"/>
          </p:nvCxnSpPr>
          <p:spPr>
            <a:xfrm>
              <a:off x="356983" y="366234"/>
              <a:ext cx="472728" cy="1973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>
              <a:extLst>
                <a:ext uri="{FF2B5EF4-FFF2-40B4-BE49-F238E27FC236}">
                  <a16:creationId xmlns="" xmlns:a16="http://schemas.microsoft.com/office/drawing/2014/main" id="{5D6F6516-F567-449F-9A97-CD46F0D62E1A}"/>
                </a:ext>
              </a:extLst>
            </p:cNvPr>
            <p:cNvCxnSpPr>
              <a:cxnSpLocks/>
              <a:stCxn id="300" idx="5"/>
              <a:endCxn id="283" idx="1"/>
            </p:cNvCxnSpPr>
            <p:nvPr userDrawn="1"/>
          </p:nvCxnSpPr>
          <p:spPr>
            <a:xfrm flipH="1" flipV="1">
              <a:off x="352822" y="398664"/>
              <a:ext cx="537699" cy="40582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>
              <a:extLst>
                <a:ext uri="{FF2B5EF4-FFF2-40B4-BE49-F238E27FC236}">
                  <a16:creationId xmlns="" xmlns:a16="http://schemas.microsoft.com/office/drawing/2014/main" id="{7585D01B-FBC6-4E56-A48D-9C4E017FC7AE}"/>
                </a:ext>
              </a:extLst>
            </p:cNvPr>
            <p:cNvCxnSpPr>
              <a:cxnSpLocks/>
              <a:stCxn id="278" idx="5"/>
              <a:endCxn id="299" idx="1"/>
            </p:cNvCxnSpPr>
            <p:nvPr userDrawn="1"/>
          </p:nvCxnSpPr>
          <p:spPr>
            <a:xfrm rot="9888766">
              <a:off x="625773" y="865810"/>
              <a:ext cx="545961" cy="46081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>
              <a:extLst>
                <a:ext uri="{FF2B5EF4-FFF2-40B4-BE49-F238E27FC236}">
                  <a16:creationId xmlns="" xmlns:a16="http://schemas.microsoft.com/office/drawing/2014/main" id="{6787714C-4224-417A-AA99-E21095F46BF7}"/>
                </a:ext>
              </a:extLst>
            </p:cNvPr>
            <p:cNvCxnSpPr>
              <a:cxnSpLocks/>
              <a:stCxn id="283" idx="0"/>
              <a:endCxn id="299" idx="4"/>
            </p:cNvCxnSpPr>
            <p:nvPr userDrawn="1"/>
          </p:nvCxnSpPr>
          <p:spPr>
            <a:xfrm>
              <a:off x="326946" y="418653"/>
              <a:ext cx="217472" cy="48720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>
              <a:extLst>
                <a:ext uri="{FF2B5EF4-FFF2-40B4-BE49-F238E27FC236}">
                  <a16:creationId xmlns="" xmlns:a16="http://schemas.microsoft.com/office/drawing/2014/main" id="{F154B2B4-5347-4035-B42B-19D8005783D9}"/>
                </a:ext>
              </a:extLst>
            </p:cNvPr>
            <p:cNvCxnSpPr>
              <a:cxnSpLocks/>
              <a:stCxn id="300" idx="3"/>
              <a:endCxn id="298" idx="0"/>
            </p:cNvCxnSpPr>
            <p:nvPr userDrawn="1"/>
          </p:nvCxnSpPr>
          <p:spPr>
            <a:xfrm rot="9888766" flipH="1">
              <a:off x="900057" y="589344"/>
              <a:ext cx="6741" cy="2078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>
              <a:extLst>
                <a:ext uri="{FF2B5EF4-FFF2-40B4-BE49-F238E27FC236}">
                  <a16:creationId xmlns="" xmlns:a16="http://schemas.microsoft.com/office/drawing/2014/main" id="{3923734C-7685-48BB-9F00-0E8FBC1CBE3B}"/>
                </a:ext>
              </a:extLst>
            </p:cNvPr>
            <p:cNvCxnSpPr>
              <a:cxnSpLocks/>
              <a:stCxn id="278" idx="6"/>
              <a:endCxn id="287" idx="2"/>
            </p:cNvCxnSpPr>
            <p:nvPr userDrawn="1"/>
          </p:nvCxnSpPr>
          <p:spPr>
            <a:xfrm flipH="1" flipV="1">
              <a:off x="694963" y="1213621"/>
              <a:ext cx="532965" cy="639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>
              <a:extLst>
                <a:ext uri="{FF2B5EF4-FFF2-40B4-BE49-F238E27FC236}">
                  <a16:creationId xmlns="" xmlns:a16="http://schemas.microsoft.com/office/drawing/2014/main" id="{ADF22676-2528-409D-9F4A-DE964A8332A9}"/>
                </a:ext>
              </a:extLst>
            </p:cNvPr>
            <p:cNvCxnSpPr>
              <a:cxnSpLocks/>
              <a:stCxn id="283" idx="7"/>
              <a:endCxn id="285" idx="3"/>
            </p:cNvCxnSpPr>
            <p:nvPr userDrawn="1"/>
          </p:nvCxnSpPr>
          <p:spPr>
            <a:xfrm flipH="1">
              <a:off x="199571" y="414492"/>
              <a:ext cx="94946" cy="71437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>
              <a:extLst>
                <a:ext uri="{FF2B5EF4-FFF2-40B4-BE49-F238E27FC236}">
                  <a16:creationId xmlns="" xmlns:a16="http://schemas.microsoft.com/office/drawing/2014/main" id="{30032AED-995E-4E1E-A061-A59C21934E43}"/>
                </a:ext>
              </a:extLst>
            </p:cNvPr>
            <p:cNvCxnSpPr>
              <a:cxnSpLocks/>
              <a:stCxn id="300" idx="6"/>
              <a:endCxn id="299" idx="2"/>
            </p:cNvCxnSpPr>
            <p:nvPr userDrawn="1"/>
          </p:nvCxnSpPr>
          <p:spPr>
            <a:xfrm rot="9888766" flipV="1">
              <a:off x="569919" y="867396"/>
              <a:ext cx="325630" cy="150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>
              <a:extLst>
                <a:ext uri="{FF2B5EF4-FFF2-40B4-BE49-F238E27FC236}">
                  <a16:creationId xmlns="" xmlns:a16="http://schemas.microsoft.com/office/drawing/2014/main" id="{C4237091-745C-45D6-B633-F5946211842D}"/>
                </a:ext>
              </a:extLst>
            </p:cNvPr>
            <p:cNvCxnSpPr>
              <a:cxnSpLocks/>
              <a:stCxn id="282" idx="0"/>
              <a:endCxn id="298" idx="4"/>
            </p:cNvCxnSpPr>
            <p:nvPr userDrawn="1"/>
          </p:nvCxnSpPr>
          <p:spPr>
            <a:xfrm>
              <a:off x="809265" y="86803"/>
              <a:ext cx="48947" cy="42704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>
              <a:extLst>
                <a:ext uri="{FF2B5EF4-FFF2-40B4-BE49-F238E27FC236}">
                  <a16:creationId xmlns="" xmlns:a16="http://schemas.microsoft.com/office/drawing/2014/main" id="{35F946B6-EE6E-4F2C-9ECA-B67161D2BB9B}"/>
                </a:ext>
              </a:extLst>
            </p:cNvPr>
            <p:cNvCxnSpPr>
              <a:cxnSpLocks/>
              <a:stCxn id="299" idx="6"/>
              <a:endCxn id="285" idx="2"/>
            </p:cNvCxnSpPr>
            <p:nvPr userDrawn="1"/>
          </p:nvCxnSpPr>
          <p:spPr>
            <a:xfrm rot="9888766" flipV="1">
              <a:off x="195812" y="982956"/>
              <a:ext cx="352331" cy="12652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>
              <a:extLst>
                <a:ext uri="{FF2B5EF4-FFF2-40B4-BE49-F238E27FC236}">
                  <a16:creationId xmlns="" xmlns:a16="http://schemas.microsoft.com/office/drawing/2014/main" id="{E3C68231-6833-4A71-8D70-2FDA785E75BD}"/>
                </a:ext>
              </a:extLst>
            </p:cNvPr>
            <p:cNvCxnSpPr>
              <a:cxnSpLocks/>
              <a:stCxn id="284" idx="0"/>
              <a:endCxn id="285" idx="4"/>
            </p:cNvCxnSpPr>
            <p:nvPr userDrawn="1"/>
          </p:nvCxnSpPr>
          <p:spPr>
            <a:xfrm>
              <a:off x="19075" y="733170"/>
              <a:ext cx="149723" cy="39175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Straight Connector 230">
              <a:extLst>
                <a:ext uri="{FF2B5EF4-FFF2-40B4-BE49-F238E27FC236}">
                  <a16:creationId xmlns="" xmlns:a16="http://schemas.microsoft.com/office/drawing/2014/main" id="{CD9CD7D0-0695-45E6-A5B2-E61BCA117D51}"/>
                </a:ext>
              </a:extLst>
            </p:cNvPr>
            <p:cNvCxnSpPr>
              <a:cxnSpLocks/>
              <a:stCxn id="287" idx="1"/>
              <a:endCxn id="285" idx="5"/>
            </p:cNvCxnSpPr>
            <p:nvPr userDrawn="1"/>
          </p:nvCxnSpPr>
          <p:spPr>
            <a:xfrm flipH="1" flipV="1">
              <a:off x="144246" y="1143887"/>
              <a:ext cx="548085" cy="9025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Straight Connector 231">
              <a:extLst>
                <a:ext uri="{FF2B5EF4-FFF2-40B4-BE49-F238E27FC236}">
                  <a16:creationId xmlns="" xmlns:a16="http://schemas.microsoft.com/office/drawing/2014/main" id="{2C75D059-62E1-441B-AA8C-810C3F290BB0}"/>
                </a:ext>
              </a:extLst>
            </p:cNvPr>
            <p:cNvCxnSpPr>
              <a:cxnSpLocks/>
              <a:stCxn id="287" idx="7"/>
              <a:endCxn id="286" idx="3"/>
            </p:cNvCxnSpPr>
            <p:nvPr userDrawn="1"/>
          </p:nvCxnSpPr>
          <p:spPr>
            <a:xfrm flipH="1">
              <a:off x="408479" y="1244149"/>
              <a:ext cx="246968" cy="24756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Straight Connector 232">
              <a:extLst>
                <a:ext uri="{FF2B5EF4-FFF2-40B4-BE49-F238E27FC236}">
                  <a16:creationId xmlns="" xmlns:a16="http://schemas.microsoft.com/office/drawing/2014/main" id="{375847E8-F74B-4C15-A19B-2E1883A8786C}"/>
                </a:ext>
              </a:extLst>
            </p:cNvPr>
            <p:cNvCxnSpPr>
              <a:cxnSpLocks/>
              <a:stCxn id="286" idx="5"/>
              <a:endCxn id="285" idx="1"/>
            </p:cNvCxnSpPr>
            <p:nvPr userDrawn="1"/>
          </p:nvCxnSpPr>
          <p:spPr>
            <a:xfrm flipH="1" flipV="1">
              <a:off x="214589" y="1184194"/>
              <a:ext cx="138565" cy="3225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Straight Connector 234">
              <a:extLst>
                <a:ext uri="{FF2B5EF4-FFF2-40B4-BE49-F238E27FC236}">
                  <a16:creationId xmlns="" xmlns:a16="http://schemas.microsoft.com/office/drawing/2014/main" id="{1221C30D-171B-4371-B698-14C5B603E0BA}"/>
                </a:ext>
              </a:extLst>
            </p:cNvPr>
            <p:cNvCxnSpPr>
              <a:cxnSpLocks/>
              <a:stCxn id="286" idx="6"/>
            </p:cNvCxnSpPr>
            <p:nvPr userDrawn="1"/>
          </p:nvCxnSpPr>
          <p:spPr>
            <a:xfrm flipH="1" flipV="1">
              <a:off x="-21567" y="1483634"/>
              <a:ext cx="370772" cy="5387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>
              <a:extLst>
                <a:ext uri="{FF2B5EF4-FFF2-40B4-BE49-F238E27FC236}">
                  <a16:creationId xmlns="" xmlns:a16="http://schemas.microsoft.com/office/drawing/2014/main" id="{65C46142-6B2F-4CA6-81BF-4CF154E4B796}"/>
                </a:ext>
              </a:extLst>
            </p:cNvPr>
            <p:cNvCxnSpPr>
              <a:cxnSpLocks/>
              <a:stCxn id="279" idx="0"/>
              <a:endCxn id="278" idx="3"/>
            </p:cNvCxnSpPr>
            <p:nvPr userDrawn="1"/>
          </p:nvCxnSpPr>
          <p:spPr>
            <a:xfrm rot="9888766" flipV="1">
              <a:off x="1186271" y="581266"/>
              <a:ext cx="157054" cy="6253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>
              <a:extLst>
                <a:ext uri="{FF2B5EF4-FFF2-40B4-BE49-F238E27FC236}">
                  <a16:creationId xmlns="" xmlns:a16="http://schemas.microsoft.com/office/drawing/2014/main" id="{CA91E332-097F-4A3F-92A9-B008B6704173}"/>
                </a:ext>
              </a:extLst>
            </p:cNvPr>
            <p:cNvCxnSpPr>
              <a:cxnSpLocks/>
              <a:stCxn id="298" idx="2"/>
              <a:endCxn id="279" idx="6"/>
            </p:cNvCxnSpPr>
            <p:nvPr userDrawn="1"/>
          </p:nvCxnSpPr>
          <p:spPr>
            <a:xfrm rot="9888766" flipH="1" flipV="1">
              <a:off x="913060" y="503264"/>
              <a:ext cx="288080" cy="774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>
              <a:extLst>
                <a:ext uri="{FF2B5EF4-FFF2-40B4-BE49-F238E27FC236}">
                  <a16:creationId xmlns="" xmlns:a16="http://schemas.microsoft.com/office/drawing/2014/main" id="{247D6126-2DE2-4400-B610-DB321D279158}"/>
                </a:ext>
              </a:extLst>
            </p:cNvPr>
            <p:cNvCxnSpPr>
              <a:cxnSpLocks/>
              <a:stCxn id="282" idx="1"/>
              <a:endCxn id="279" idx="5"/>
            </p:cNvCxnSpPr>
            <p:nvPr userDrawn="1"/>
          </p:nvCxnSpPr>
          <p:spPr>
            <a:xfrm>
              <a:off x="833817" y="67836"/>
              <a:ext cx="376592" cy="4413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>
              <a:extLst>
                <a:ext uri="{FF2B5EF4-FFF2-40B4-BE49-F238E27FC236}">
                  <a16:creationId xmlns="" xmlns:a16="http://schemas.microsoft.com/office/drawing/2014/main" id="{C9592472-BB1F-4C9A-8536-E5BB23B65E41}"/>
                </a:ext>
              </a:extLst>
            </p:cNvPr>
            <p:cNvCxnSpPr>
              <a:cxnSpLocks/>
              <a:stCxn id="281" idx="7"/>
              <a:endCxn id="279" idx="3"/>
            </p:cNvCxnSpPr>
            <p:nvPr userDrawn="1"/>
          </p:nvCxnSpPr>
          <p:spPr>
            <a:xfrm flipH="1">
              <a:off x="1268714" y="-22350"/>
              <a:ext cx="275423" cy="5156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>
              <a:extLst>
                <a:ext uri="{FF2B5EF4-FFF2-40B4-BE49-F238E27FC236}">
                  <a16:creationId xmlns="" xmlns:a16="http://schemas.microsoft.com/office/drawing/2014/main" id="{04BA2BB1-C93B-460F-BE41-2B0712A935F3}"/>
                </a:ext>
              </a:extLst>
            </p:cNvPr>
            <p:cNvCxnSpPr>
              <a:cxnSpLocks/>
              <a:stCxn id="280" idx="6"/>
              <a:endCxn id="279" idx="2"/>
            </p:cNvCxnSpPr>
            <p:nvPr userDrawn="1"/>
          </p:nvCxnSpPr>
          <p:spPr>
            <a:xfrm rot="9888766">
              <a:off x="1290967" y="464377"/>
              <a:ext cx="408926" cy="7180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>
              <a:extLst>
                <a:ext uri="{FF2B5EF4-FFF2-40B4-BE49-F238E27FC236}">
                  <a16:creationId xmlns="" xmlns:a16="http://schemas.microsoft.com/office/drawing/2014/main" id="{54D5749A-ECD2-4129-AFF1-9EE593DEEA28}"/>
                </a:ext>
              </a:extLst>
            </p:cNvPr>
            <p:cNvCxnSpPr>
              <a:cxnSpLocks/>
              <a:stCxn id="303" idx="7"/>
              <a:endCxn id="280" idx="3"/>
            </p:cNvCxnSpPr>
            <p:nvPr userDrawn="1"/>
          </p:nvCxnSpPr>
          <p:spPr>
            <a:xfrm flipH="1">
              <a:off x="1761433" y="90002"/>
              <a:ext cx="398513" cy="345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>
              <a:extLst>
                <a:ext uri="{FF2B5EF4-FFF2-40B4-BE49-F238E27FC236}">
                  <a16:creationId xmlns="" xmlns:a16="http://schemas.microsoft.com/office/drawing/2014/main" id="{E4C6BB8F-257A-42C3-8B2D-13F066E42367}"/>
                </a:ext>
              </a:extLst>
            </p:cNvPr>
            <p:cNvCxnSpPr>
              <a:cxnSpLocks/>
              <a:stCxn id="303" idx="6"/>
              <a:endCxn id="281" idx="2"/>
            </p:cNvCxnSpPr>
            <p:nvPr userDrawn="1"/>
          </p:nvCxnSpPr>
          <p:spPr>
            <a:xfrm flipH="1" flipV="1">
              <a:off x="1583653" y="-52878"/>
              <a:ext cx="563649" cy="1265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>
              <a:extLst>
                <a:ext uri="{FF2B5EF4-FFF2-40B4-BE49-F238E27FC236}">
                  <a16:creationId xmlns="" xmlns:a16="http://schemas.microsoft.com/office/drawing/2014/main" id="{FBBFDC4B-E2FD-4844-9829-EBA3AE3EC2B9}"/>
                </a:ext>
              </a:extLst>
            </p:cNvPr>
            <p:cNvCxnSpPr>
              <a:cxnSpLocks/>
              <a:stCxn id="303" idx="4"/>
            </p:cNvCxnSpPr>
            <p:nvPr userDrawn="1"/>
          </p:nvCxnSpPr>
          <p:spPr>
            <a:xfrm flipH="1" flipV="1">
              <a:off x="2122026" y="-9110"/>
              <a:ext cx="44276" cy="4958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>
              <a:extLst>
                <a:ext uri="{FF2B5EF4-FFF2-40B4-BE49-F238E27FC236}">
                  <a16:creationId xmlns="" xmlns:a16="http://schemas.microsoft.com/office/drawing/2014/main" id="{7DC0385F-D2FD-4678-BEF8-3A03E4C6EBE6}"/>
                </a:ext>
              </a:extLst>
            </p:cNvPr>
            <p:cNvCxnSpPr>
              <a:cxnSpLocks/>
              <a:stCxn id="281" idx="6"/>
              <a:endCxn id="282" idx="2"/>
            </p:cNvCxnSpPr>
            <p:nvPr userDrawn="1"/>
          </p:nvCxnSpPr>
          <p:spPr>
            <a:xfrm flipH="1">
              <a:off x="837766" y="-38718"/>
              <a:ext cx="693727" cy="757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>
              <a:extLst>
                <a:ext uri="{FF2B5EF4-FFF2-40B4-BE49-F238E27FC236}">
                  <a16:creationId xmlns="" xmlns:a16="http://schemas.microsoft.com/office/drawing/2014/main" id="{A786C3D5-40F9-4F0B-A768-22A2B81FDEC8}"/>
                </a:ext>
              </a:extLst>
            </p:cNvPr>
            <p:cNvCxnSpPr>
              <a:cxnSpLocks/>
              <a:stCxn id="282" idx="6"/>
              <a:endCxn id="283" idx="3"/>
            </p:cNvCxnSpPr>
            <p:nvPr userDrawn="1"/>
          </p:nvCxnSpPr>
          <p:spPr>
            <a:xfrm flipH="1">
              <a:off x="336994" y="58302"/>
              <a:ext cx="422531" cy="2820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>
              <a:extLst>
                <a:ext uri="{FF2B5EF4-FFF2-40B4-BE49-F238E27FC236}">
                  <a16:creationId xmlns="" xmlns:a16="http://schemas.microsoft.com/office/drawing/2014/main" id="{D30D4FBD-D105-42FC-BE6A-07DF2BFA642A}"/>
                </a:ext>
              </a:extLst>
            </p:cNvPr>
            <p:cNvCxnSpPr>
              <a:cxnSpLocks/>
              <a:stCxn id="284" idx="2"/>
              <a:endCxn id="283" idx="6"/>
            </p:cNvCxnSpPr>
            <p:nvPr userDrawn="1"/>
          </p:nvCxnSpPr>
          <p:spPr>
            <a:xfrm flipV="1">
              <a:off x="38075" y="388616"/>
              <a:ext cx="236453" cy="3113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>
              <a:extLst>
                <a:ext uri="{FF2B5EF4-FFF2-40B4-BE49-F238E27FC236}">
                  <a16:creationId xmlns="" xmlns:a16="http://schemas.microsoft.com/office/drawing/2014/main" id="{08314A49-292C-43CA-8DA3-4383C9B7580F}"/>
                </a:ext>
              </a:extLst>
            </p:cNvPr>
            <p:cNvCxnSpPr>
              <a:cxnSpLocks/>
              <a:endCxn id="283" idx="5"/>
            </p:cNvCxnSpPr>
            <p:nvPr userDrawn="1"/>
          </p:nvCxnSpPr>
          <p:spPr>
            <a:xfrm>
              <a:off x="-6090" y="281927"/>
              <a:ext cx="284779" cy="7426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>
              <a:extLst>
                <a:ext uri="{FF2B5EF4-FFF2-40B4-BE49-F238E27FC236}">
                  <a16:creationId xmlns="" xmlns:a16="http://schemas.microsoft.com/office/drawing/2014/main" id="{7E2458C0-183C-442C-9C75-9B7C2F950B05}"/>
                </a:ext>
              </a:extLst>
            </p:cNvPr>
            <p:cNvCxnSpPr>
              <a:cxnSpLocks/>
              <a:endCxn id="283" idx="3"/>
            </p:cNvCxnSpPr>
            <p:nvPr userDrawn="1"/>
          </p:nvCxnSpPr>
          <p:spPr>
            <a:xfrm flipH="1">
              <a:off x="336994" y="-23344"/>
              <a:ext cx="68920" cy="3637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>
              <a:extLst>
                <a:ext uri="{FF2B5EF4-FFF2-40B4-BE49-F238E27FC236}">
                  <a16:creationId xmlns="" xmlns:a16="http://schemas.microsoft.com/office/drawing/2014/main" id="{C457C0DE-7369-4939-AE61-35C8EC8AD536}"/>
                </a:ext>
              </a:extLst>
            </p:cNvPr>
            <p:cNvCxnSpPr>
              <a:cxnSpLocks/>
              <a:stCxn id="287" idx="4"/>
              <a:endCxn id="299" idx="0"/>
            </p:cNvCxnSpPr>
            <p:nvPr userDrawn="1"/>
          </p:nvCxnSpPr>
          <p:spPr>
            <a:xfrm flipH="1" flipV="1">
              <a:off x="558578" y="958015"/>
              <a:ext cx="103225" cy="23660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>
              <a:extLst>
                <a:ext uri="{FF2B5EF4-FFF2-40B4-BE49-F238E27FC236}">
                  <a16:creationId xmlns="" xmlns:a16="http://schemas.microsoft.com/office/drawing/2014/main" id="{680A36FD-6073-41BD-8BD9-7DECEA858447}"/>
                </a:ext>
              </a:extLst>
            </p:cNvPr>
            <p:cNvCxnSpPr>
              <a:cxnSpLocks/>
              <a:endCxn id="285" idx="6"/>
            </p:cNvCxnSpPr>
            <p:nvPr userDrawn="1"/>
          </p:nvCxnSpPr>
          <p:spPr>
            <a:xfrm>
              <a:off x="-16940" y="1146159"/>
              <a:ext cx="157237" cy="2850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4" name="Straight Connector 273">
              <a:extLst>
                <a:ext uri="{FF2B5EF4-FFF2-40B4-BE49-F238E27FC236}">
                  <a16:creationId xmlns="" xmlns:a16="http://schemas.microsoft.com/office/drawing/2014/main" id="{BC654C56-3254-4D40-B16A-13CEF6C10B21}"/>
                </a:ext>
              </a:extLst>
            </p:cNvPr>
            <p:cNvCxnSpPr>
              <a:cxnSpLocks/>
              <a:stCxn id="285" idx="7"/>
            </p:cNvCxnSpPr>
            <p:nvPr userDrawn="1"/>
          </p:nvCxnSpPr>
          <p:spPr>
            <a:xfrm flipH="1">
              <a:off x="-28777" y="1199212"/>
              <a:ext cx="188041" cy="2120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8" name="Oval 277">
              <a:extLst>
                <a:ext uri="{FF2B5EF4-FFF2-40B4-BE49-F238E27FC236}">
                  <a16:creationId xmlns="" xmlns:a16="http://schemas.microsoft.com/office/drawing/2014/main" id="{A9B35DA0-3C6A-4F32-BF5A-8CCF63CDEB94}"/>
                </a:ext>
              </a:extLst>
            </p:cNvPr>
            <p:cNvSpPr/>
            <p:nvPr userDrawn="1"/>
          </p:nvSpPr>
          <p:spPr>
            <a:xfrm rot="8852236">
              <a:off x="1221594" y="1215323"/>
              <a:ext cx="81073" cy="8107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9" name="Oval 278">
              <a:extLst>
                <a:ext uri="{FF2B5EF4-FFF2-40B4-BE49-F238E27FC236}">
                  <a16:creationId xmlns="" xmlns:a16="http://schemas.microsoft.com/office/drawing/2014/main" id="{02340CA7-0628-47E8-9E85-4E04EE0B260A}"/>
                </a:ext>
              </a:extLst>
            </p:cNvPr>
            <p:cNvSpPr/>
            <p:nvPr userDrawn="1"/>
          </p:nvSpPr>
          <p:spPr>
            <a:xfrm rot="9888766">
              <a:off x="1204756" y="487667"/>
              <a:ext cx="85439" cy="8543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0" name="Oval 279">
              <a:extLst>
                <a:ext uri="{FF2B5EF4-FFF2-40B4-BE49-F238E27FC236}">
                  <a16:creationId xmlns="" xmlns:a16="http://schemas.microsoft.com/office/drawing/2014/main" id="{62209704-3AD7-43C9-B59C-9E551D89EC06}"/>
                </a:ext>
              </a:extLst>
            </p:cNvPr>
            <p:cNvSpPr/>
            <p:nvPr userDrawn="1"/>
          </p:nvSpPr>
          <p:spPr>
            <a:xfrm rot="9888766">
              <a:off x="1700743" y="430210"/>
              <a:ext cx="81073" cy="8107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1" name="Oval 280">
              <a:extLst>
                <a:ext uri="{FF2B5EF4-FFF2-40B4-BE49-F238E27FC236}">
                  <a16:creationId xmlns="" xmlns:a16="http://schemas.microsoft.com/office/drawing/2014/main" id="{77EE959B-90F5-419A-8805-02FF8AB0F221}"/>
                </a:ext>
              </a:extLst>
            </p:cNvPr>
            <p:cNvSpPr>
              <a:spLocks noChangeAspect="1"/>
            </p:cNvSpPr>
            <p:nvPr userDrawn="1"/>
          </p:nvSpPr>
          <p:spPr>
            <a:xfrm rot="9888766">
              <a:off x="1530549" y="-72822"/>
              <a:ext cx="54048" cy="540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2" name="Oval 281">
              <a:extLst>
                <a:ext uri="{FF2B5EF4-FFF2-40B4-BE49-F238E27FC236}">
                  <a16:creationId xmlns="" xmlns:a16="http://schemas.microsoft.com/office/drawing/2014/main" id="{7424944D-B01E-453B-A636-EB7220C0F04D}"/>
                </a:ext>
              </a:extLst>
            </p:cNvPr>
            <p:cNvSpPr>
              <a:spLocks noChangeAspect="1"/>
            </p:cNvSpPr>
            <p:nvPr userDrawn="1"/>
          </p:nvSpPr>
          <p:spPr>
            <a:xfrm rot="9888766">
              <a:off x="758109" y="7146"/>
              <a:ext cx="81073" cy="8107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3" name="Oval 282">
              <a:extLst>
                <a:ext uri="{FF2B5EF4-FFF2-40B4-BE49-F238E27FC236}">
                  <a16:creationId xmlns="" xmlns:a16="http://schemas.microsoft.com/office/drawing/2014/main" id="{5B70598B-2AD1-43CC-879E-434D630DD09A}"/>
                </a:ext>
              </a:extLst>
            </p:cNvPr>
            <p:cNvSpPr/>
            <p:nvPr userDrawn="1"/>
          </p:nvSpPr>
          <p:spPr>
            <a:xfrm rot="9888766">
              <a:off x="273036" y="334706"/>
              <a:ext cx="85439" cy="8543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4" name="Oval 283">
              <a:extLst>
                <a:ext uri="{FF2B5EF4-FFF2-40B4-BE49-F238E27FC236}">
                  <a16:creationId xmlns="" xmlns:a16="http://schemas.microsoft.com/office/drawing/2014/main" id="{4777D0F8-2F6F-4212-8F64-0D043E36EF88}"/>
                </a:ext>
              </a:extLst>
            </p:cNvPr>
            <p:cNvSpPr>
              <a:spLocks noChangeAspect="1"/>
            </p:cNvSpPr>
            <p:nvPr userDrawn="1"/>
          </p:nvSpPr>
          <p:spPr>
            <a:xfrm rot="9888766">
              <a:off x="-15029" y="680066"/>
              <a:ext cx="54048" cy="540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5" name="Oval 284">
              <a:extLst>
                <a:ext uri="{FF2B5EF4-FFF2-40B4-BE49-F238E27FC236}">
                  <a16:creationId xmlns="" xmlns:a16="http://schemas.microsoft.com/office/drawing/2014/main" id="{7B27A0DD-9073-4D73-A27F-D2CD8DDA10BE}"/>
                </a:ext>
              </a:extLst>
            </p:cNvPr>
            <p:cNvSpPr/>
            <p:nvPr userDrawn="1"/>
          </p:nvSpPr>
          <p:spPr>
            <a:xfrm rot="9888766">
              <a:off x="138881" y="1123504"/>
              <a:ext cx="81073" cy="8107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6" name="Oval 285">
              <a:extLst>
                <a:ext uri="{FF2B5EF4-FFF2-40B4-BE49-F238E27FC236}">
                  <a16:creationId xmlns="" xmlns:a16="http://schemas.microsoft.com/office/drawing/2014/main" id="{B5DE3168-EF86-468B-BF0B-61FE1065885F}"/>
                </a:ext>
              </a:extLst>
            </p:cNvPr>
            <p:cNvSpPr/>
            <p:nvPr userDrawn="1"/>
          </p:nvSpPr>
          <p:spPr>
            <a:xfrm rot="9888766">
              <a:off x="347789" y="1486349"/>
              <a:ext cx="81073" cy="8107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7" name="Oval 286">
              <a:extLst>
                <a:ext uri="{FF2B5EF4-FFF2-40B4-BE49-F238E27FC236}">
                  <a16:creationId xmlns="" xmlns:a16="http://schemas.microsoft.com/office/drawing/2014/main" id="{F6D007E5-4230-4DB0-86CD-632369C9D1ED}"/>
                </a:ext>
              </a:extLst>
            </p:cNvPr>
            <p:cNvSpPr>
              <a:spLocks noChangeAspect="1"/>
            </p:cNvSpPr>
            <p:nvPr userDrawn="1"/>
          </p:nvSpPr>
          <p:spPr>
            <a:xfrm rot="9888766">
              <a:off x="641859" y="1193677"/>
              <a:ext cx="54048" cy="540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8" name="Oval 297">
              <a:extLst>
                <a:ext uri="{FF2B5EF4-FFF2-40B4-BE49-F238E27FC236}">
                  <a16:creationId xmlns="" xmlns:a16="http://schemas.microsoft.com/office/drawing/2014/main" id="{9E756F48-69B3-4E9D-8030-3B8592DC9A36}"/>
                </a:ext>
              </a:extLst>
            </p:cNvPr>
            <p:cNvSpPr>
              <a:spLocks noChangeAspect="1"/>
            </p:cNvSpPr>
            <p:nvPr userDrawn="1"/>
          </p:nvSpPr>
          <p:spPr>
            <a:xfrm rot="9888766">
              <a:off x="828295" y="512434"/>
              <a:ext cx="81073" cy="8107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9" name="Oval 298">
              <a:extLst>
                <a:ext uri="{FF2B5EF4-FFF2-40B4-BE49-F238E27FC236}">
                  <a16:creationId xmlns="" xmlns:a16="http://schemas.microsoft.com/office/drawing/2014/main" id="{B53E0485-2F49-4228-A368-27CB0AFCFBB1}"/>
                </a:ext>
              </a:extLst>
            </p:cNvPr>
            <p:cNvSpPr>
              <a:spLocks noChangeAspect="1"/>
            </p:cNvSpPr>
            <p:nvPr userDrawn="1"/>
          </p:nvSpPr>
          <p:spPr>
            <a:xfrm rot="9888766">
              <a:off x="524474" y="904911"/>
              <a:ext cx="54048" cy="540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0" name="Oval 299">
              <a:extLst>
                <a:ext uri="{FF2B5EF4-FFF2-40B4-BE49-F238E27FC236}">
                  <a16:creationId xmlns="" xmlns:a16="http://schemas.microsoft.com/office/drawing/2014/main" id="{48A37485-33E0-441A-A05E-8DE973D02B77}"/>
                </a:ext>
              </a:extLst>
            </p:cNvPr>
            <p:cNvSpPr>
              <a:spLocks noChangeAspect="1"/>
            </p:cNvSpPr>
            <p:nvPr userDrawn="1"/>
          </p:nvSpPr>
          <p:spPr>
            <a:xfrm rot="9888766">
              <a:off x="886945" y="790902"/>
              <a:ext cx="54048" cy="540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01" name="Straight Connector 300">
              <a:extLst>
                <a:ext uri="{FF2B5EF4-FFF2-40B4-BE49-F238E27FC236}">
                  <a16:creationId xmlns="" xmlns:a16="http://schemas.microsoft.com/office/drawing/2014/main" id="{7F45383A-FE62-42FC-A7E4-523EDE4EF502}"/>
                </a:ext>
              </a:extLst>
            </p:cNvPr>
            <p:cNvCxnSpPr>
              <a:cxnSpLocks/>
              <a:stCxn id="300" idx="2"/>
              <a:endCxn id="279" idx="7"/>
            </p:cNvCxnSpPr>
            <p:nvPr userDrawn="1"/>
          </p:nvCxnSpPr>
          <p:spPr>
            <a:xfrm rot="9888766" flipH="1">
              <a:off x="913165" y="609190"/>
              <a:ext cx="339955" cy="1599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>
              <a:extLst>
                <a:ext uri="{FF2B5EF4-FFF2-40B4-BE49-F238E27FC236}">
                  <a16:creationId xmlns="" xmlns:a16="http://schemas.microsoft.com/office/drawing/2014/main" id="{06C4E934-D177-426F-9379-39ACCBB8CBB4}"/>
                </a:ext>
              </a:extLst>
            </p:cNvPr>
            <p:cNvCxnSpPr>
              <a:cxnSpLocks/>
              <a:stCxn id="280" idx="4"/>
              <a:endCxn id="281" idx="1"/>
            </p:cNvCxnSpPr>
            <p:nvPr userDrawn="1"/>
          </p:nvCxnSpPr>
          <p:spPr>
            <a:xfrm flipH="1" flipV="1">
              <a:off x="1581021" y="-32362"/>
              <a:ext cx="149639" cy="4639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3" name="Oval 302">
              <a:extLst>
                <a:ext uri="{FF2B5EF4-FFF2-40B4-BE49-F238E27FC236}">
                  <a16:creationId xmlns="" xmlns:a16="http://schemas.microsoft.com/office/drawing/2014/main" id="{0B59674A-1D7D-472A-A3E7-E932B263744F}"/>
                </a:ext>
              </a:extLst>
            </p:cNvPr>
            <p:cNvSpPr>
              <a:spLocks noChangeAspect="1"/>
            </p:cNvSpPr>
            <p:nvPr userDrawn="1"/>
          </p:nvSpPr>
          <p:spPr>
            <a:xfrm rot="9888766">
              <a:off x="2146358" y="39530"/>
              <a:ext cx="54048" cy="540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04" name="Straight Connector 303">
              <a:extLst>
                <a:ext uri="{FF2B5EF4-FFF2-40B4-BE49-F238E27FC236}">
                  <a16:creationId xmlns="" xmlns:a16="http://schemas.microsoft.com/office/drawing/2014/main" id="{EECA8F92-7836-41ED-9EC8-C7F25074E607}"/>
                </a:ext>
              </a:extLst>
            </p:cNvPr>
            <p:cNvCxnSpPr>
              <a:cxnSpLocks/>
              <a:stCxn id="303" idx="3"/>
            </p:cNvCxnSpPr>
            <p:nvPr userDrawn="1"/>
          </p:nvCxnSpPr>
          <p:spPr>
            <a:xfrm rot="9888766" flipH="1">
              <a:off x="2174347" y="-50442"/>
              <a:ext cx="62078" cy="8693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6" name="Straight Connector 305">
              <a:extLst>
                <a:ext uri="{FF2B5EF4-FFF2-40B4-BE49-F238E27FC236}">
                  <a16:creationId xmlns="" xmlns:a16="http://schemas.microsoft.com/office/drawing/2014/main" id="{4E5A6100-2B9B-4030-AECE-BDC3233622B9}"/>
                </a:ext>
              </a:extLst>
            </p:cNvPr>
            <p:cNvCxnSpPr>
              <a:cxnSpLocks/>
              <a:stCxn id="303" idx="1"/>
              <a:endCxn id="313" idx="2"/>
            </p:cNvCxnSpPr>
            <p:nvPr userDrawn="1"/>
          </p:nvCxnSpPr>
          <p:spPr>
            <a:xfrm>
              <a:off x="2196830" y="79990"/>
              <a:ext cx="166170" cy="19780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>
              <a:extLst>
                <a:ext uri="{FF2B5EF4-FFF2-40B4-BE49-F238E27FC236}">
                  <a16:creationId xmlns="" xmlns:a16="http://schemas.microsoft.com/office/drawing/2014/main" id="{0B09899D-19E1-4B75-AAE8-EA659B416F92}"/>
                </a:ext>
              </a:extLst>
            </p:cNvPr>
            <p:cNvCxnSpPr>
              <a:cxnSpLocks/>
              <a:stCxn id="313" idx="3"/>
              <a:endCxn id="280" idx="2"/>
            </p:cNvCxnSpPr>
            <p:nvPr userDrawn="1"/>
          </p:nvCxnSpPr>
          <p:spPr>
            <a:xfrm flipH="1">
              <a:off x="1780400" y="299945"/>
              <a:ext cx="577138" cy="1601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8" name="Straight Connector 307">
              <a:extLst>
                <a:ext uri="{FF2B5EF4-FFF2-40B4-BE49-F238E27FC236}">
                  <a16:creationId xmlns="" xmlns:a16="http://schemas.microsoft.com/office/drawing/2014/main" id="{46DEFC7A-DEA4-460F-938A-90926E79A0D0}"/>
                </a:ext>
              </a:extLst>
            </p:cNvPr>
            <p:cNvCxnSpPr>
              <a:cxnSpLocks/>
              <a:stCxn id="278" idx="7"/>
              <a:endCxn id="286" idx="2"/>
            </p:cNvCxnSpPr>
            <p:nvPr userDrawn="1"/>
          </p:nvCxnSpPr>
          <p:spPr>
            <a:xfrm flipH="1">
              <a:off x="427446" y="1295429"/>
              <a:ext cx="825885" cy="2208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" name="Straight Connector 308">
              <a:extLst>
                <a:ext uri="{FF2B5EF4-FFF2-40B4-BE49-F238E27FC236}">
                  <a16:creationId xmlns="" xmlns:a16="http://schemas.microsoft.com/office/drawing/2014/main" id="{75DD3E74-1AE9-43B6-93FA-911F61031228}"/>
                </a:ext>
              </a:extLst>
            </p:cNvPr>
            <p:cNvCxnSpPr>
              <a:cxnSpLocks/>
              <a:stCxn id="280" idx="1"/>
              <a:endCxn id="310" idx="4"/>
            </p:cNvCxnSpPr>
            <p:nvPr/>
          </p:nvCxnSpPr>
          <p:spPr>
            <a:xfrm>
              <a:off x="1776451" y="490900"/>
              <a:ext cx="440756" cy="28194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0" name="Oval 309">
              <a:extLst>
                <a:ext uri="{FF2B5EF4-FFF2-40B4-BE49-F238E27FC236}">
                  <a16:creationId xmlns="" xmlns:a16="http://schemas.microsoft.com/office/drawing/2014/main" id="{15AC871D-02EF-41C3-941D-14A914C07B96}"/>
                </a:ext>
              </a:extLst>
            </p:cNvPr>
            <p:cNvSpPr/>
            <p:nvPr/>
          </p:nvSpPr>
          <p:spPr>
            <a:xfrm rot="8852236">
              <a:off x="2203401" y="768190"/>
              <a:ext cx="59607" cy="5960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11" name="Straight Connector 310">
              <a:extLst>
                <a:ext uri="{FF2B5EF4-FFF2-40B4-BE49-F238E27FC236}">
                  <a16:creationId xmlns="" xmlns:a16="http://schemas.microsoft.com/office/drawing/2014/main" id="{E129402E-4D4E-4C33-A05E-B6ED4F94DA77}"/>
                </a:ext>
              </a:extLst>
            </p:cNvPr>
            <p:cNvCxnSpPr>
              <a:cxnSpLocks/>
              <a:stCxn id="310" idx="6"/>
              <a:endCxn id="278" idx="1"/>
            </p:cNvCxnSpPr>
            <p:nvPr/>
          </p:nvCxnSpPr>
          <p:spPr>
            <a:xfrm flipH="1">
              <a:off x="1301700" y="813990"/>
              <a:ext cx="906358" cy="450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2" name="Straight Connector 311">
              <a:extLst>
                <a:ext uri="{FF2B5EF4-FFF2-40B4-BE49-F238E27FC236}">
                  <a16:creationId xmlns="" xmlns:a16="http://schemas.microsoft.com/office/drawing/2014/main" id="{7A725384-1A9A-4B26-9335-695B957379B3}"/>
                </a:ext>
              </a:extLst>
            </p:cNvPr>
            <p:cNvCxnSpPr>
              <a:cxnSpLocks/>
              <a:stCxn id="313" idx="4"/>
              <a:endCxn id="310" idx="2"/>
            </p:cNvCxnSpPr>
            <p:nvPr/>
          </p:nvCxnSpPr>
          <p:spPr>
            <a:xfrm flipH="1">
              <a:off x="2258351" y="319468"/>
              <a:ext cx="110986" cy="46252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3" name="Oval 312">
              <a:extLst>
                <a:ext uri="{FF2B5EF4-FFF2-40B4-BE49-F238E27FC236}">
                  <a16:creationId xmlns="" xmlns:a16="http://schemas.microsoft.com/office/drawing/2014/main" id="{193B28E6-9F4D-4A39-A913-FE44B27B31B4}"/>
                </a:ext>
              </a:extLst>
            </p:cNvPr>
            <p:cNvSpPr/>
            <p:nvPr userDrawn="1"/>
          </p:nvSpPr>
          <p:spPr>
            <a:xfrm rot="2181221">
              <a:off x="2357200" y="265661"/>
              <a:ext cx="59607" cy="5960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31" name="Straight Connector 330">
              <a:extLst>
                <a:ext uri="{FF2B5EF4-FFF2-40B4-BE49-F238E27FC236}">
                  <a16:creationId xmlns="" xmlns:a16="http://schemas.microsoft.com/office/drawing/2014/main" id="{DDD392E6-BA48-48D3-A378-812B1CF42DF3}"/>
                </a:ext>
              </a:extLst>
            </p:cNvPr>
            <p:cNvCxnSpPr>
              <a:cxnSpLocks/>
              <a:endCxn id="283" idx="4"/>
            </p:cNvCxnSpPr>
            <p:nvPr userDrawn="1"/>
          </p:nvCxnSpPr>
          <p:spPr>
            <a:xfrm>
              <a:off x="61339" y="-8698"/>
              <a:ext cx="243225" cy="3448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6" name="Oval 345">
              <a:extLst>
                <a:ext uri="{FF2B5EF4-FFF2-40B4-BE49-F238E27FC236}">
                  <a16:creationId xmlns="" xmlns:a16="http://schemas.microsoft.com/office/drawing/2014/main" id="{5A3548C6-2D44-49B8-831D-2A956FD743C3}"/>
                </a:ext>
              </a:extLst>
            </p:cNvPr>
            <p:cNvSpPr/>
            <p:nvPr userDrawn="1"/>
          </p:nvSpPr>
          <p:spPr>
            <a:xfrm rot="8852236">
              <a:off x="2545972" y="-969"/>
              <a:ext cx="59607" cy="5960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48" name="Straight Connector 347">
              <a:extLst>
                <a:ext uri="{FF2B5EF4-FFF2-40B4-BE49-F238E27FC236}">
                  <a16:creationId xmlns="" xmlns:a16="http://schemas.microsoft.com/office/drawing/2014/main" id="{B477194E-6BF7-4F20-9349-2F440C78FA1A}"/>
                </a:ext>
              </a:extLst>
            </p:cNvPr>
            <p:cNvCxnSpPr>
              <a:cxnSpLocks/>
              <a:stCxn id="346" idx="7"/>
              <a:endCxn id="313" idx="0"/>
            </p:cNvCxnSpPr>
            <p:nvPr userDrawn="1"/>
          </p:nvCxnSpPr>
          <p:spPr>
            <a:xfrm flipH="1">
              <a:off x="2404670" y="57928"/>
              <a:ext cx="164636" cy="21353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2" name="Straight Connector 351">
              <a:extLst>
                <a:ext uri="{FF2B5EF4-FFF2-40B4-BE49-F238E27FC236}">
                  <a16:creationId xmlns="" xmlns:a16="http://schemas.microsoft.com/office/drawing/2014/main" id="{650DCBD7-41BB-44B7-8AE5-726F3A9ACED4}"/>
                </a:ext>
              </a:extLst>
            </p:cNvPr>
            <p:cNvCxnSpPr>
              <a:cxnSpLocks/>
              <a:stCxn id="346" idx="5"/>
              <a:endCxn id="303" idx="1"/>
            </p:cNvCxnSpPr>
            <p:nvPr userDrawn="1"/>
          </p:nvCxnSpPr>
          <p:spPr>
            <a:xfrm flipH="1">
              <a:off x="2196830" y="22365"/>
              <a:ext cx="349852" cy="576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2" name="Group 451">
            <a:extLst>
              <a:ext uri="{FF2B5EF4-FFF2-40B4-BE49-F238E27FC236}">
                <a16:creationId xmlns="" xmlns:a16="http://schemas.microsoft.com/office/drawing/2014/main" id="{94A52F1D-A8E0-4B79-AD02-40EE13ACFDCE}"/>
              </a:ext>
            </a:extLst>
          </p:cNvPr>
          <p:cNvGrpSpPr/>
          <p:nvPr userDrawn="1"/>
        </p:nvGrpSpPr>
        <p:grpSpPr>
          <a:xfrm flipH="1">
            <a:off x="7180244" y="-68234"/>
            <a:ext cx="1975767" cy="1640244"/>
            <a:chOff x="123623" y="79578"/>
            <a:chExt cx="2634356" cy="1640244"/>
          </a:xfrm>
        </p:grpSpPr>
        <p:cxnSp>
          <p:nvCxnSpPr>
            <p:cNvPr id="390" name="Straight Connector 389">
              <a:extLst>
                <a:ext uri="{FF2B5EF4-FFF2-40B4-BE49-F238E27FC236}">
                  <a16:creationId xmlns="" xmlns:a16="http://schemas.microsoft.com/office/drawing/2014/main" id="{64AAE9F9-F4AC-4827-9ABB-A278AC7E3065}"/>
                </a:ext>
              </a:extLst>
            </p:cNvPr>
            <p:cNvCxnSpPr>
              <a:cxnSpLocks/>
              <a:stCxn id="425" idx="7"/>
              <a:endCxn id="423" idx="2"/>
            </p:cNvCxnSpPr>
            <p:nvPr userDrawn="1"/>
          </p:nvCxnSpPr>
          <p:spPr>
            <a:xfrm rot="9888766" flipV="1">
              <a:off x="1360767" y="726676"/>
              <a:ext cx="600723" cy="59146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1" name="Straight Connector 390">
              <a:extLst>
                <a:ext uri="{FF2B5EF4-FFF2-40B4-BE49-F238E27FC236}">
                  <a16:creationId xmlns="" xmlns:a16="http://schemas.microsoft.com/office/drawing/2014/main" id="{FE2930D1-CF2B-439A-B306-567FCD965EDF}"/>
                </a:ext>
              </a:extLst>
            </p:cNvPr>
            <p:cNvCxnSpPr>
              <a:cxnSpLocks/>
              <a:stCxn id="423" idx="4"/>
              <a:endCxn id="435" idx="1"/>
            </p:cNvCxnSpPr>
            <p:nvPr userDrawn="1"/>
          </p:nvCxnSpPr>
          <p:spPr>
            <a:xfrm rot="9888766">
              <a:off x="1146231" y="950894"/>
              <a:ext cx="190127" cy="4560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2" name="Straight Connector 391">
              <a:extLst>
                <a:ext uri="{FF2B5EF4-FFF2-40B4-BE49-F238E27FC236}">
                  <a16:creationId xmlns="" xmlns:a16="http://schemas.microsoft.com/office/drawing/2014/main" id="{8FF36ACF-649A-4CB1-8273-2DEBCD7980CF}"/>
                </a:ext>
              </a:extLst>
            </p:cNvPr>
            <p:cNvCxnSpPr>
              <a:cxnSpLocks/>
              <a:stCxn id="428" idx="2"/>
              <a:endCxn id="433" idx="6"/>
            </p:cNvCxnSpPr>
            <p:nvPr userDrawn="1"/>
          </p:nvCxnSpPr>
          <p:spPr>
            <a:xfrm>
              <a:off x="509383" y="518634"/>
              <a:ext cx="472728" cy="1973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3" name="Straight Connector 392">
              <a:extLst>
                <a:ext uri="{FF2B5EF4-FFF2-40B4-BE49-F238E27FC236}">
                  <a16:creationId xmlns="" xmlns:a16="http://schemas.microsoft.com/office/drawing/2014/main" id="{1C1DD5CB-803A-4C23-8C39-709D3E134DEB}"/>
                </a:ext>
              </a:extLst>
            </p:cNvPr>
            <p:cNvCxnSpPr>
              <a:cxnSpLocks/>
              <a:stCxn id="435" idx="5"/>
              <a:endCxn id="428" idx="1"/>
            </p:cNvCxnSpPr>
            <p:nvPr userDrawn="1"/>
          </p:nvCxnSpPr>
          <p:spPr>
            <a:xfrm flipH="1" flipV="1">
              <a:off x="505222" y="551064"/>
              <a:ext cx="537699" cy="40582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4" name="Straight Connector 393">
              <a:extLst>
                <a:ext uri="{FF2B5EF4-FFF2-40B4-BE49-F238E27FC236}">
                  <a16:creationId xmlns="" xmlns:a16="http://schemas.microsoft.com/office/drawing/2014/main" id="{5C49EA2F-4583-4BB5-B840-8874BA03CF21}"/>
                </a:ext>
              </a:extLst>
            </p:cNvPr>
            <p:cNvCxnSpPr>
              <a:cxnSpLocks/>
              <a:stCxn id="423" idx="5"/>
              <a:endCxn id="434" idx="1"/>
            </p:cNvCxnSpPr>
            <p:nvPr userDrawn="1"/>
          </p:nvCxnSpPr>
          <p:spPr>
            <a:xfrm rot="9888766">
              <a:off x="778173" y="1018210"/>
              <a:ext cx="545961" cy="46081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5" name="Straight Connector 394">
              <a:extLst>
                <a:ext uri="{FF2B5EF4-FFF2-40B4-BE49-F238E27FC236}">
                  <a16:creationId xmlns="" xmlns:a16="http://schemas.microsoft.com/office/drawing/2014/main" id="{B1738490-84A0-497A-9C45-102DAE17ABAC}"/>
                </a:ext>
              </a:extLst>
            </p:cNvPr>
            <p:cNvCxnSpPr>
              <a:cxnSpLocks/>
              <a:stCxn id="428" idx="0"/>
              <a:endCxn id="434" idx="4"/>
            </p:cNvCxnSpPr>
            <p:nvPr userDrawn="1"/>
          </p:nvCxnSpPr>
          <p:spPr>
            <a:xfrm>
              <a:off x="479346" y="571053"/>
              <a:ext cx="217472" cy="48720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6" name="Straight Connector 395">
              <a:extLst>
                <a:ext uri="{FF2B5EF4-FFF2-40B4-BE49-F238E27FC236}">
                  <a16:creationId xmlns="" xmlns:a16="http://schemas.microsoft.com/office/drawing/2014/main" id="{280603F7-4888-4C9F-843F-03707A5BB7AE}"/>
                </a:ext>
              </a:extLst>
            </p:cNvPr>
            <p:cNvCxnSpPr>
              <a:cxnSpLocks/>
              <a:stCxn id="435" idx="3"/>
              <a:endCxn id="433" idx="0"/>
            </p:cNvCxnSpPr>
            <p:nvPr userDrawn="1"/>
          </p:nvCxnSpPr>
          <p:spPr>
            <a:xfrm rot="9888766" flipH="1">
              <a:off x="1052457" y="741744"/>
              <a:ext cx="6741" cy="2078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7" name="Straight Connector 396">
              <a:extLst>
                <a:ext uri="{FF2B5EF4-FFF2-40B4-BE49-F238E27FC236}">
                  <a16:creationId xmlns="" xmlns:a16="http://schemas.microsoft.com/office/drawing/2014/main" id="{9F176CF5-BC06-4C41-9205-0A86A10A7053}"/>
                </a:ext>
              </a:extLst>
            </p:cNvPr>
            <p:cNvCxnSpPr>
              <a:cxnSpLocks/>
              <a:stCxn id="423" idx="6"/>
              <a:endCxn id="432" idx="2"/>
            </p:cNvCxnSpPr>
            <p:nvPr userDrawn="1"/>
          </p:nvCxnSpPr>
          <p:spPr>
            <a:xfrm flipH="1" flipV="1">
              <a:off x="847363" y="1366021"/>
              <a:ext cx="532965" cy="639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8" name="Straight Connector 397">
              <a:extLst>
                <a:ext uri="{FF2B5EF4-FFF2-40B4-BE49-F238E27FC236}">
                  <a16:creationId xmlns="" xmlns:a16="http://schemas.microsoft.com/office/drawing/2014/main" id="{4D5D09F6-DCA4-431C-B181-2F7A401F0A78}"/>
                </a:ext>
              </a:extLst>
            </p:cNvPr>
            <p:cNvCxnSpPr>
              <a:cxnSpLocks/>
              <a:stCxn id="428" idx="7"/>
              <a:endCxn id="430" idx="3"/>
            </p:cNvCxnSpPr>
            <p:nvPr userDrawn="1"/>
          </p:nvCxnSpPr>
          <p:spPr>
            <a:xfrm flipH="1">
              <a:off x="351971" y="566892"/>
              <a:ext cx="94946" cy="71437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9" name="Straight Connector 398">
              <a:extLst>
                <a:ext uri="{FF2B5EF4-FFF2-40B4-BE49-F238E27FC236}">
                  <a16:creationId xmlns="" xmlns:a16="http://schemas.microsoft.com/office/drawing/2014/main" id="{EADE9C2B-A0BE-4EE5-A343-A54C5C1783CF}"/>
                </a:ext>
              </a:extLst>
            </p:cNvPr>
            <p:cNvCxnSpPr>
              <a:cxnSpLocks/>
              <a:stCxn id="435" idx="6"/>
              <a:endCxn id="434" idx="2"/>
            </p:cNvCxnSpPr>
            <p:nvPr userDrawn="1"/>
          </p:nvCxnSpPr>
          <p:spPr>
            <a:xfrm rot="9888766" flipV="1">
              <a:off x="722319" y="1019796"/>
              <a:ext cx="325630" cy="150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0" name="Straight Connector 399">
              <a:extLst>
                <a:ext uri="{FF2B5EF4-FFF2-40B4-BE49-F238E27FC236}">
                  <a16:creationId xmlns="" xmlns:a16="http://schemas.microsoft.com/office/drawing/2014/main" id="{B9D12CD3-39AE-4C08-BB96-4AF703C35BDF}"/>
                </a:ext>
              </a:extLst>
            </p:cNvPr>
            <p:cNvCxnSpPr>
              <a:cxnSpLocks/>
              <a:stCxn id="427" idx="0"/>
              <a:endCxn id="433" idx="4"/>
            </p:cNvCxnSpPr>
            <p:nvPr userDrawn="1"/>
          </p:nvCxnSpPr>
          <p:spPr>
            <a:xfrm>
              <a:off x="961665" y="239203"/>
              <a:ext cx="48947" cy="42704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1" name="Straight Connector 400">
              <a:extLst>
                <a:ext uri="{FF2B5EF4-FFF2-40B4-BE49-F238E27FC236}">
                  <a16:creationId xmlns="" xmlns:a16="http://schemas.microsoft.com/office/drawing/2014/main" id="{BCD1E4FC-F9E9-47BD-8CCA-45A60F971985}"/>
                </a:ext>
              </a:extLst>
            </p:cNvPr>
            <p:cNvCxnSpPr>
              <a:cxnSpLocks/>
              <a:stCxn id="434" idx="6"/>
              <a:endCxn id="430" idx="2"/>
            </p:cNvCxnSpPr>
            <p:nvPr userDrawn="1"/>
          </p:nvCxnSpPr>
          <p:spPr>
            <a:xfrm rot="9888766" flipV="1">
              <a:off x="348212" y="1135356"/>
              <a:ext cx="352331" cy="12652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2" name="Straight Connector 401">
              <a:extLst>
                <a:ext uri="{FF2B5EF4-FFF2-40B4-BE49-F238E27FC236}">
                  <a16:creationId xmlns="" xmlns:a16="http://schemas.microsoft.com/office/drawing/2014/main" id="{9AE5CD1C-55DC-4C15-B2FF-A910C31EA3FB}"/>
                </a:ext>
              </a:extLst>
            </p:cNvPr>
            <p:cNvCxnSpPr>
              <a:cxnSpLocks/>
              <a:stCxn id="429" idx="0"/>
              <a:endCxn id="430" idx="4"/>
            </p:cNvCxnSpPr>
            <p:nvPr userDrawn="1"/>
          </p:nvCxnSpPr>
          <p:spPr>
            <a:xfrm>
              <a:off x="171475" y="885570"/>
              <a:ext cx="149723" cy="39175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3" name="Straight Connector 402">
              <a:extLst>
                <a:ext uri="{FF2B5EF4-FFF2-40B4-BE49-F238E27FC236}">
                  <a16:creationId xmlns="" xmlns:a16="http://schemas.microsoft.com/office/drawing/2014/main" id="{F5722ECB-C37E-40EA-8A64-9DB32C56C46C}"/>
                </a:ext>
              </a:extLst>
            </p:cNvPr>
            <p:cNvCxnSpPr>
              <a:cxnSpLocks/>
              <a:stCxn id="432" idx="1"/>
              <a:endCxn id="430" idx="5"/>
            </p:cNvCxnSpPr>
            <p:nvPr userDrawn="1"/>
          </p:nvCxnSpPr>
          <p:spPr>
            <a:xfrm flipH="1" flipV="1">
              <a:off x="296646" y="1296287"/>
              <a:ext cx="548085" cy="9025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4" name="Straight Connector 403">
              <a:extLst>
                <a:ext uri="{FF2B5EF4-FFF2-40B4-BE49-F238E27FC236}">
                  <a16:creationId xmlns="" xmlns:a16="http://schemas.microsoft.com/office/drawing/2014/main" id="{64DA1FB6-BAC6-4844-AB2C-5A268FC07030}"/>
                </a:ext>
              </a:extLst>
            </p:cNvPr>
            <p:cNvCxnSpPr>
              <a:cxnSpLocks/>
              <a:stCxn id="432" idx="7"/>
              <a:endCxn id="431" idx="3"/>
            </p:cNvCxnSpPr>
            <p:nvPr userDrawn="1"/>
          </p:nvCxnSpPr>
          <p:spPr>
            <a:xfrm flipH="1">
              <a:off x="560879" y="1396549"/>
              <a:ext cx="246968" cy="24756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5" name="Straight Connector 404">
              <a:extLst>
                <a:ext uri="{FF2B5EF4-FFF2-40B4-BE49-F238E27FC236}">
                  <a16:creationId xmlns="" xmlns:a16="http://schemas.microsoft.com/office/drawing/2014/main" id="{8E2BFD9E-B2A6-4D0D-AA33-CA11AA89597E}"/>
                </a:ext>
              </a:extLst>
            </p:cNvPr>
            <p:cNvCxnSpPr>
              <a:cxnSpLocks/>
              <a:stCxn id="431" idx="5"/>
              <a:endCxn id="430" idx="1"/>
            </p:cNvCxnSpPr>
            <p:nvPr userDrawn="1"/>
          </p:nvCxnSpPr>
          <p:spPr>
            <a:xfrm flipH="1" flipV="1">
              <a:off x="366989" y="1336594"/>
              <a:ext cx="138565" cy="3225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6" name="Straight Connector 405">
              <a:extLst>
                <a:ext uri="{FF2B5EF4-FFF2-40B4-BE49-F238E27FC236}">
                  <a16:creationId xmlns="" xmlns:a16="http://schemas.microsoft.com/office/drawing/2014/main" id="{CD36DF3A-4276-4464-91CD-77CAADB314E3}"/>
                </a:ext>
              </a:extLst>
            </p:cNvPr>
            <p:cNvCxnSpPr>
              <a:cxnSpLocks/>
              <a:stCxn id="431" idx="6"/>
            </p:cNvCxnSpPr>
            <p:nvPr userDrawn="1"/>
          </p:nvCxnSpPr>
          <p:spPr>
            <a:xfrm flipH="1" flipV="1">
              <a:off x="130833" y="1636034"/>
              <a:ext cx="370772" cy="5387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7" name="Straight Connector 406">
              <a:extLst>
                <a:ext uri="{FF2B5EF4-FFF2-40B4-BE49-F238E27FC236}">
                  <a16:creationId xmlns="" xmlns:a16="http://schemas.microsoft.com/office/drawing/2014/main" id="{BAA92504-9B47-499B-A030-2F8CB01AF83A}"/>
                </a:ext>
              </a:extLst>
            </p:cNvPr>
            <p:cNvCxnSpPr>
              <a:cxnSpLocks/>
              <a:stCxn id="424" idx="0"/>
              <a:endCxn id="423" idx="3"/>
            </p:cNvCxnSpPr>
            <p:nvPr userDrawn="1"/>
          </p:nvCxnSpPr>
          <p:spPr>
            <a:xfrm rot="9888766" flipV="1">
              <a:off x="1338671" y="733666"/>
              <a:ext cx="157054" cy="6253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8" name="Straight Connector 407">
              <a:extLst>
                <a:ext uri="{FF2B5EF4-FFF2-40B4-BE49-F238E27FC236}">
                  <a16:creationId xmlns="" xmlns:a16="http://schemas.microsoft.com/office/drawing/2014/main" id="{536ABAE3-F6C8-4CD0-9255-28C22843E680}"/>
                </a:ext>
              </a:extLst>
            </p:cNvPr>
            <p:cNvCxnSpPr>
              <a:cxnSpLocks/>
              <a:stCxn id="433" idx="2"/>
              <a:endCxn id="424" idx="6"/>
            </p:cNvCxnSpPr>
            <p:nvPr userDrawn="1"/>
          </p:nvCxnSpPr>
          <p:spPr>
            <a:xfrm rot="9888766" flipH="1" flipV="1">
              <a:off x="1065460" y="655664"/>
              <a:ext cx="288080" cy="774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9" name="Straight Connector 408">
              <a:extLst>
                <a:ext uri="{FF2B5EF4-FFF2-40B4-BE49-F238E27FC236}">
                  <a16:creationId xmlns="" xmlns:a16="http://schemas.microsoft.com/office/drawing/2014/main" id="{A127C11B-0606-4824-A719-64C9D9CBC3F5}"/>
                </a:ext>
              </a:extLst>
            </p:cNvPr>
            <p:cNvCxnSpPr>
              <a:cxnSpLocks/>
              <a:stCxn id="427" idx="1"/>
              <a:endCxn id="424" idx="5"/>
            </p:cNvCxnSpPr>
            <p:nvPr userDrawn="1"/>
          </p:nvCxnSpPr>
          <p:spPr>
            <a:xfrm>
              <a:off x="986217" y="220236"/>
              <a:ext cx="376592" cy="4413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0" name="Straight Connector 409">
              <a:extLst>
                <a:ext uri="{FF2B5EF4-FFF2-40B4-BE49-F238E27FC236}">
                  <a16:creationId xmlns="" xmlns:a16="http://schemas.microsoft.com/office/drawing/2014/main" id="{5151E67F-3700-400D-852C-697A37C3DA1D}"/>
                </a:ext>
              </a:extLst>
            </p:cNvPr>
            <p:cNvCxnSpPr>
              <a:cxnSpLocks/>
              <a:stCxn id="426" idx="7"/>
              <a:endCxn id="424" idx="3"/>
            </p:cNvCxnSpPr>
            <p:nvPr userDrawn="1"/>
          </p:nvCxnSpPr>
          <p:spPr>
            <a:xfrm flipH="1">
              <a:off x="1421114" y="130050"/>
              <a:ext cx="275423" cy="5156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1" name="Straight Connector 410">
              <a:extLst>
                <a:ext uri="{FF2B5EF4-FFF2-40B4-BE49-F238E27FC236}">
                  <a16:creationId xmlns="" xmlns:a16="http://schemas.microsoft.com/office/drawing/2014/main" id="{5BF99317-1401-4BF0-B65E-F7D994FE6CD3}"/>
                </a:ext>
              </a:extLst>
            </p:cNvPr>
            <p:cNvCxnSpPr>
              <a:cxnSpLocks/>
              <a:stCxn id="425" idx="6"/>
              <a:endCxn id="424" idx="2"/>
            </p:cNvCxnSpPr>
            <p:nvPr userDrawn="1"/>
          </p:nvCxnSpPr>
          <p:spPr>
            <a:xfrm rot="9888766">
              <a:off x="1443367" y="616777"/>
              <a:ext cx="408926" cy="7180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2" name="Straight Connector 411">
              <a:extLst>
                <a:ext uri="{FF2B5EF4-FFF2-40B4-BE49-F238E27FC236}">
                  <a16:creationId xmlns="" xmlns:a16="http://schemas.microsoft.com/office/drawing/2014/main" id="{1AA620D2-9A00-46A4-96CF-22DB2FECF458}"/>
                </a:ext>
              </a:extLst>
            </p:cNvPr>
            <p:cNvCxnSpPr>
              <a:cxnSpLocks/>
              <a:stCxn id="438" idx="7"/>
              <a:endCxn id="425" idx="3"/>
            </p:cNvCxnSpPr>
            <p:nvPr userDrawn="1"/>
          </p:nvCxnSpPr>
          <p:spPr>
            <a:xfrm flipH="1">
              <a:off x="1913833" y="242402"/>
              <a:ext cx="398513" cy="345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3" name="Straight Connector 412">
              <a:extLst>
                <a:ext uri="{FF2B5EF4-FFF2-40B4-BE49-F238E27FC236}">
                  <a16:creationId xmlns="" xmlns:a16="http://schemas.microsoft.com/office/drawing/2014/main" id="{2FDFD141-FA63-4E05-960A-6D5618D80474}"/>
                </a:ext>
              </a:extLst>
            </p:cNvPr>
            <p:cNvCxnSpPr>
              <a:cxnSpLocks/>
              <a:stCxn id="438" idx="6"/>
              <a:endCxn id="426" idx="2"/>
            </p:cNvCxnSpPr>
            <p:nvPr userDrawn="1"/>
          </p:nvCxnSpPr>
          <p:spPr>
            <a:xfrm flipH="1" flipV="1">
              <a:off x="1736053" y="99522"/>
              <a:ext cx="563649" cy="1265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4" name="Straight Connector 413">
              <a:extLst>
                <a:ext uri="{FF2B5EF4-FFF2-40B4-BE49-F238E27FC236}">
                  <a16:creationId xmlns="" xmlns:a16="http://schemas.microsoft.com/office/drawing/2014/main" id="{8F94F9AA-B40E-4339-AB88-E1C883468D40}"/>
                </a:ext>
              </a:extLst>
            </p:cNvPr>
            <p:cNvCxnSpPr>
              <a:cxnSpLocks/>
              <a:stCxn id="438" idx="4"/>
            </p:cNvCxnSpPr>
            <p:nvPr userDrawn="1"/>
          </p:nvCxnSpPr>
          <p:spPr>
            <a:xfrm flipH="1" flipV="1">
              <a:off x="2274426" y="143290"/>
              <a:ext cx="44276" cy="4958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5" name="Straight Connector 414">
              <a:extLst>
                <a:ext uri="{FF2B5EF4-FFF2-40B4-BE49-F238E27FC236}">
                  <a16:creationId xmlns="" xmlns:a16="http://schemas.microsoft.com/office/drawing/2014/main" id="{9086A817-0E2C-4225-AADB-479F35745904}"/>
                </a:ext>
              </a:extLst>
            </p:cNvPr>
            <p:cNvCxnSpPr>
              <a:cxnSpLocks/>
              <a:stCxn id="426" idx="6"/>
              <a:endCxn id="427" idx="2"/>
            </p:cNvCxnSpPr>
            <p:nvPr userDrawn="1"/>
          </p:nvCxnSpPr>
          <p:spPr>
            <a:xfrm flipH="1">
              <a:off x="990166" y="113682"/>
              <a:ext cx="693727" cy="757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6" name="Straight Connector 415">
              <a:extLst>
                <a:ext uri="{FF2B5EF4-FFF2-40B4-BE49-F238E27FC236}">
                  <a16:creationId xmlns="" xmlns:a16="http://schemas.microsoft.com/office/drawing/2014/main" id="{23FA985B-EDC1-4DFF-98C8-19C469E434F6}"/>
                </a:ext>
              </a:extLst>
            </p:cNvPr>
            <p:cNvCxnSpPr>
              <a:cxnSpLocks/>
              <a:stCxn id="427" idx="6"/>
              <a:endCxn id="428" idx="3"/>
            </p:cNvCxnSpPr>
            <p:nvPr userDrawn="1"/>
          </p:nvCxnSpPr>
          <p:spPr>
            <a:xfrm flipH="1">
              <a:off x="489394" y="210702"/>
              <a:ext cx="422531" cy="2820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7" name="Straight Connector 416">
              <a:extLst>
                <a:ext uri="{FF2B5EF4-FFF2-40B4-BE49-F238E27FC236}">
                  <a16:creationId xmlns="" xmlns:a16="http://schemas.microsoft.com/office/drawing/2014/main" id="{A1D848CE-1454-4D09-971A-A2A30D4AC944}"/>
                </a:ext>
              </a:extLst>
            </p:cNvPr>
            <p:cNvCxnSpPr>
              <a:cxnSpLocks/>
              <a:stCxn id="429" idx="2"/>
              <a:endCxn id="428" idx="6"/>
            </p:cNvCxnSpPr>
            <p:nvPr userDrawn="1"/>
          </p:nvCxnSpPr>
          <p:spPr>
            <a:xfrm flipV="1">
              <a:off x="190475" y="541016"/>
              <a:ext cx="236453" cy="3113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8" name="Straight Connector 417">
              <a:extLst>
                <a:ext uri="{FF2B5EF4-FFF2-40B4-BE49-F238E27FC236}">
                  <a16:creationId xmlns="" xmlns:a16="http://schemas.microsoft.com/office/drawing/2014/main" id="{454744C5-E9F9-4B8D-8ED0-DC9EFB369215}"/>
                </a:ext>
              </a:extLst>
            </p:cNvPr>
            <p:cNvCxnSpPr>
              <a:cxnSpLocks/>
              <a:endCxn id="428" idx="5"/>
            </p:cNvCxnSpPr>
            <p:nvPr userDrawn="1"/>
          </p:nvCxnSpPr>
          <p:spPr>
            <a:xfrm>
              <a:off x="146310" y="434327"/>
              <a:ext cx="284779" cy="7426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9" name="Straight Connector 418">
              <a:extLst>
                <a:ext uri="{FF2B5EF4-FFF2-40B4-BE49-F238E27FC236}">
                  <a16:creationId xmlns="" xmlns:a16="http://schemas.microsoft.com/office/drawing/2014/main" id="{9136F6F0-5AF5-4232-A79D-193908A5BDB0}"/>
                </a:ext>
              </a:extLst>
            </p:cNvPr>
            <p:cNvCxnSpPr>
              <a:cxnSpLocks/>
              <a:endCxn id="428" idx="3"/>
            </p:cNvCxnSpPr>
            <p:nvPr userDrawn="1"/>
          </p:nvCxnSpPr>
          <p:spPr>
            <a:xfrm flipH="1">
              <a:off x="489394" y="129056"/>
              <a:ext cx="68920" cy="3637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0" name="Straight Connector 419">
              <a:extLst>
                <a:ext uri="{FF2B5EF4-FFF2-40B4-BE49-F238E27FC236}">
                  <a16:creationId xmlns="" xmlns:a16="http://schemas.microsoft.com/office/drawing/2014/main" id="{0B0B4F1A-6A95-4B8E-9765-B4EBCA78A357}"/>
                </a:ext>
              </a:extLst>
            </p:cNvPr>
            <p:cNvCxnSpPr>
              <a:cxnSpLocks/>
              <a:stCxn id="432" idx="4"/>
              <a:endCxn id="434" idx="0"/>
            </p:cNvCxnSpPr>
            <p:nvPr userDrawn="1"/>
          </p:nvCxnSpPr>
          <p:spPr>
            <a:xfrm flipH="1" flipV="1">
              <a:off x="710978" y="1110415"/>
              <a:ext cx="103225" cy="23660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1" name="Straight Connector 420">
              <a:extLst>
                <a:ext uri="{FF2B5EF4-FFF2-40B4-BE49-F238E27FC236}">
                  <a16:creationId xmlns="" xmlns:a16="http://schemas.microsoft.com/office/drawing/2014/main" id="{C7E1FBD5-F114-4387-A178-18981E22974B}"/>
                </a:ext>
              </a:extLst>
            </p:cNvPr>
            <p:cNvCxnSpPr>
              <a:cxnSpLocks/>
              <a:endCxn id="430" idx="6"/>
            </p:cNvCxnSpPr>
            <p:nvPr userDrawn="1"/>
          </p:nvCxnSpPr>
          <p:spPr>
            <a:xfrm>
              <a:off x="135460" y="1298559"/>
              <a:ext cx="157237" cy="2850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2" name="Straight Connector 421">
              <a:extLst>
                <a:ext uri="{FF2B5EF4-FFF2-40B4-BE49-F238E27FC236}">
                  <a16:creationId xmlns="" xmlns:a16="http://schemas.microsoft.com/office/drawing/2014/main" id="{B098E622-F75D-435C-AEDA-0B2B7B9C71C5}"/>
                </a:ext>
              </a:extLst>
            </p:cNvPr>
            <p:cNvCxnSpPr>
              <a:cxnSpLocks/>
              <a:stCxn id="430" idx="7"/>
            </p:cNvCxnSpPr>
            <p:nvPr userDrawn="1"/>
          </p:nvCxnSpPr>
          <p:spPr>
            <a:xfrm flipH="1">
              <a:off x="123623" y="1351612"/>
              <a:ext cx="188041" cy="2120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3" name="Oval 422">
              <a:extLst>
                <a:ext uri="{FF2B5EF4-FFF2-40B4-BE49-F238E27FC236}">
                  <a16:creationId xmlns="" xmlns:a16="http://schemas.microsoft.com/office/drawing/2014/main" id="{051CDAD3-F484-46D1-83A3-6A50EA3DED03}"/>
                </a:ext>
              </a:extLst>
            </p:cNvPr>
            <p:cNvSpPr/>
            <p:nvPr userDrawn="1"/>
          </p:nvSpPr>
          <p:spPr>
            <a:xfrm rot="8852236">
              <a:off x="1373994" y="1367723"/>
              <a:ext cx="81073" cy="8107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4" name="Oval 423">
              <a:extLst>
                <a:ext uri="{FF2B5EF4-FFF2-40B4-BE49-F238E27FC236}">
                  <a16:creationId xmlns="" xmlns:a16="http://schemas.microsoft.com/office/drawing/2014/main" id="{C1BE8703-0E1B-4B95-BFF9-374949BD9585}"/>
                </a:ext>
              </a:extLst>
            </p:cNvPr>
            <p:cNvSpPr/>
            <p:nvPr userDrawn="1"/>
          </p:nvSpPr>
          <p:spPr>
            <a:xfrm rot="9888766">
              <a:off x="1357156" y="640067"/>
              <a:ext cx="85439" cy="8543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5" name="Oval 424">
              <a:extLst>
                <a:ext uri="{FF2B5EF4-FFF2-40B4-BE49-F238E27FC236}">
                  <a16:creationId xmlns="" xmlns:a16="http://schemas.microsoft.com/office/drawing/2014/main" id="{DBAF651E-E4DC-474D-9B8C-9F288FC9941F}"/>
                </a:ext>
              </a:extLst>
            </p:cNvPr>
            <p:cNvSpPr/>
            <p:nvPr userDrawn="1"/>
          </p:nvSpPr>
          <p:spPr>
            <a:xfrm rot="9888766">
              <a:off x="1853143" y="582610"/>
              <a:ext cx="81073" cy="8107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6" name="Oval 425">
              <a:extLst>
                <a:ext uri="{FF2B5EF4-FFF2-40B4-BE49-F238E27FC236}">
                  <a16:creationId xmlns="" xmlns:a16="http://schemas.microsoft.com/office/drawing/2014/main" id="{F6E3FCB0-09DF-4FDC-AD62-E0AD104CADAE}"/>
                </a:ext>
              </a:extLst>
            </p:cNvPr>
            <p:cNvSpPr>
              <a:spLocks noChangeAspect="1"/>
            </p:cNvSpPr>
            <p:nvPr userDrawn="1"/>
          </p:nvSpPr>
          <p:spPr>
            <a:xfrm rot="9888766">
              <a:off x="1682949" y="79578"/>
              <a:ext cx="54048" cy="540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7" name="Oval 426">
              <a:extLst>
                <a:ext uri="{FF2B5EF4-FFF2-40B4-BE49-F238E27FC236}">
                  <a16:creationId xmlns="" xmlns:a16="http://schemas.microsoft.com/office/drawing/2014/main" id="{AD1ED283-3EA7-42A8-A035-4BB05C4064B8}"/>
                </a:ext>
              </a:extLst>
            </p:cNvPr>
            <p:cNvSpPr>
              <a:spLocks noChangeAspect="1"/>
            </p:cNvSpPr>
            <p:nvPr userDrawn="1"/>
          </p:nvSpPr>
          <p:spPr>
            <a:xfrm rot="9888766">
              <a:off x="910509" y="159546"/>
              <a:ext cx="81073" cy="8107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8" name="Oval 427">
              <a:extLst>
                <a:ext uri="{FF2B5EF4-FFF2-40B4-BE49-F238E27FC236}">
                  <a16:creationId xmlns="" xmlns:a16="http://schemas.microsoft.com/office/drawing/2014/main" id="{BA53649C-5900-4B00-9F1B-217CF88E8AD0}"/>
                </a:ext>
              </a:extLst>
            </p:cNvPr>
            <p:cNvSpPr/>
            <p:nvPr userDrawn="1"/>
          </p:nvSpPr>
          <p:spPr>
            <a:xfrm rot="9888766">
              <a:off x="425436" y="487106"/>
              <a:ext cx="85439" cy="8543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9" name="Oval 428">
              <a:extLst>
                <a:ext uri="{FF2B5EF4-FFF2-40B4-BE49-F238E27FC236}">
                  <a16:creationId xmlns="" xmlns:a16="http://schemas.microsoft.com/office/drawing/2014/main" id="{32895BD8-A224-4642-A5EE-B463E7DE6867}"/>
                </a:ext>
              </a:extLst>
            </p:cNvPr>
            <p:cNvSpPr>
              <a:spLocks noChangeAspect="1"/>
            </p:cNvSpPr>
            <p:nvPr userDrawn="1"/>
          </p:nvSpPr>
          <p:spPr>
            <a:xfrm rot="9888766">
              <a:off x="137371" y="832466"/>
              <a:ext cx="54048" cy="540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0" name="Oval 429">
              <a:extLst>
                <a:ext uri="{FF2B5EF4-FFF2-40B4-BE49-F238E27FC236}">
                  <a16:creationId xmlns="" xmlns:a16="http://schemas.microsoft.com/office/drawing/2014/main" id="{2D269516-246C-4E9E-A151-4262B778B830}"/>
                </a:ext>
              </a:extLst>
            </p:cNvPr>
            <p:cNvSpPr/>
            <p:nvPr userDrawn="1"/>
          </p:nvSpPr>
          <p:spPr>
            <a:xfrm rot="9888766">
              <a:off x="291281" y="1275904"/>
              <a:ext cx="81073" cy="8107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1" name="Oval 430">
              <a:extLst>
                <a:ext uri="{FF2B5EF4-FFF2-40B4-BE49-F238E27FC236}">
                  <a16:creationId xmlns="" xmlns:a16="http://schemas.microsoft.com/office/drawing/2014/main" id="{7EA3CCC8-94E9-47F5-80F2-43749B733D8D}"/>
                </a:ext>
              </a:extLst>
            </p:cNvPr>
            <p:cNvSpPr/>
            <p:nvPr userDrawn="1"/>
          </p:nvSpPr>
          <p:spPr>
            <a:xfrm rot="9888766">
              <a:off x="500189" y="1638749"/>
              <a:ext cx="81073" cy="8107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2" name="Oval 431">
              <a:extLst>
                <a:ext uri="{FF2B5EF4-FFF2-40B4-BE49-F238E27FC236}">
                  <a16:creationId xmlns="" xmlns:a16="http://schemas.microsoft.com/office/drawing/2014/main" id="{D5F06C1C-6BC7-477A-A619-9D178B9E7CA8}"/>
                </a:ext>
              </a:extLst>
            </p:cNvPr>
            <p:cNvSpPr>
              <a:spLocks noChangeAspect="1"/>
            </p:cNvSpPr>
            <p:nvPr userDrawn="1"/>
          </p:nvSpPr>
          <p:spPr>
            <a:xfrm rot="9888766">
              <a:off x="794259" y="1346077"/>
              <a:ext cx="54048" cy="540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3" name="Oval 432">
              <a:extLst>
                <a:ext uri="{FF2B5EF4-FFF2-40B4-BE49-F238E27FC236}">
                  <a16:creationId xmlns="" xmlns:a16="http://schemas.microsoft.com/office/drawing/2014/main" id="{DB6C6DC9-9E33-4056-8EBD-CAF0C8F5099D}"/>
                </a:ext>
              </a:extLst>
            </p:cNvPr>
            <p:cNvSpPr>
              <a:spLocks noChangeAspect="1"/>
            </p:cNvSpPr>
            <p:nvPr userDrawn="1"/>
          </p:nvSpPr>
          <p:spPr>
            <a:xfrm rot="9888766">
              <a:off x="980695" y="664834"/>
              <a:ext cx="81073" cy="8107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4" name="Oval 433">
              <a:extLst>
                <a:ext uri="{FF2B5EF4-FFF2-40B4-BE49-F238E27FC236}">
                  <a16:creationId xmlns="" xmlns:a16="http://schemas.microsoft.com/office/drawing/2014/main" id="{22C3C54A-C8C9-457F-A2C8-A389B0389767}"/>
                </a:ext>
              </a:extLst>
            </p:cNvPr>
            <p:cNvSpPr>
              <a:spLocks noChangeAspect="1"/>
            </p:cNvSpPr>
            <p:nvPr userDrawn="1"/>
          </p:nvSpPr>
          <p:spPr>
            <a:xfrm rot="9888766">
              <a:off x="676874" y="1057311"/>
              <a:ext cx="54048" cy="540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5" name="Oval 434">
              <a:extLst>
                <a:ext uri="{FF2B5EF4-FFF2-40B4-BE49-F238E27FC236}">
                  <a16:creationId xmlns="" xmlns:a16="http://schemas.microsoft.com/office/drawing/2014/main" id="{C685F947-8A2F-430E-9645-B7C587BA4F49}"/>
                </a:ext>
              </a:extLst>
            </p:cNvPr>
            <p:cNvSpPr>
              <a:spLocks noChangeAspect="1"/>
            </p:cNvSpPr>
            <p:nvPr userDrawn="1"/>
          </p:nvSpPr>
          <p:spPr>
            <a:xfrm rot="9888766">
              <a:off x="1039345" y="943302"/>
              <a:ext cx="54048" cy="540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36" name="Straight Connector 435">
              <a:extLst>
                <a:ext uri="{FF2B5EF4-FFF2-40B4-BE49-F238E27FC236}">
                  <a16:creationId xmlns="" xmlns:a16="http://schemas.microsoft.com/office/drawing/2014/main" id="{29A4E603-5BCB-49F9-A219-36B1BDC84D73}"/>
                </a:ext>
              </a:extLst>
            </p:cNvPr>
            <p:cNvCxnSpPr>
              <a:cxnSpLocks/>
              <a:stCxn id="435" idx="2"/>
              <a:endCxn id="424" idx="7"/>
            </p:cNvCxnSpPr>
            <p:nvPr userDrawn="1"/>
          </p:nvCxnSpPr>
          <p:spPr>
            <a:xfrm rot="9888766" flipH="1">
              <a:off x="1065565" y="761590"/>
              <a:ext cx="339955" cy="1599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7" name="Straight Connector 436">
              <a:extLst>
                <a:ext uri="{FF2B5EF4-FFF2-40B4-BE49-F238E27FC236}">
                  <a16:creationId xmlns="" xmlns:a16="http://schemas.microsoft.com/office/drawing/2014/main" id="{D55D1753-699D-4A3D-A7DA-53F6DEE510EF}"/>
                </a:ext>
              </a:extLst>
            </p:cNvPr>
            <p:cNvCxnSpPr>
              <a:cxnSpLocks/>
              <a:stCxn id="425" idx="4"/>
              <a:endCxn id="426" idx="1"/>
            </p:cNvCxnSpPr>
            <p:nvPr userDrawn="1"/>
          </p:nvCxnSpPr>
          <p:spPr>
            <a:xfrm flipH="1" flipV="1">
              <a:off x="1733421" y="120038"/>
              <a:ext cx="149639" cy="4639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8" name="Oval 437">
              <a:extLst>
                <a:ext uri="{FF2B5EF4-FFF2-40B4-BE49-F238E27FC236}">
                  <a16:creationId xmlns="" xmlns:a16="http://schemas.microsoft.com/office/drawing/2014/main" id="{0234853B-8EE4-4C6E-8A67-C38B1B0DA04C}"/>
                </a:ext>
              </a:extLst>
            </p:cNvPr>
            <p:cNvSpPr>
              <a:spLocks noChangeAspect="1"/>
            </p:cNvSpPr>
            <p:nvPr userDrawn="1"/>
          </p:nvSpPr>
          <p:spPr>
            <a:xfrm rot="9888766">
              <a:off x="2298758" y="191930"/>
              <a:ext cx="54048" cy="540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39" name="Straight Connector 438">
              <a:extLst>
                <a:ext uri="{FF2B5EF4-FFF2-40B4-BE49-F238E27FC236}">
                  <a16:creationId xmlns="" xmlns:a16="http://schemas.microsoft.com/office/drawing/2014/main" id="{C8EB4FE2-B2A4-448A-AE36-71287457E3E3}"/>
                </a:ext>
              </a:extLst>
            </p:cNvPr>
            <p:cNvCxnSpPr>
              <a:cxnSpLocks/>
              <a:stCxn id="438" idx="3"/>
            </p:cNvCxnSpPr>
            <p:nvPr userDrawn="1"/>
          </p:nvCxnSpPr>
          <p:spPr>
            <a:xfrm rot="9888766" flipH="1">
              <a:off x="2326747" y="101958"/>
              <a:ext cx="62078" cy="8693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0" name="Straight Connector 439">
              <a:extLst>
                <a:ext uri="{FF2B5EF4-FFF2-40B4-BE49-F238E27FC236}">
                  <a16:creationId xmlns="" xmlns:a16="http://schemas.microsoft.com/office/drawing/2014/main" id="{1D16E44E-B69B-4921-9C97-6FAAC0CC61C5}"/>
                </a:ext>
              </a:extLst>
            </p:cNvPr>
            <p:cNvCxnSpPr>
              <a:cxnSpLocks/>
              <a:stCxn id="438" idx="1"/>
              <a:endCxn id="447" idx="2"/>
            </p:cNvCxnSpPr>
            <p:nvPr userDrawn="1"/>
          </p:nvCxnSpPr>
          <p:spPr>
            <a:xfrm>
              <a:off x="2349230" y="232390"/>
              <a:ext cx="166170" cy="19780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1" name="Straight Connector 440">
              <a:extLst>
                <a:ext uri="{FF2B5EF4-FFF2-40B4-BE49-F238E27FC236}">
                  <a16:creationId xmlns="" xmlns:a16="http://schemas.microsoft.com/office/drawing/2014/main" id="{863B3537-85D9-4D45-971B-94B64821AE7E}"/>
                </a:ext>
              </a:extLst>
            </p:cNvPr>
            <p:cNvCxnSpPr>
              <a:cxnSpLocks/>
              <a:stCxn id="447" idx="3"/>
              <a:endCxn id="425" idx="2"/>
            </p:cNvCxnSpPr>
            <p:nvPr userDrawn="1"/>
          </p:nvCxnSpPr>
          <p:spPr>
            <a:xfrm flipH="1">
              <a:off x="1932800" y="452345"/>
              <a:ext cx="577138" cy="1601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2" name="Straight Connector 441">
              <a:extLst>
                <a:ext uri="{FF2B5EF4-FFF2-40B4-BE49-F238E27FC236}">
                  <a16:creationId xmlns="" xmlns:a16="http://schemas.microsoft.com/office/drawing/2014/main" id="{F6F217E5-8380-470E-8F95-3B9CAF4AAA98}"/>
                </a:ext>
              </a:extLst>
            </p:cNvPr>
            <p:cNvCxnSpPr>
              <a:cxnSpLocks/>
              <a:stCxn id="423" idx="7"/>
              <a:endCxn id="431" idx="2"/>
            </p:cNvCxnSpPr>
            <p:nvPr userDrawn="1"/>
          </p:nvCxnSpPr>
          <p:spPr>
            <a:xfrm flipH="1">
              <a:off x="579846" y="1447829"/>
              <a:ext cx="825885" cy="2208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3" name="Straight Connector 442">
              <a:extLst>
                <a:ext uri="{FF2B5EF4-FFF2-40B4-BE49-F238E27FC236}">
                  <a16:creationId xmlns="" xmlns:a16="http://schemas.microsoft.com/office/drawing/2014/main" id="{86DE334F-626F-4242-A85E-4BB72961371A}"/>
                </a:ext>
              </a:extLst>
            </p:cNvPr>
            <p:cNvCxnSpPr>
              <a:cxnSpLocks/>
              <a:stCxn id="425" idx="1"/>
              <a:endCxn id="444" idx="4"/>
            </p:cNvCxnSpPr>
            <p:nvPr userDrawn="1"/>
          </p:nvCxnSpPr>
          <p:spPr>
            <a:xfrm>
              <a:off x="1928851" y="643300"/>
              <a:ext cx="440756" cy="28194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4" name="Oval 443">
              <a:extLst>
                <a:ext uri="{FF2B5EF4-FFF2-40B4-BE49-F238E27FC236}">
                  <a16:creationId xmlns="" xmlns:a16="http://schemas.microsoft.com/office/drawing/2014/main" id="{4254907C-754D-4ED9-A0F7-77FA71EC5BE0}"/>
                </a:ext>
              </a:extLst>
            </p:cNvPr>
            <p:cNvSpPr/>
            <p:nvPr userDrawn="1"/>
          </p:nvSpPr>
          <p:spPr>
            <a:xfrm rot="8852236">
              <a:off x="2355801" y="920590"/>
              <a:ext cx="59607" cy="5960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45" name="Straight Connector 444">
              <a:extLst>
                <a:ext uri="{FF2B5EF4-FFF2-40B4-BE49-F238E27FC236}">
                  <a16:creationId xmlns="" xmlns:a16="http://schemas.microsoft.com/office/drawing/2014/main" id="{E4D5BA08-5F78-4753-B324-A53B7ABC9D00}"/>
                </a:ext>
              </a:extLst>
            </p:cNvPr>
            <p:cNvCxnSpPr>
              <a:cxnSpLocks/>
              <a:stCxn id="444" idx="6"/>
              <a:endCxn id="423" idx="1"/>
            </p:cNvCxnSpPr>
            <p:nvPr userDrawn="1"/>
          </p:nvCxnSpPr>
          <p:spPr>
            <a:xfrm flipH="1">
              <a:off x="1454100" y="966390"/>
              <a:ext cx="906358" cy="450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6" name="Straight Connector 445">
              <a:extLst>
                <a:ext uri="{FF2B5EF4-FFF2-40B4-BE49-F238E27FC236}">
                  <a16:creationId xmlns="" xmlns:a16="http://schemas.microsoft.com/office/drawing/2014/main" id="{CDCA2494-8AB5-4B68-BF83-69502CA2A869}"/>
                </a:ext>
              </a:extLst>
            </p:cNvPr>
            <p:cNvCxnSpPr>
              <a:cxnSpLocks/>
              <a:stCxn id="447" idx="4"/>
              <a:endCxn id="444" idx="2"/>
            </p:cNvCxnSpPr>
            <p:nvPr userDrawn="1"/>
          </p:nvCxnSpPr>
          <p:spPr>
            <a:xfrm flipH="1">
              <a:off x="2410751" y="471868"/>
              <a:ext cx="110986" cy="46252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7" name="Oval 446">
              <a:extLst>
                <a:ext uri="{FF2B5EF4-FFF2-40B4-BE49-F238E27FC236}">
                  <a16:creationId xmlns="" xmlns:a16="http://schemas.microsoft.com/office/drawing/2014/main" id="{7E3EF5E3-2EEC-4EF8-9231-900B1A17144C}"/>
                </a:ext>
              </a:extLst>
            </p:cNvPr>
            <p:cNvSpPr/>
            <p:nvPr userDrawn="1"/>
          </p:nvSpPr>
          <p:spPr>
            <a:xfrm rot="2181221">
              <a:off x="2509600" y="418061"/>
              <a:ext cx="59607" cy="5960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48" name="Straight Connector 447">
              <a:extLst>
                <a:ext uri="{FF2B5EF4-FFF2-40B4-BE49-F238E27FC236}">
                  <a16:creationId xmlns="" xmlns:a16="http://schemas.microsoft.com/office/drawing/2014/main" id="{AE46719B-86CF-49FD-95F7-E31F72C68B22}"/>
                </a:ext>
              </a:extLst>
            </p:cNvPr>
            <p:cNvCxnSpPr>
              <a:cxnSpLocks/>
              <a:endCxn id="428" idx="4"/>
            </p:cNvCxnSpPr>
            <p:nvPr userDrawn="1"/>
          </p:nvCxnSpPr>
          <p:spPr>
            <a:xfrm>
              <a:off x="213739" y="143702"/>
              <a:ext cx="243225" cy="3448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9" name="Oval 448">
              <a:extLst>
                <a:ext uri="{FF2B5EF4-FFF2-40B4-BE49-F238E27FC236}">
                  <a16:creationId xmlns="" xmlns:a16="http://schemas.microsoft.com/office/drawing/2014/main" id="{327BF1A0-89B6-4675-881F-F3245531BA9A}"/>
                </a:ext>
              </a:extLst>
            </p:cNvPr>
            <p:cNvSpPr/>
            <p:nvPr userDrawn="1"/>
          </p:nvSpPr>
          <p:spPr>
            <a:xfrm rot="8852236">
              <a:off x="2698372" y="151431"/>
              <a:ext cx="59607" cy="5960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50" name="Straight Connector 449">
              <a:extLst>
                <a:ext uri="{FF2B5EF4-FFF2-40B4-BE49-F238E27FC236}">
                  <a16:creationId xmlns="" xmlns:a16="http://schemas.microsoft.com/office/drawing/2014/main" id="{834F05FD-89AC-4E32-8A59-ECC4C165E90E}"/>
                </a:ext>
              </a:extLst>
            </p:cNvPr>
            <p:cNvCxnSpPr>
              <a:cxnSpLocks/>
              <a:stCxn id="449" idx="7"/>
              <a:endCxn id="447" idx="0"/>
            </p:cNvCxnSpPr>
            <p:nvPr userDrawn="1"/>
          </p:nvCxnSpPr>
          <p:spPr>
            <a:xfrm flipH="1">
              <a:off x="2557070" y="210328"/>
              <a:ext cx="164636" cy="21353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1" name="Straight Connector 450">
              <a:extLst>
                <a:ext uri="{FF2B5EF4-FFF2-40B4-BE49-F238E27FC236}">
                  <a16:creationId xmlns="" xmlns:a16="http://schemas.microsoft.com/office/drawing/2014/main" id="{2E116837-245F-4751-ADDF-A1CFD40ABBDA}"/>
                </a:ext>
              </a:extLst>
            </p:cNvPr>
            <p:cNvCxnSpPr>
              <a:cxnSpLocks/>
              <a:stCxn id="449" idx="5"/>
              <a:endCxn id="438" idx="1"/>
            </p:cNvCxnSpPr>
            <p:nvPr userDrawn="1"/>
          </p:nvCxnSpPr>
          <p:spPr>
            <a:xfrm flipH="1">
              <a:off x="2349230" y="174765"/>
              <a:ext cx="349852" cy="576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2877331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AC17D10A-26E9-4D69-B93E-53FACD9BF3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="" xmlns:a16="http://schemas.microsoft.com/office/drawing/2014/main" id="{1E27249D-0139-43D3-8824-30A002D007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5029200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="" xmlns:a16="http://schemas.microsoft.com/office/drawing/2014/main" id="{26FDCEDF-AA4F-45C6-8584-CF83591C74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5029200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="" xmlns:a16="http://schemas.microsoft.com/office/drawing/2014/main" id="{F93B2C27-787E-4C45-ADEF-6119111F4E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="" xmlns:a16="http://schemas.microsoft.com/office/drawing/2014/main" id="{1A0B7A33-63D5-438D-825C-20C08E63EF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="" xmlns:a16="http://schemas.microsoft.com/office/drawing/2014/main" id="{695325F3-608E-4062-A0B7-8F1A1A32B1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6CA53C-6BC4-4307-9DC2-AF72226A0E9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0151949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bg>
      <p:bgPr>
        <a:gradFill>
          <a:gsLst>
            <a:gs pos="0">
              <a:schemeClr val="accent1"/>
            </a:gs>
            <a:gs pos="27000">
              <a:schemeClr val="accent1">
                <a:lumMod val="70000"/>
                <a:lumOff val="30000"/>
              </a:schemeClr>
            </a:gs>
            <a:gs pos="50000">
              <a:schemeClr val="accent1">
                <a:lumMod val="60000"/>
                <a:lumOff val="40000"/>
              </a:schemeClr>
            </a:gs>
            <a:gs pos="73000">
              <a:schemeClr val="accent1">
                <a:lumMod val="70000"/>
                <a:lumOff val="30000"/>
              </a:schemeClr>
            </a:gs>
            <a:gs pos="100000">
              <a:schemeClr val="accent1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="" xmlns:a16="http://schemas.microsoft.com/office/drawing/2014/main" id="{B46A6D89-45A1-4F7A-9D0C-EDD11307D6BF}"/>
              </a:ext>
            </a:extLst>
          </p:cNvPr>
          <p:cNvGrpSpPr/>
          <p:nvPr userDrawn="1"/>
        </p:nvGrpSpPr>
        <p:grpSpPr>
          <a:xfrm>
            <a:off x="-74236" y="-104349"/>
            <a:ext cx="9306190" cy="7045442"/>
            <a:chOff x="-98982" y="-104349"/>
            <a:chExt cx="12408253" cy="7045442"/>
          </a:xfrm>
          <a:solidFill>
            <a:schemeClr val="bg1">
              <a:alpha val="10000"/>
            </a:schemeClr>
          </a:solidFill>
        </p:grpSpPr>
        <p:cxnSp>
          <p:nvCxnSpPr>
            <p:cNvPr id="3" name="Straight Connector 2">
              <a:extLst>
                <a:ext uri="{FF2B5EF4-FFF2-40B4-BE49-F238E27FC236}">
                  <a16:creationId xmlns="" xmlns:a16="http://schemas.microsoft.com/office/drawing/2014/main" id="{162BC632-7DC1-4789-8CFC-CD5AFC3ABCAA}"/>
                </a:ext>
              </a:extLst>
            </p:cNvPr>
            <p:cNvCxnSpPr>
              <a:cxnSpLocks/>
              <a:stCxn id="66" idx="7"/>
              <a:endCxn id="64" idx="2"/>
            </p:cNvCxnSpPr>
            <p:nvPr userDrawn="1"/>
          </p:nvCxnSpPr>
          <p:spPr>
            <a:xfrm>
              <a:off x="1584504" y="1905029"/>
              <a:ext cx="1703016" cy="94442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3">
              <a:extLst>
                <a:ext uri="{FF2B5EF4-FFF2-40B4-BE49-F238E27FC236}">
                  <a16:creationId xmlns="" xmlns:a16="http://schemas.microsoft.com/office/drawing/2014/main" id="{8AAC13F6-2489-4DDA-A9B2-3067A1B8CAA3}"/>
                </a:ext>
              </a:extLst>
            </p:cNvPr>
            <p:cNvCxnSpPr>
              <a:cxnSpLocks/>
              <a:stCxn id="64" idx="4"/>
              <a:endCxn id="83" idx="1"/>
            </p:cNvCxnSpPr>
            <p:nvPr userDrawn="1"/>
          </p:nvCxnSpPr>
          <p:spPr>
            <a:xfrm flipV="1">
              <a:off x="3427782" y="2205662"/>
              <a:ext cx="482924" cy="57007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="" xmlns:a16="http://schemas.microsoft.com/office/drawing/2014/main" id="{C97C8410-298D-4055-AA0A-57C75129C4D7}"/>
                </a:ext>
              </a:extLst>
            </p:cNvPr>
            <p:cNvCxnSpPr>
              <a:cxnSpLocks/>
              <a:stCxn id="69" idx="2"/>
              <a:endCxn id="81" idx="6"/>
            </p:cNvCxnSpPr>
            <p:nvPr userDrawn="1"/>
          </p:nvCxnSpPr>
          <p:spPr>
            <a:xfrm flipH="1">
              <a:off x="4004116" y="998896"/>
              <a:ext cx="1032867" cy="4144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="" xmlns:a16="http://schemas.microsoft.com/office/drawing/2014/main" id="{3386457A-06F7-4F62-B11E-654FD4AEEA59}"/>
                </a:ext>
              </a:extLst>
            </p:cNvPr>
            <p:cNvCxnSpPr>
              <a:cxnSpLocks/>
              <a:stCxn id="83" idx="5"/>
              <a:endCxn id="69" idx="1"/>
            </p:cNvCxnSpPr>
            <p:nvPr userDrawn="1"/>
          </p:nvCxnSpPr>
          <p:spPr>
            <a:xfrm flipV="1">
              <a:off x="4016342" y="1082390"/>
              <a:ext cx="1055225" cy="10176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="" xmlns:a16="http://schemas.microsoft.com/office/drawing/2014/main" id="{08E23FD4-7D2D-49A7-8750-6828324D2943}"/>
                </a:ext>
              </a:extLst>
            </p:cNvPr>
            <p:cNvCxnSpPr>
              <a:cxnSpLocks/>
              <a:stCxn id="64" idx="5"/>
              <a:endCxn id="82" idx="1"/>
            </p:cNvCxnSpPr>
            <p:nvPr userDrawn="1"/>
          </p:nvCxnSpPr>
          <p:spPr>
            <a:xfrm flipV="1">
              <a:off x="3493690" y="2247314"/>
              <a:ext cx="1466461" cy="58328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="" xmlns:a16="http://schemas.microsoft.com/office/drawing/2014/main" id="{1D054FEF-1615-47B3-977D-E6663964188E}"/>
                </a:ext>
              </a:extLst>
            </p:cNvPr>
            <p:cNvCxnSpPr>
              <a:cxnSpLocks/>
              <a:stCxn id="69" idx="0"/>
              <a:endCxn id="82" idx="4"/>
            </p:cNvCxnSpPr>
            <p:nvPr userDrawn="1"/>
          </p:nvCxnSpPr>
          <p:spPr>
            <a:xfrm flipH="1">
              <a:off x="5012969" y="1116974"/>
              <a:ext cx="142092" cy="100282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="" xmlns:a16="http://schemas.microsoft.com/office/drawing/2014/main" id="{3E312D78-45B2-43E5-B6A7-32FBB158F93D}"/>
                </a:ext>
              </a:extLst>
            </p:cNvPr>
            <p:cNvCxnSpPr>
              <a:cxnSpLocks/>
              <a:stCxn id="83" idx="3"/>
              <a:endCxn id="81" idx="0"/>
            </p:cNvCxnSpPr>
            <p:nvPr userDrawn="1"/>
          </p:nvCxnSpPr>
          <p:spPr>
            <a:xfrm flipH="1" flipV="1">
              <a:off x="3892072" y="1525433"/>
              <a:ext cx="18633" cy="5745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="" xmlns:a16="http://schemas.microsoft.com/office/drawing/2014/main" id="{43F8CEFD-D4BD-4113-9ECA-07C92BFBB271}"/>
                </a:ext>
              </a:extLst>
            </p:cNvPr>
            <p:cNvCxnSpPr>
              <a:cxnSpLocks/>
              <a:stCxn id="189" idx="7"/>
              <a:endCxn id="71" idx="1"/>
            </p:cNvCxnSpPr>
            <p:nvPr userDrawn="1"/>
          </p:nvCxnSpPr>
          <p:spPr>
            <a:xfrm flipV="1">
              <a:off x="5140075" y="2350975"/>
              <a:ext cx="1066308" cy="5527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="" xmlns:a16="http://schemas.microsoft.com/office/drawing/2014/main" id="{7499953E-DF36-43C0-88A6-34B0E3D5BC3B}"/>
                </a:ext>
              </a:extLst>
            </p:cNvPr>
            <p:cNvCxnSpPr>
              <a:cxnSpLocks/>
              <a:stCxn id="69" idx="7"/>
              <a:endCxn id="71" idx="3"/>
            </p:cNvCxnSpPr>
            <p:nvPr userDrawn="1"/>
          </p:nvCxnSpPr>
          <p:spPr>
            <a:xfrm>
              <a:off x="5238555" y="1082390"/>
              <a:ext cx="967828" cy="111013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="" xmlns:a16="http://schemas.microsoft.com/office/drawing/2014/main" id="{65DC0C5D-21C1-4019-ABA1-012B17DA77FC}"/>
                </a:ext>
              </a:extLst>
            </p:cNvPr>
            <p:cNvCxnSpPr>
              <a:cxnSpLocks/>
              <a:stCxn id="68" idx="3"/>
            </p:cNvCxnSpPr>
            <p:nvPr userDrawn="1"/>
          </p:nvCxnSpPr>
          <p:spPr>
            <a:xfrm flipH="1" flipV="1">
              <a:off x="3211650" y="18443"/>
              <a:ext cx="498790" cy="58289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="" xmlns:a16="http://schemas.microsoft.com/office/drawing/2014/main" id="{667720E7-E000-4A08-8CA5-62D23F338722}"/>
                </a:ext>
              </a:extLst>
            </p:cNvPr>
            <p:cNvCxnSpPr>
              <a:cxnSpLocks/>
              <a:stCxn id="83" idx="6"/>
              <a:endCxn id="82" idx="2"/>
            </p:cNvCxnSpPr>
            <p:nvPr userDrawn="1"/>
          </p:nvCxnSpPr>
          <p:spPr>
            <a:xfrm>
              <a:off x="4038220" y="2152844"/>
              <a:ext cx="900054" cy="416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="" xmlns:a16="http://schemas.microsoft.com/office/drawing/2014/main" id="{736A894D-E961-42D3-81AF-FC9EC6AA5636}"/>
                </a:ext>
              </a:extLst>
            </p:cNvPr>
            <p:cNvCxnSpPr>
              <a:cxnSpLocks/>
              <a:stCxn id="68" idx="0"/>
              <a:endCxn id="81" idx="4"/>
            </p:cNvCxnSpPr>
            <p:nvPr userDrawn="1"/>
          </p:nvCxnSpPr>
          <p:spPr>
            <a:xfrm>
              <a:off x="3789668" y="792604"/>
              <a:ext cx="102405" cy="5087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="" xmlns:a16="http://schemas.microsoft.com/office/drawing/2014/main" id="{67A6F6E6-25AB-4726-9450-BCFF40E212A5}"/>
                </a:ext>
              </a:extLst>
            </p:cNvPr>
            <p:cNvCxnSpPr>
              <a:cxnSpLocks/>
              <a:stCxn id="82" idx="6"/>
              <a:endCxn id="71" idx="2"/>
            </p:cNvCxnSpPr>
            <p:nvPr userDrawn="1"/>
          </p:nvCxnSpPr>
          <p:spPr>
            <a:xfrm>
              <a:off x="5087665" y="2194496"/>
              <a:ext cx="1085901" cy="772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="" xmlns:a16="http://schemas.microsoft.com/office/drawing/2014/main" id="{B4AB62C6-3F97-4F2D-B07B-94130854021F}"/>
                </a:ext>
              </a:extLst>
            </p:cNvPr>
            <p:cNvCxnSpPr>
              <a:cxnSpLocks/>
              <a:stCxn id="70" idx="0"/>
              <a:endCxn id="71" idx="4"/>
            </p:cNvCxnSpPr>
            <p:nvPr userDrawn="1"/>
          </p:nvCxnSpPr>
          <p:spPr>
            <a:xfrm>
              <a:off x="6243041" y="1291086"/>
              <a:ext cx="42569" cy="8686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="" xmlns:a16="http://schemas.microsoft.com/office/drawing/2014/main" id="{627F97B2-FB8F-4594-B3BE-1A13857BDD13}"/>
                </a:ext>
              </a:extLst>
            </p:cNvPr>
            <p:cNvCxnSpPr>
              <a:cxnSpLocks/>
              <a:stCxn id="73" idx="1"/>
              <a:endCxn id="71" idx="5"/>
            </p:cNvCxnSpPr>
            <p:nvPr userDrawn="1"/>
          </p:nvCxnSpPr>
          <p:spPr>
            <a:xfrm flipH="1">
              <a:off x="6364837" y="570689"/>
              <a:ext cx="1332558" cy="162183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="" xmlns:a16="http://schemas.microsoft.com/office/drawing/2014/main" id="{12E1AD36-E1A9-450D-A199-D273981BE9C7}"/>
                </a:ext>
              </a:extLst>
            </p:cNvPr>
            <p:cNvCxnSpPr>
              <a:cxnSpLocks/>
              <a:stCxn id="73" idx="0"/>
              <a:endCxn id="72" idx="4"/>
            </p:cNvCxnSpPr>
            <p:nvPr userDrawn="1"/>
          </p:nvCxnSpPr>
          <p:spPr>
            <a:xfrm flipH="1">
              <a:off x="7737803" y="592567"/>
              <a:ext cx="12410" cy="1017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="" xmlns:a16="http://schemas.microsoft.com/office/drawing/2014/main" id="{9556C625-1CEC-4663-AC9C-9C45AF596EDB}"/>
                </a:ext>
              </a:extLst>
            </p:cNvPr>
            <p:cNvCxnSpPr>
              <a:cxnSpLocks/>
              <a:stCxn id="72" idx="2"/>
              <a:endCxn id="71" idx="6"/>
            </p:cNvCxnSpPr>
            <p:nvPr userDrawn="1"/>
          </p:nvCxnSpPr>
          <p:spPr>
            <a:xfrm flipH="1">
              <a:off x="6397654" y="1722181"/>
              <a:ext cx="1228105" cy="54956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="" xmlns:a16="http://schemas.microsoft.com/office/drawing/2014/main" id="{631A7F20-0078-4EDA-A0C1-E367A0582342}"/>
                </a:ext>
              </a:extLst>
            </p:cNvPr>
            <p:cNvCxnSpPr>
              <a:cxnSpLocks/>
              <a:stCxn id="72" idx="7"/>
              <a:endCxn id="212" idx="5"/>
            </p:cNvCxnSpPr>
            <p:nvPr userDrawn="1"/>
          </p:nvCxnSpPr>
          <p:spPr>
            <a:xfrm>
              <a:off x="7817030" y="1801408"/>
              <a:ext cx="1649913" cy="11052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="" xmlns:a16="http://schemas.microsoft.com/office/drawing/2014/main" id="{B1057D6F-0187-413A-A041-3D75EEFC2A94}"/>
                </a:ext>
              </a:extLst>
            </p:cNvPr>
            <p:cNvCxnSpPr>
              <a:cxnSpLocks/>
              <a:stCxn id="72" idx="6"/>
              <a:endCxn id="79" idx="2"/>
            </p:cNvCxnSpPr>
            <p:nvPr userDrawn="1"/>
          </p:nvCxnSpPr>
          <p:spPr>
            <a:xfrm flipV="1">
              <a:off x="7849847" y="1627721"/>
              <a:ext cx="1344785" cy="944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="" xmlns:a16="http://schemas.microsoft.com/office/drawing/2014/main" id="{17512CCA-B0B9-4941-B513-B835901D4C58}"/>
                </a:ext>
              </a:extLst>
            </p:cNvPr>
            <p:cNvCxnSpPr>
              <a:cxnSpLocks/>
              <a:stCxn id="79" idx="7"/>
              <a:endCxn id="80" idx="3"/>
            </p:cNvCxnSpPr>
            <p:nvPr userDrawn="1"/>
          </p:nvCxnSpPr>
          <p:spPr>
            <a:xfrm>
              <a:off x="9385903" y="1706948"/>
              <a:ext cx="910362" cy="84606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="" xmlns:a16="http://schemas.microsoft.com/office/drawing/2014/main" id="{E7EA50BD-A578-4D06-BB0C-9DC7B01FC034}"/>
                </a:ext>
              </a:extLst>
            </p:cNvPr>
            <p:cNvCxnSpPr>
              <a:cxnSpLocks/>
              <a:stCxn id="65" idx="0"/>
              <a:endCxn id="64" idx="3"/>
            </p:cNvCxnSpPr>
            <p:nvPr userDrawn="1"/>
          </p:nvCxnSpPr>
          <p:spPr>
            <a:xfrm>
              <a:off x="2865686" y="1745404"/>
              <a:ext cx="476698" cy="10381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="" xmlns:a16="http://schemas.microsoft.com/office/drawing/2014/main" id="{78578C0F-649C-45AB-87F8-2252A3265CFD}"/>
                </a:ext>
              </a:extLst>
            </p:cNvPr>
            <p:cNvCxnSpPr>
              <a:cxnSpLocks/>
              <a:stCxn id="81" idx="2"/>
              <a:endCxn id="65" idx="6"/>
            </p:cNvCxnSpPr>
            <p:nvPr userDrawn="1"/>
          </p:nvCxnSpPr>
          <p:spPr>
            <a:xfrm flipH="1">
              <a:off x="2983764" y="1413389"/>
              <a:ext cx="796264" cy="21393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="" xmlns:a16="http://schemas.microsoft.com/office/drawing/2014/main" id="{5A73EB4D-A240-4E51-A50A-B435BE3A2D5C}"/>
                </a:ext>
              </a:extLst>
            </p:cNvPr>
            <p:cNvCxnSpPr>
              <a:cxnSpLocks/>
              <a:stCxn id="68" idx="1"/>
              <a:endCxn id="65" idx="5"/>
            </p:cNvCxnSpPr>
            <p:nvPr userDrawn="1"/>
          </p:nvCxnSpPr>
          <p:spPr>
            <a:xfrm flipH="1">
              <a:off x="2949180" y="759787"/>
              <a:ext cx="761261" cy="7840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="" xmlns:a16="http://schemas.microsoft.com/office/drawing/2014/main" id="{C27E5381-04D1-4225-8769-1B6B9480C7A0}"/>
                </a:ext>
              </a:extLst>
            </p:cNvPr>
            <p:cNvCxnSpPr>
              <a:cxnSpLocks/>
              <a:stCxn id="67" idx="7"/>
              <a:endCxn id="65" idx="3"/>
            </p:cNvCxnSpPr>
            <p:nvPr userDrawn="1"/>
          </p:nvCxnSpPr>
          <p:spPr>
            <a:xfrm>
              <a:off x="2026273" y="811101"/>
              <a:ext cx="755920" cy="73273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="" xmlns:a16="http://schemas.microsoft.com/office/drawing/2014/main" id="{96746FBD-C785-43A8-A48B-34A14AF95516}"/>
                </a:ext>
              </a:extLst>
            </p:cNvPr>
            <p:cNvCxnSpPr>
              <a:cxnSpLocks/>
              <a:stCxn id="66" idx="6"/>
              <a:endCxn id="65" idx="2"/>
            </p:cNvCxnSpPr>
            <p:nvPr userDrawn="1"/>
          </p:nvCxnSpPr>
          <p:spPr>
            <a:xfrm flipV="1">
              <a:off x="1617321" y="1627326"/>
              <a:ext cx="1130287" cy="19847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="" xmlns:a16="http://schemas.microsoft.com/office/drawing/2014/main" id="{06951640-64C0-4AD8-A442-D08334FF6FD1}"/>
                </a:ext>
              </a:extLst>
            </p:cNvPr>
            <p:cNvCxnSpPr>
              <a:cxnSpLocks/>
              <a:stCxn id="86" idx="7"/>
              <a:endCxn id="66" idx="3"/>
            </p:cNvCxnSpPr>
            <p:nvPr userDrawn="1"/>
          </p:nvCxnSpPr>
          <p:spPr>
            <a:xfrm>
              <a:off x="562732" y="991183"/>
              <a:ext cx="863318" cy="75539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="" xmlns:a16="http://schemas.microsoft.com/office/drawing/2014/main" id="{859B76EA-5D51-41D6-A58C-5F8334DE937D}"/>
                </a:ext>
              </a:extLst>
            </p:cNvPr>
            <p:cNvCxnSpPr>
              <a:cxnSpLocks/>
              <a:stCxn id="86" idx="6"/>
              <a:endCxn id="67" idx="2"/>
            </p:cNvCxnSpPr>
            <p:nvPr userDrawn="1"/>
          </p:nvCxnSpPr>
          <p:spPr>
            <a:xfrm flipV="1">
              <a:off x="584609" y="758283"/>
              <a:ext cx="1314149" cy="18008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="" xmlns:a16="http://schemas.microsoft.com/office/drawing/2014/main" id="{2C9292B8-1E47-4B34-8FC0-97245BE9578A}"/>
                </a:ext>
              </a:extLst>
            </p:cNvPr>
            <p:cNvCxnSpPr>
              <a:cxnSpLocks/>
              <a:stCxn id="86" idx="5"/>
            </p:cNvCxnSpPr>
            <p:nvPr userDrawn="1"/>
          </p:nvCxnSpPr>
          <p:spPr>
            <a:xfrm flipV="1">
              <a:off x="562732" y="7695"/>
              <a:ext cx="830501" cy="8778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="" xmlns:a16="http://schemas.microsoft.com/office/drawing/2014/main" id="{EADFAEBF-02D7-44CD-BE5F-305B6E2F52CA}"/>
                </a:ext>
              </a:extLst>
            </p:cNvPr>
            <p:cNvCxnSpPr>
              <a:cxnSpLocks/>
              <a:stCxn id="67" idx="4"/>
            </p:cNvCxnSpPr>
            <p:nvPr userDrawn="1"/>
          </p:nvCxnSpPr>
          <p:spPr>
            <a:xfrm flipH="1" flipV="1">
              <a:off x="1913190" y="8940"/>
              <a:ext cx="60264" cy="6746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="" xmlns:a16="http://schemas.microsoft.com/office/drawing/2014/main" id="{7A4B4051-9A56-435E-840D-6C3C23050184}"/>
                </a:ext>
              </a:extLst>
            </p:cNvPr>
            <p:cNvCxnSpPr>
              <a:cxnSpLocks/>
              <a:stCxn id="67" idx="5"/>
            </p:cNvCxnSpPr>
            <p:nvPr userDrawn="1"/>
          </p:nvCxnSpPr>
          <p:spPr>
            <a:xfrm flipV="1">
              <a:off x="2026273" y="21571"/>
              <a:ext cx="969507" cy="6838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="" xmlns:a16="http://schemas.microsoft.com/office/drawing/2014/main" id="{B307BA00-107E-4562-88CB-DEA0D496D749}"/>
                </a:ext>
              </a:extLst>
            </p:cNvPr>
            <p:cNvCxnSpPr>
              <a:cxnSpLocks/>
              <a:stCxn id="68" idx="5"/>
            </p:cNvCxnSpPr>
            <p:nvPr userDrawn="1"/>
          </p:nvCxnSpPr>
          <p:spPr>
            <a:xfrm flipV="1">
              <a:off x="3868895" y="-11241"/>
              <a:ext cx="430441" cy="61257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="" xmlns:a16="http://schemas.microsoft.com/office/drawing/2014/main" id="{71DFAB2F-CF8B-44F2-9850-03F8AF098440}"/>
                </a:ext>
              </a:extLst>
            </p:cNvPr>
            <p:cNvCxnSpPr>
              <a:cxnSpLocks/>
              <a:stCxn id="67" idx="6"/>
              <a:endCxn id="68" idx="2"/>
            </p:cNvCxnSpPr>
            <p:nvPr userDrawn="1"/>
          </p:nvCxnSpPr>
          <p:spPr>
            <a:xfrm flipV="1">
              <a:off x="2048150" y="680560"/>
              <a:ext cx="1629474" cy="7772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="" xmlns:a16="http://schemas.microsoft.com/office/drawing/2014/main" id="{7C85B09E-18C3-4D54-AA0A-14F26F9FFFCA}"/>
                </a:ext>
              </a:extLst>
            </p:cNvPr>
            <p:cNvCxnSpPr>
              <a:cxnSpLocks/>
              <a:stCxn id="68" idx="6"/>
              <a:endCxn id="69" idx="3"/>
            </p:cNvCxnSpPr>
            <p:nvPr userDrawn="1"/>
          </p:nvCxnSpPr>
          <p:spPr>
            <a:xfrm>
              <a:off x="3901712" y="680560"/>
              <a:ext cx="1169856" cy="234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="" xmlns:a16="http://schemas.microsoft.com/office/drawing/2014/main" id="{BF3BFC00-DCD5-4109-BE0D-BBB66C276072}"/>
                </a:ext>
              </a:extLst>
            </p:cNvPr>
            <p:cNvCxnSpPr>
              <a:cxnSpLocks/>
              <a:stCxn id="70" idx="2"/>
              <a:endCxn id="69" idx="6"/>
            </p:cNvCxnSpPr>
            <p:nvPr userDrawn="1"/>
          </p:nvCxnSpPr>
          <p:spPr>
            <a:xfrm flipH="1" flipV="1">
              <a:off x="5273139" y="998896"/>
              <a:ext cx="895205" cy="2174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="" xmlns:a16="http://schemas.microsoft.com/office/drawing/2014/main" id="{4F40DBEB-FAA5-4EAA-89F4-27A7CE21A297}"/>
                </a:ext>
              </a:extLst>
            </p:cNvPr>
            <p:cNvCxnSpPr>
              <a:cxnSpLocks/>
              <a:stCxn id="91" idx="0"/>
              <a:endCxn id="69" idx="5"/>
            </p:cNvCxnSpPr>
            <p:nvPr userDrawn="1"/>
          </p:nvCxnSpPr>
          <p:spPr>
            <a:xfrm flipH="1">
              <a:off x="5238555" y="-6145"/>
              <a:ext cx="1269576" cy="92154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="" xmlns:a16="http://schemas.microsoft.com/office/drawing/2014/main" id="{8E601845-E46E-419B-8F68-C56C73B3F51F}"/>
                </a:ext>
              </a:extLst>
            </p:cNvPr>
            <p:cNvCxnSpPr>
              <a:cxnSpLocks/>
              <a:endCxn id="69" idx="4"/>
            </p:cNvCxnSpPr>
            <p:nvPr userDrawn="1"/>
          </p:nvCxnSpPr>
          <p:spPr>
            <a:xfrm>
              <a:off x="4883094" y="-29536"/>
              <a:ext cx="271967" cy="910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="" xmlns:a16="http://schemas.microsoft.com/office/drawing/2014/main" id="{D1D8C297-4E3E-4739-99E9-7D79A327AD6E}"/>
                </a:ext>
              </a:extLst>
            </p:cNvPr>
            <p:cNvCxnSpPr>
              <a:cxnSpLocks/>
              <a:stCxn id="91" idx="2"/>
              <a:endCxn id="70" idx="4"/>
            </p:cNvCxnSpPr>
            <p:nvPr userDrawn="1"/>
          </p:nvCxnSpPr>
          <p:spPr>
            <a:xfrm flipH="1">
              <a:off x="6243041" y="-5452"/>
              <a:ext cx="339634" cy="11471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="" xmlns:a16="http://schemas.microsoft.com/office/drawing/2014/main" id="{75BD0C1E-77F3-489E-9331-D144C7768558}"/>
                </a:ext>
              </a:extLst>
            </p:cNvPr>
            <p:cNvCxnSpPr>
              <a:cxnSpLocks/>
              <a:stCxn id="73" idx="2"/>
              <a:endCxn id="70" idx="6"/>
            </p:cNvCxnSpPr>
            <p:nvPr userDrawn="1"/>
          </p:nvCxnSpPr>
          <p:spPr>
            <a:xfrm flipH="1">
              <a:off x="6317737" y="517871"/>
              <a:ext cx="1357780" cy="69851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="" xmlns:a16="http://schemas.microsoft.com/office/drawing/2014/main" id="{1316F845-3855-4D5B-835D-A0B62D513152}"/>
                </a:ext>
              </a:extLst>
            </p:cNvPr>
            <p:cNvCxnSpPr>
              <a:cxnSpLocks/>
              <a:stCxn id="73" idx="4"/>
            </p:cNvCxnSpPr>
            <p:nvPr userDrawn="1"/>
          </p:nvCxnSpPr>
          <p:spPr>
            <a:xfrm flipV="1">
              <a:off x="7750213" y="54467"/>
              <a:ext cx="93642" cy="3887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="" xmlns:a16="http://schemas.microsoft.com/office/drawing/2014/main" id="{A2745097-160A-4242-B146-2A008E56E28B}"/>
                </a:ext>
              </a:extLst>
            </p:cNvPr>
            <p:cNvCxnSpPr>
              <a:cxnSpLocks/>
              <a:stCxn id="74" idx="3"/>
            </p:cNvCxnSpPr>
            <p:nvPr userDrawn="1"/>
          </p:nvCxnSpPr>
          <p:spPr>
            <a:xfrm flipH="1" flipV="1">
              <a:off x="8652184" y="-11241"/>
              <a:ext cx="511421" cy="35677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="" xmlns:a16="http://schemas.microsoft.com/office/drawing/2014/main" id="{EF7B2350-5A57-4E35-B744-F10FBB8A0565}"/>
                </a:ext>
              </a:extLst>
            </p:cNvPr>
            <p:cNvCxnSpPr>
              <a:cxnSpLocks/>
              <a:stCxn id="74" idx="2"/>
              <a:endCxn id="73" idx="6"/>
            </p:cNvCxnSpPr>
            <p:nvPr userDrawn="1"/>
          </p:nvCxnSpPr>
          <p:spPr>
            <a:xfrm flipH="1">
              <a:off x="7824909" y="424760"/>
              <a:ext cx="1305879" cy="93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="" xmlns:a16="http://schemas.microsoft.com/office/drawing/2014/main" id="{E45F8280-4EFB-4995-9F18-181E864A0E70}"/>
                </a:ext>
              </a:extLst>
            </p:cNvPr>
            <p:cNvCxnSpPr>
              <a:cxnSpLocks/>
              <a:stCxn id="79" idx="4"/>
              <a:endCxn id="74" idx="0"/>
            </p:cNvCxnSpPr>
            <p:nvPr userDrawn="1"/>
          </p:nvCxnSpPr>
          <p:spPr>
            <a:xfrm flipH="1" flipV="1">
              <a:off x="9242832" y="536804"/>
              <a:ext cx="63844" cy="9788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="" xmlns:a16="http://schemas.microsoft.com/office/drawing/2014/main" id="{C37378C5-2E83-4344-BF87-0CC2F0422BA6}"/>
                </a:ext>
              </a:extLst>
            </p:cNvPr>
            <p:cNvCxnSpPr>
              <a:cxnSpLocks/>
              <a:stCxn id="78" idx="3"/>
              <a:endCxn id="74" idx="7"/>
            </p:cNvCxnSpPr>
            <p:nvPr userDrawn="1"/>
          </p:nvCxnSpPr>
          <p:spPr>
            <a:xfrm flipH="1" flipV="1">
              <a:off x="9322059" y="503987"/>
              <a:ext cx="1572968" cy="6496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="" xmlns:a16="http://schemas.microsoft.com/office/drawing/2014/main" id="{5B029E3A-F23A-45C1-AF01-6A30EAD98C52}"/>
                </a:ext>
              </a:extLst>
            </p:cNvPr>
            <p:cNvCxnSpPr>
              <a:cxnSpLocks/>
              <a:stCxn id="78" idx="2"/>
              <a:endCxn id="79" idx="6"/>
            </p:cNvCxnSpPr>
            <p:nvPr userDrawn="1"/>
          </p:nvCxnSpPr>
          <p:spPr>
            <a:xfrm flipH="1">
              <a:off x="9418720" y="1237716"/>
              <a:ext cx="1459318" cy="3900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="" xmlns:a16="http://schemas.microsoft.com/office/drawing/2014/main" id="{FCAD99E0-7C29-4686-96D0-62897A6AE659}"/>
                </a:ext>
              </a:extLst>
            </p:cNvPr>
            <p:cNvCxnSpPr>
              <a:cxnSpLocks/>
              <a:stCxn id="78" idx="1"/>
              <a:endCxn id="80" idx="4"/>
            </p:cNvCxnSpPr>
            <p:nvPr userDrawn="1"/>
          </p:nvCxnSpPr>
          <p:spPr>
            <a:xfrm flipH="1">
              <a:off x="10349083" y="1309164"/>
              <a:ext cx="576378" cy="122196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="" xmlns:a16="http://schemas.microsoft.com/office/drawing/2014/main" id="{A1064CBE-03DE-4D9E-987A-66EDDE5C3459}"/>
                </a:ext>
              </a:extLst>
            </p:cNvPr>
            <p:cNvCxnSpPr>
              <a:cxnSpLocks/>
              <a:stCxn id="76" idx="1"/>
              <a:endCxn id="80" idx="5"/>
            </p:cNvCxnSpPr>
            <p:nvPr userDrawn="1"/>
          </p:nvCxnSpPr>
          <p:spPr>
            <a:xfrm flipH="1">
              <a:off x="10401901" y="1774673"/>
              <a:ext cx="1757220" cy="7783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="" xmlns:a16="http://schemas.microsoft.com/office/drawing/2014/main" id="{65E50E75-E54D-4236-9C47-C231CAC0ACAA}"/>
                </a:ext>
              </a:extLst>
            </p:cNvPr>
            <p:cNvCxnSpPr>
              <a:cxnSpLocks/>
              <a:stCxn id="76" idx="0"/>
              <a:endCxn id="77" idx="4"/>
            </p:cNvCxnSpPr>
            <p:nvPr userDrawn="1"/>
          </p:nvCxnSpPr>
          <p:spPr>
            <a:xfrm flipH="1">
              <a:off x="11893491" y="1806534"/>
              <a:ext cx="313099" cy="9575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="" xmlns:a16="http://schemas.microsoft.com/office/drawing/2014/main" id="{820438D3-84FC-4F69-ACCB-416AED8C0CFF}"/>
                </a:ext>
              </a:extLst>
            </p:cNvPr>
            <p:cNvCxnSpPr>
              <a:cxnSpLocks/>
              <a:stCxn id="148" idx="7"/>
              <a:endCxn id="213" idx="1"/>
            </p:cNvCxnSpPr>
            <p:nvPr userDrawn="1"/>
          </p:nvCxnSpPr>
          <p:spPr>
            <a:xfrm flipH="1" flipV="1">
              <a:off x="8117425" y="3321916"/>
              <a:ext cx="642685" cy="11061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="" xmlns:a16="http://schemas.microsoft.com/office/drawing/2014/main" id="{931826D2-E95E-483E-8DBE-25AB9BBB1560}"/>
                </a:ext>
              </a:extLst>
            </p:cNvPr>
            <p:cNvCxnSpPr>
              <a:cxnSpLocks/>
              <a:endCxn id="75" idx="6"/>
            </p:cNvCxnSpPr>
            <p:nvPr userDrawn="1"/>
          </p:nvCxnSpPr>
          <p:spPr>
            <a:xfrm flipH="1">
              <a:off x="11941804" y="350882"/>
              <a:ext cx="294325" cy="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="" xmlns:a16="http://schemas.microsoft.com/office/drawing/2014/main" id="{94FE5394-C20F-431D-B7DC-326378B3B088}"/>
                </a:ext>
              </a:extLst>
            </p:cNvPr>
            <p:cNvCxnSpPr>
              <a:cxnSpLocks/>
              <a:stCxn id="148" idx="0"/>
              <a:endCxn id="212" idx="3"/>
            </p:cNvCxnSpPr>
            <p:nvPr userDrawn="1"/>
          </p:nvCxnSpPr>
          <p:spPr>
            <a:xfrm flipV="1">
              <a:off x="8839337" y="3056346"/>
              <a:ext cx="575543" cy="133887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="" xmlns:a16="http://schemas.microsoft.com/office/drawing/2014/main" id="{9EE429A1-541D-4C36-AE28-C8D51F3D554B}"/>
                </a:ext>
              </a:extLst>
            </p:cNvPr>
            <p:cNvCxnSpPr>
              <a:cxnSpLocks/>
              <a:stCxn id="160" idx="0"/>
              <a:endCxn id="211" idx="0"/>
            </p:cNvCxnSpPr>
            <p:nvPr userDrawn="1"/>
          </p:nvCxnSpPr>
          <p:spPr>
            <a:xfrm flipH="1" flipV="1">
              <a:off x="10593831" y="3434127"/>
              <a:ext cx="970340" cy="111667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="" xmlns:a16="http://schemas.microsoft.com/office/drawing/2014/main" id="{692B11CD-0752-425D-996F-AE3245F3065E}"/>
                </a:ext>
              </a:extLst>
            </p:cNvPr>
            <p:cNvCxnSpPr>
              <a:cxnSpLocks/>
              <a:stCxn id="160" idx="1"/>
              <a:endCxn id="77" idx="0"/>
            </p:cNvCxnSpPr>
            <p:nvPr userDrawn="1"/>
          </p:nvCxnSpPr>
          <p:spPr>
            <a:xfrm flipV="1">
              <a:off x="11616989" y="2983008"/>
              <a:ext cx="228732" cy="15896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="" xmlns:a16="http://schemas.microsoft.com/office/drawing/2014/main" id="{0B920EAE-371D-4F78-AF0A-ED58DDC5567D}"/>
                </a:ext>
              </a:extLst>
            </p:cNvPr>
            <p:cNvCxnSpPr>
              <a:cxnSpLocks/>
              <a:stCxn id="77" idx="2"/>
              <a:endCxn id="80" idx="6"/>
            </p:cNvCxnSpPr>
            <p:nvPr userDrawn="1"/>
          </p:nvCxnSpPr>
          <p:spPr>
            <a:xfrm flipH="1" flipV="1">
              <a:off x="10423779" y="2605827"/>
              <a:ext cx="1336358" cy="24382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="" xmlns:a16="http://schemas.microsoft.com/office/drawing/2014/main" id="{1D0F8AFA-1E3F-4BE8-8CAD-52FBEE5C5D8A}"/>
                </a:ext>
              </a:extLst>
            </p:cNvPr>
            <p:cNvCxnSpPr>
              <a:cxnSpLocks/>
              <a:stCxn id="76" idx="2"/>
              <a:endCxn id="78" idx="6"/>
            </p:cNvCxnSpPr>
            <p:nvPr userDrawn="1"/>
          </p:nvCxnSpPr>
          <p:spPr>
            <a:xfrm flipH="1" flipV="1">
              <a:off x="11097954" y="1194675"/>
              <a:ext cx="1050131" cy="52390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="" xmlns:a16="http://schemas.microsoft.com/office/drawing/2014/main" id="{D130AFE6-8E05-4B94-82AD-63B7251AA0DD}"/>
                </a:ext>
              </a:extLst>
            </p:cNvPr>
            <p:cNvCxnSpPr>
              <a:cxnSpLocks/>
              <a:stCxn id="75" idx="1"/>
              <a:endCxn id="78" idx="5"/>
            </p:cNvCxnSpPr>
            <p:nvPr userDrawn="1"/>
          </p:nvCxnSpPr>
          <p:spPr>
            <a:xfrm flipH="1">
              <a:off x="11050531" y="430109"/>
              <a:ext cx="700002" cy="6931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="" xmlns:a16="http://schemas.microsoft.com/office/drawing/2014/main" id="{328163A8-99E9-40C3-822B-4807D28979D5}"/>
                </a:ext>
              </a:extLst>
            </p:cNvPr>
            <p:cNvCxnSpPr>
              <a:cxnSpLocks/>
              <a:stCxn id="75" idx="3"/>
              <a:endCxn id="92" idx="1"/>
            </p:cNvCxnSpPr>
            <p:nvPr userDrawn="1"/>
          </p:nvCxnSpPr>
          <p:spPr>
            <a:xfrm flipH="1" flipV="1">
              <a:off x="10480717" y="1658"/>
              <a:ext cx="1269816" cy="26999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="" xmlns:a16="http://schemas.microsoft.com/office/drawing/2014/main" id="{80EC36C8-56BA-46D6-A21B-89ECA9A2F98B}"/>
                </a:ext>
              </a:extLst>
            </p:cNvPr>
            <p:cNvCxnSpPr>
              <a:cxnSpLocks/>
              <a:stCxn id="78" idx="4"/>
              <a:endCxn id="92" idx="2"/>
            </p:cNvCxnSpPr>
            <p:nvPr userDrawn="1"/>
          </p:nvCxnSpPr>
          <p:spPr>
            <a:xfrm flipH="1" flipV="1">
              <a:off x="10368902" y="619"/>
              <a:ext cx="597574" cy="11056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="" xmlns:a16="http://schemas.microsoft.com/office/drawing/2014/main" id="{9670C444-1B5E-44ED-9E89-AF428D1309D7}"/>
                </a:ext>
              </a:extLst>
            </p:cNvPr>
            <p:cNvCxnSpPr>
              <a:cxnSpLocks/>
              <a:stCxn id="74" idx="5"/>
              <a:endCxn id="92" idx="0"/>
            </p:cNvCxnSpPr>
            <p:nvPr userDrawn="1"/>
          </p:nvCxnSpPr>
          <p:spPr>
            <a:xfrm flipV="1">
              <a:off x="9322059" y="-420"/>
              <a:ext cx="935027" cy="34595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="" xmlns:a16="http://schemas.microsoft.com/office/drawing/2014/main" id="{D0679015-80D1-46EA-89FB-C1304E32BF38}"/>
                </a:ext>
              </a:extLst>
            </p:cNvPr>
            <p:cNvCxnSpPr>
              <a:cxnSpLocks/>
              <a:stCxn id="75" idx="7"/>
              <a:endCxn id="76" idx="3"/>
            </p:cNvCxnSpPr>
            <p:nvPr userDrawn="1"/>
          </p:nvCxnSpPr>
          <p:spPr>
            <a:xfrm>
              <a:off x="11908987" y="430109"/>
              <a:ext cx="270959" cy="124100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="" xmlns:a16="http://schemas.microsoft.com/office/drawing/2014/main" id="{6147E92A-FE47-47D7-831F-DE7CE7A13521}"/>
                </a:ext>
              </a:extLst>
            </p:cNvPr>
            <p:cNvCxnSpPr>
              <a:cxnSpLocks/>
              <a:stCxn id="73" idx="7"/>
              <a:endCxn id="79" idx="3"/>
            </p:cNvCxnSpPr>
            <p:nvPr userDrawn="1"/>
          </p:nvCxnSpPr>
          <p:spPr>
            <a:xfrm>
              <a:off x="7803031" y="570690"/>
              <a:ext cx="1424418" cy="9778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="" xmlns:a16="http://schemas.microsoft.com/office/drawing/2014/main" id="{9CC1AC0F-96A8-4BD5-A222-0BB886D47633}"/>
                </a:ext>
              </a:extLst>
            </p:cNvPr>
            <p:cNvCxnSpPr>
              <a:cxnSpLocks/>
              <a:endCxn id="75" idx="4"/>
            </p:cNvCxnSpPr>
            <p:nvPr userDrawn="1"/>
          </p:nvCxnSpPr>
          <p:spPr>
            <a:xfrm flipH="1">
              <a:off x="11829760" y="8940"/>
              <a:ext cx="14366" cy="22989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Oval 63">
              <a:extLst>
                <a:ext uri="{FF2B5EF4-FFF2-40B4-BE49-F238E27FC236}">
                  <a16:creationId xmlns="" xmlns:a16="http://schemas.microsoft.com/office/drawing/2014/main" id="{CD98587F-E9E8-4567-8781-8509E4EA0783}"/>
                </a:ext>
              </a:extLst>
            </p:cNvPr>
            <p:cNvSpPr/>
            <p:nvPr userDrawn="1"/>
          </p:nvSpPr>
          <p:spPr>
            <a:xfrm rot="1036530" flipV="1">
              <a:off x="3282465" y="277068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Oval 64">
              <a:extLst>
                <a:ext uri="{FF2B5EF4-FFF2-40B4-BE49-F238E27FC236}">
                  <a16:creationId xmlns="" xmlns:a16="http://schemas.microsoft.com/office/drawing/2014/main" id="{F7E9BC41-A324-49C9-9989-67AC991C373A}"/>
                </a:ext>
              </a:extLst>
            </p:cNvPr>
            <p:cNvSpPr/>
            <p:nvPr userDrawn="1"/>
          </p:nvSpPr>
          <p:spPr>
            <a:xfrm flipV="1">
              <a:off x="2747608" y="1509248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>
              <a:extLst>
                <a:ext uri="{FF2B5EF4-FFF2-40B4-BE49-F238E27FC236}">
                  <a16:creationId xmlns="" xmlns:a16="http://schemas.microsoft.com/office/drawing/2014/main" id="{5283073A-239A-42F7-8A6E-59F0C639DA85}"/>
                </a:ext>
              </a:extLst>
            </p:cNvPr>
            <p:cNvSpPr/>
            <p:nvPr userDrawn="1"/>
          </p:nvSpPr>
          <p:spPr>
            <a:xfrm flipV="1">
              <a:off x="1393233" y="171375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Oval 66">
              <a:extLst>
                <a:ext uri="{FF2B5EF4-FFF2-40B4-BE49-F238E27FC236}">
                  <a16:creationId xmlns="" xmlns:a16="http://schemas.microsoft.com/office/drawing/2014/main" id="{EC4FB963-302D-4267-ABF6-4DD1DE9601A9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898758" y="683587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>
              <a:extLst>
                <a:ext uri="{FF2B5EF4-FFF2-40B4-BE49-F238E27FC236}">
                  <a16:creationId xmlns="" xmlns:a16="http://schemas.microsoft.com/office/drawing/2014/main" id="{E8E2EEDA-B07F-44CA-A478-4EC59941DB65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677624" y="5685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="" xmlns:a16="http://schemas.microsoft.com/office/drawing/2014/main" id="{A48C406E-1EE2-419C-8BE0-C412F9459C0F}"/>
                </a:ext>
              </a:extLst>
            </p:cNvPr>
            <p:cNvSpPr/>
            <p:nvPr userDrawn="1"/>
          </p:nvSpPr>
          <p:spPr>
            <a:xfrm flipV="1">
              <a:off x="5036983" y="880818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>
              <a:extLst>
                <a:ext uri="{FF2B5EF4-FFF2-40B4-BE49-F238E27FC236}">
                  <a16:creationId xmlns="" xmlns:a16="http://schemas.microsoft.com/office/drawing/2014/main" id="{C00750C3-A772-4D58-80E0-0F3CBD904B86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6168345" y="1141694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>
              <a:extLst>
                <a:ext uri="{FF2B5EF4-FFF2-40B4-BE49-F238E27FC236}">
                  <a16:creationId xmlns="" xmlns:a16="http://schemas.microsoft.com/office/drawing/2014/main" id="{D1FC13AB-ACD3-4F14-A856-DEF609C64867}"/>
                </a:ext>
              </a:extLst>
            </p:cNvPr>
            <p:cNvSpPr/>
            <p:nvPr userDrawn="1"/>
          </p:nvSpPr>
          <p:spPr>
            <a:xfrm flipV="1">
              <a:off x="6173566" y="2159704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Oval 71">
              <a:extLst>
                <a:ext uri="{FF2B5EF4-FFF2-40B4-BE49-F238E27FC236}">
                  <a16:creationId xmlns="" xmlns:a16="http://schemas.microsoft.com/office/drawing/2014/main" id="{49BAB914-F0A8-4C08-BA8A-FB5A1DE53C7E}"/>
                </a:ext>
              </a:extLst>
            </p:cNvPr>
            <p:cNvSpPr/>
            <p:nvPr userDrawn="1"/>
          </p:nvSpPr>
          <p:spPr>
            <a:xfrm flipV="1">
              <a:off x="7625759" y="161013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>
              <a:extLst>
                <a:ext uri="{FF2B5EF4-FFF2-40B4-BE49-F238E27FC236}">
                  <a16:creationId xmlns="" xmlns:a16="http://schemas.microsoft.com/office/drawing/2014/main" id="{6024B6F6-072B-40FD-B1CD-CD2F41798D63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7675517" y="443175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>
              <a:extLst>
                <a:ext uri="{FF2B5EF4-FFF2-40B4-BE49-F238E27FC236}">
                  <a16:creationId xmlns="" xmlns:a16="http://schemas.microsoft.com/office/drawing/2014/main" id="{EFD9F980-D0E7-4710-8474-8EDAAC86D6CE}"/>
                </a:ext>
              </a:extLst>
            </p:cNvPr>
            <p:cNvSpPr/>
            <p:nvPr userDrawn="1"/>
          </p:nvSpPr>
          <p:spPr>
            <a:xfrm flipV="1">
              <a:off x="9130788" y="3127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>
              <a:extLst>
                <a:ext uri="{FF2B5EF4-FFF2-40B4-BE49-F238E27FC236}">
                  <a16:creationId xmlns="" xmlns:a16="http://schemas.microsoft.com/office/drawing/2014/main" id="{313C95F5-5431-4138-82FD-CC36664D949F}"/>
                </a:ext>
              </a:extLst>
            </p:cNvPr>
            <p:cNvSpPr/>
            <p:nvPr userDrawn="1"/>
          </p:nvSpPr>
          <p:spPr>
            <a:xfrm flipV="1">
              <a:off x="11717716" y="23883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>
              <a:extLst>
                <a:ext uri="{FF2B5EF4-FFF2-40B4-BE49-F238E27FC236}">
                  <a16:creationId xmlns="" xmlns:a16="http://schemas.microsoft.com/office/drawing/2014/main" id="{7D56BF88-FC66-48FA-A395-1F4EF14C026B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V="1">
              <a:off x="12146619" y="1658608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>
              <a:extLst>
                <a:ext uri="{FF2B5EF4-FFF2-40B4-BE49-F238E27FC236}">
                  <a16:creationId xmlns="" xmlns:a16="http://schemas.microsoft.com/office/drawing/2014/main" id="{5DE7D84A-D10E-4ECD-8C80-9EED7E811A53}"/>
                </a:ext>
              </a:extLst>
            </p:cNvPr>
            <p:cNvSpPr/>
            <p:nvPr userDrawn="1"/>
          </p:nvSpPr>
          <p:spPr>
            <a:xfrm rot="738506" flipV="1">
              <a:off x="11757562" y="276149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>
              <a:extLst>
                <a:ext uri="{FF2B5EF4-FFF2-40B4-BE49-F238E27FC236}">
                  <a16:creationId xmlns="" xmlns:a16="http://schemas.microsoft.com/office/drawing/2014/main" id="{0D24F226-375A-43DB-A8F6-9064CD6B09B4}"/>
                </a:ext>
              </a:extLst>
            </p:cNvPr>
            <p:cNvSpPr/>
            <p:nvPr userDrawn="1"/>
          </p:nvSpPr>
          <p:spPr>
            <a:xfrm rot="20935587" flipV="1">
              <a:off x="10875952" y="1104151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="" xmlns:a16="http://schemas.microsoft.com/office/drawing/2014/main" id="{1B8D9E11-3DFB-4032-9ED1-8303DB874326}"/>
                </a:ext>
              </a:extLst>
            </p:cNvPr>
            <p:cNvSpPr/>
            <p:nvPr userDrawn="1"/>
          </p:nvSpPr>
          <p:spPr>
            <a:xfrm flipV="1">
              <a:off x="9194632" y="151567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>
              <a:extLst>
                <a:ext uri="{FF2B5EF4-FFF2-40B4-BE49-F238E27FC236}">
                  <a16:creationId xmlns="" xmlns:a16="http://schemas.microsoft.com/office/drawing/2014/main" id="{AC71A725-0490-413D-9111-BBED187F96CA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0274387" y="2531131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>
              <a:extLst>
                <a:ext uri="{FF2B5EF4-FFF2-40B4-BE49-F238E27FC236}">
                  <a16:creationId xmlns="" xmlns:a16="http://schemas.microsoft.com/office/drawing/2014/main" id="{09300FE5-A935-477E-A3A2-32D067237F86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780028" y="130134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81">
              <a:extLst>
                <a:ext uri="{FF2B5EF4-FFF2-40B4-BE49-F238E27FC236}">
                  <a16:creationId xmlns="" xmlns:a16="http://schemas.microsoft.com/office/drawing/2014/main" id="{D3740D16-F0C3-4D90-9C80-22F727410CB4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4938273" y="211980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>
              <a:extLst>
                <a:ext uri="{FF2B5EF4-FFF2-40B4-BE49-F238E27FC236}">
                  <a16:creationId xmlns="" xmlns:a16="http://schemas.microsoft.com/office/drawing/2014/main" id="{08DC6666-76B2-476F-B5EB-F8ACEC05CF75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888828" y="2078148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4" name="Straight Connector 83">
              <a:extLst>
                <a:ext uri="{FF2B5EF4-FFF2-40B4-BE49-F238E27FC236}">
                  <a16:creationId xmlns="" xmlns:a16="http://schemas.microsoft.com/office/drawing/2014/main" id="{FF489D69-D8F7-4EBF-8616-9EA043E94AE2}"/>
                </a:ext>
              </a:extLst>
            </p:cNvPr>
            <p:cNvCxnSpPr>
              <a:cxnSpLocks/>
              <a:stCxn id="83" idx="2"/>
              <a:endCxn id="65" idx="7"/>
            </p:cNvCxnSpPr>
            <p:nvPr userDrawn="1"/>
          </p:nvCxnSpPr>
          <p:spPr>
            <a:xfrm flipH="1" flipV="1">
              <a:off x="2949180" y="1710820"/>
              <a:ext cx="939648" cy="44202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="" xmlns:a16="http://schemas.microsoft.com/office/drawing/2014/main" id="{4B3A6BD8-4E5D-46B5-A8AD-45B613BFA077}"/>
                </a:ext>
              </a:extLst>
            </p:cNvPr>
            <p:cNvCxnSpPr>
              <a:cxnSpLocks/>
              <a:stCxn id="66" idx="4"/>
              <a:endCxn id="67" idx="1"/>
            </p:cNvCxnSpPr>
            <p:nvPr userDrawn="1"/>
          </p:nvCxnSpPr>
          <p:spPr>
            <a:xfrm flipV="1">
              <a:off x="1505277" y="811101"/>
              <a:ext cx="415359" cy="9026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Oval 85">
              <a:extLst>
                <a:ext uri="{FF2B5EF4-FFF2-40B4-BE49-F238E27FC236}">
                  <a16:creationId xmlns="" xmlns:a16="http://schemas.microsoft.com/office/drawing/2014/main" id="{ACFE58EF-307F-40BB-9E94-E23D748D3F93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435217" y="86366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7" name="Straight Connector 86">
              <a:extLst>
                <a:ext uri="{FF2B5EF4-FFF2-40B4-BE49-F238E27FC236}">
                  <a16:creationId xmlns="" xmlns:a16="http://schemas.microsoft.com/office/drawing/2014/main" id="{9EE79A11-F170-491D-B85E-2A70D006CFDE}"/>
                </a:ext>
              </a:extLst>
            </p:cNvPr>
            <p:cNvCxnSpPr>
              <a:cxnSpLocks/>
              <a:stCxn id="86" idx="3"/>
            </p:cNvCxnSpPr>
            <p:nvPr userDrawn="1"/>
          </p:nvCxnSpPr>
          <p:spPr>
            <a:xfrm flipH="1" flipV="1">
              <a:off x="14396" y="20999"/>
              <a:ext cx="442699" cy="8645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="" xmlns:a16="http://schemas.microsoft.com/office/drawing/2014/main" id="{2CD62C66-AF16-49EA-A400-3DC7D1E32C63}"/>
                </a:ext>
              </a:extLst>
            </p:cNvPr>
            <p:cNvCxnSpPr>
              <a:cxnSpLocks/>
              <a:stCxn id="86" idx="2"/>
            </p:cNvCxnSpPr>
            <p:nvPr userDrawn="1"/>
          </p:nvCxnSpPr>
          <p:spPr>
            <a:xfrm flipH="1" flipV="1">
              <a:off x="-27532" y="832189"/>
              <a:ext cx="462749" cy="10617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="" xmlns:a16="http://schemas.microsoft.com/office/drawing/2014/main" id="{1EB7A8D4-F92A-42F0-BB71-3716944B44EC}"/>
                </a:ext>
              </a:extLst>
            </p:cNvPr>
            <p:cNvCxnSpPr>
              <a:cxnSpLocks/>
              <a:stCxn id="86" idx="1"/>
            </p:cNvCxnSpPr>
            <p:nvPr userDrawn="1"/>
          </p:nvCxnSpPr>
          <p:spPr>
            <a:xfrm flipH="1">
              <a:off x="-27532" y="991183"/>
              <a:ext cx="484627" cy="496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="" xmlns:a16="http://schemas.microsoft.com/office/drawing/2014/main" id="{1725B51A-A5F3-4B02-A866-3E16CF95FD01}"/>
                </a:ext>
              </a:extLst>
            </p:cNvPr>
            <p:cNvCxnSpPr>
              <a:cxnSpLocks/>
              <a:endCxn id="66" idx="2"/>
            </p:cNvCxnSpPr>
            <p:nvPr userDrawn="1"/>
          </p:nvCxnSpPr>
          <p:spPr>
            <a:xfrm flipV="1">
              <a:off x="42498" y="1825802"/>
              <a:ext cx="1350735" cy="17745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Chord 90">
              <a:extLst>
                <a:ext uri="{FF2B5EF4-FFF2-40B4-BE49-F238E27FC236}">
                  <a16:creationId xmlns="" xmlns:a16="http://schemas.microsoft.com/office/drawing/2014/main" id="{10B811EB-E1EF-44B7-ACD8-8C8B26F26E7D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6507935" y="-75430"/>
              <a:ext cx="149392" cy="149392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Chord 91">
              <a:extLst>
                <a:ext uri="{FF2B5EF4-FFF2-40B4-BE49-F238E27FC236}">
                  <a16:creationId xmlns="" xmlns:a16="http://schemas.microsoft.com/office/drawing/2014/main" id="{EC644678-7063-4E05-8F71-7E8F169222A6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0256792" y="-104349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3" name="Straight Connector 92">
              <a:extLst>
                <a:ext uri="{FF2B5EF4-FFF2-40B4-BE49-F238E27FC236}">
                  <a16:creationId xmlns="" xmlns:a16="http://schemas.microsoft.com/office/drawing/2014/main" id="{1573B538-F310-4901-99BE-304F1FD404E3}"/>
                </a:ext>
              </a:extLst>
            </p:cNvPr>
            <p:cNvCxnSpPr>
              <a:cxnSpLocks/>
              <a:stCxn id="91" idx="1"/>
              <a:endCxn id="73" idx="3"/>
            </p:cNvCxnSpPr>
            <p:nvPr userDrawn="1"/>
          </p:nvCxnSpPr>
          <p:spPr>
            <a:xfrm>
              <a:off x="6657218" y="-4759"/>
              <a:ext cx="1040177" cy="46981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="" xmlns:a16="http://schemas.microsoft.com/office/drawing/2014/main" id="{83735593-CB8F-4BB7-B972-79DC32DD9303}"/>
                </a:ext>
              </a:extLst>
            </p:cNvPr>
            <p:cNvCxnSpPr>
              <a:cxnSpLocks/>
              <a:endCxn id="145" idx="1"/>
            </p:cNvCxnSpPr>
            <p:nvPr userDrawn="1"/>
          </p:nvCxnSpPr>
          <p:spPr>
            <a:xfrm flipH="1">
              <a:off x="11505573" y="5340915"/>
              <a:ext cx="674373" cy="39668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="" xmlns:a16="http://schemas.microsoft.com/office/drawing/2014/main" id="{4DAF7968-A4B0-45E0-A053-7533854AB593}"/>
                </a:ext>
              </a:extLst>
            </p:cNvPr>
            <p:cNvCxnSpPr>
              <a:cxnSpLocks/>
              <a:endCxn id="160" idx="2"/>
            </p:cNvCxnSpPr>
            <p:nvPr userDrawn="1"/>
          </p:nvCxnSpPr>
          <p:spPr>
            <a:xfrm flipH="1">
              <a:off x="11638867" y="4355007"/>
              <a:ext cx="670058" cy="27048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="" xmlns:a16="http://schemas.microsoft.com/office/drawing/2014/main" id="{EE43DE7B-97DD-4714-A6F3-095D4A6F879B}"/>
                </a:ext>
              </a:extLst>
            </p:cNvPr>
            <p:cNvCxnSpPr>
              <a:cxnSpLocks/>
              <a:stCxn id="145" idx="0"/>
              <a:endCxn id="160" idx="4"/>
            </p:cNvCxnSpPr>
            <p:nvPr userDrawn="1"/>
          </p:nvCxnSpPr>
          <p:spPr>
            <a:xfrm flipV="1">
              <a:off x="11422079" y="4700191"/>
              <a:ext cx="142092" cy="100282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="" xmlns:a16="http://schemas.microsoft.com/office/drawing/2014/main" id="{3B5A1851-7EBD-4D5C-BABA-1C1E5EDF1603}"/>
                </a:ext>
              </a:extLst>
            </p:cNvPr>
            <p:cNvCxnSpPr>
              <a:cxnSpLocks/>
              <a:stCxn id="211" idx="2"/>
              <a:endCxn id="147" idx="1"/>
            </p:cNvCxnSpPr>
            <p:nvPr userDrawn="1"/>
          </p:nvCxnSpPr>
          <p:spPr>
            <a:xfrm>
              <a:off x="10451194" y="3503136"/>
              <a:ext cx="31607" cy="6934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="" xmlns:a16="http://schemas.microsoft.com/office/drawing/2014/main" id="{026F1F4D-9609-49E3-89A7-A2B90C60A087}"/>
                </a:ext>
              </a:extLst>
            </p:cNvPr>
            <p:cNvCxnSpPr>
              <a:cxnSpLocks/>
              <a:stCxn id="145" idx="7"/>
              <a:endCxn id="147" idx="3"/>
            </p:cNvCxnSpPr>
            <p:nvPr userDrawn="1"/>
          </p:nvCxnSpPr>
          <p:spPr>
            <a:xfrm flipH="1" flipV="1">
              <a:off x="10482801" y="4355007"/>
              <a:ext cx="855784" cy="13825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="" xmlns:a16="http://schemas.microsoft.com/office/drawing/2014/main" id="{95ED831D-5322-4592-BA34-FA8C27716A39}"/>
                </a:ext>
              </a:extLst>
            </p:cNvPr>
            <p:cNvCxnSpPr>
              <a:cxnSpLocks/>
              <a:endCxn id="160" idx="3"/>
            </p:cNvCxnSpPr>
            <p:nvPr userDrawn="1"/>
          </p:nvCxnSpPr>
          <p:spPr>
            <a:xfrm flipH="1" flipV="1">
              <a:off x="11616989" y="4678313"/>
              <a:ext cx="692282" cy="40958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="" xmlns:a16="http://schemas.microsoft.com/office/drawing/2014/main" id="{13ACA138-96B0-4207-9BD5-B3C4FFCADC96}"/>
                </a:ext>
              </a:extLst>
            </p:cNvPr>
            <p:cNvCxnSpPr>
              <a:cxnSpLocks/>
              <a:stCxn id="160" idx="6"/>
              <a:endCxn id="147" idx="2"/>
            </p:cNvCxnSpPr>
            <p:nvPr userDrawn="1"/>
          </p:nvCxnSpPr>
          <p:spPr>
            <a:xfrm flipH="1" flipV="1">
              <a:off x="10515618" y="4275780"/>
              <a:ext cx="973856" cy="3497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="" xmlns:a16="http://schemas.microsoft.com/office/drawing/2014/main" id="{1CEAE538-EBDD-435F-A8BC-61F14B611A86}"/>
                </a:ext>
              </a:extLst>
            </p:cNvPr>
            <p:cNvCxnSpPr>
              <a:cxnSpLocks/>
              <a:stCxn id="146" idx="0"/>
              <a:endCxn id="147" idx="4"/>
            </p:cNvCxnSpPr>
            <p:nvPr userDrawn="1"/>
          </p:nvCxnSpPr>
          <p:spPr>
            <a:xfrm flipV="1">
              <a:off x="10334099" y="4387824"/>
              <a:ext cx="69475" cy="11410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="" xmlns:a16="http://schemas.microsoft.com/office/drawing/2014/main" id="{A45F4B77-D16E-4396-85F2-DC44E4D02A5D}"/>
                </a:ext>
              </a:extLst>
            </p:cNvPr>
            <p:cNvCxnSpPr>
              <a:cxnSpLocks/>
              <a:stCxn id="149" idx="1"/>
              <a:endCxn id="147" idx="5"/>
            </p:cNvCxnSpPr>
            <p:nvPr userDrawn="1"/>
          </p:nvCxnSpPr>
          <p:spPr>
            <a:xfrm flipV="1">
              <a:off x="8879746" y="4355007"/>
              <a:ext cx="1444602" cy="13037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="" xmlns:a16="http://schemas.microsoft.com/office/drawing/2014/main" id="{017EE279-85B7-4CBA-BA65-C77BF076004C}"/>
                </a:ext>
              </a:extLst>
            </p:cNvPr>
            <p:cNvCxnSpPr>
              <a:cxnSpLocks/>
              <a:stCxn id="149" idx="0"/>
              <a:endCxn id="148" idx="4"/>
            </p:cNvCxnSpPr>
            <p:nvPr userDrawn="1"/>
          </p:nvCxnSpPr>
          <p:spPr>
            <a:xfrm flipV="1">
              <a:off x="8826927" y="4619304"/>
              <a:ext cx="12410" cy="1017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="" xmlns:a16="http://schemas.microsoft.com/office/drawing/2014/main" id="{0721447B-34B4-4C35-8AD2-E4A989DB3301}"/>
                </a:ext>
              </a:extLst>
            </p:cNvPr>
            <p:cNvCxnSpPr>
              <a:cxnSpLocks/>
              <a:stCxn id="148" idx="2"/>
              <a:endCxn id="147" idx="6"/>
            </p:cNvCxnSpPr>
            <p:nvPr userDrawn="1"/>
          </p:nvCxnSpPr>
          <p:spPr>
            <a:xfrm flipV="1">
              <a:off x="8951381" y="4275780"/>
              <a:ext cx="1340149" cy="2314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="" xmlns:a16="http://schemas.microsoft.com/office/drawing/2014/main" id="{0A5BA327-4620-4B50-AE52-36532DB25A6F}"/>
                </a:ext>
              </a:extLst>
            </p:cNvPr>
            <p:cNvCxnSpPr>
              <a:cxnSpLocks/>
              <a:stCxn id="148" idx="7"/>
              <a:endCxn id="156" idx="2"/>
            </p:cNvCxnSpPr>
            <p:nvPr userDrawn="1"/>
          </p:nvCxnSpPr>
          <p:spPr>
            <a:xfrm flipH="1" flipV="1">
              <a:off x="6683226" y="3221226"/>
              <a:ext cx="2076884" cy="12068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>
              <a:extLst>
                <a:ext uri="{FF2B5EF4-FFF2-40B4-BE49-F238E27FC236}">
                  <a16:creationId xmlns="" xmlns:a16="http://schemas.microsoft.com/office/drawing/2014/main" id="{8D5184DA-1F57-4024-B50B-95D8C1F9DE0F}"/>
                </a:ext>
              </a:extLst>
            </p:cNvPr>
            <p:cNvCxnSpPr>
              <a:cxnSpLocks/>
              <a:stCxn id="148" idx="6"/>
              <a:endCxn id="155" idx="2"/>
            </p:cNvCxnSpPr>
            <p:nvPr userDrawn="1"/>
          </p:nvCxnSpPr>
          <p:spPr>
            <a:xfrm flipH="1">
              <a:off x="7382508" y="4507260"/>
              <a:ext cx="1344785" cy="944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="" xmlns:a16="http://schemas.microsoft.com/office/drawing/2014/main" id="{D6B9762A-F99F-45FE-8E32-C185318BD128}"/>
                </a:ext>
              </a:extLst>
            </p:cNvPr>
            <p:cNvCxnSpPr>
              <a:cxnSpLocks/>
              <a:stCxn id="155" idx="7"/>
              <a:endCxn id="156" idx="3"/>
            </p:cNvCxnSpPr>
            <p:nvPr userDrawn="1"/>
          </p:nvCxnSpPr>
          <p:spPr>
            <a:xfrm flipH="1" flipV="1">
              <a:off x="6661348" y="3274044"/>
              <a:ext cx="529889" cy="12484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="" xmlns:a16="http://schemas.microsoft.com/office/drawing/2014/main" id="{97504825-8572-430F-9180-A0CEC1440771}"/>
                </a:ext>
              </a:extLst>
            </p:cNvPr>
            <p:cNvCxnSpPr>
              <a:cxnSpLocks/>
              <a:stCxn id="212" idx="1"/>
              <a:endCxn id="147" idx="0"/>
            </p:cNvCxnSpPr>
            <p:nvPr userDrawn="1"/>
          </p:nvCxnSpPr>
          <p:spPr>
            <a:xfrm>
              <a:off x="9564537" y="3108409"/>
              <a:ext cx="839037" cy="105532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="" xmlns:a16="http://schemas.microsoft.com/office/drawing/2014/main" id="{BC904747-D6C8-40DB-9160-8A1B8DD51DDA}"/>
                </a:ext>
              </a:extLst>
            </p:cNvPr>
            <p:cNvCxnSpPr>
              <a:cxnSpLocks/>
              <a:endCxn id="145" idx="3"/>
            </p:cNvCxnSpPr>
            <p:nvPr userDrawn="1"/>
          </p:nvCxnSpPr>
          <p:spPr>
            <a:xfrm flipH="1" flipV="1">
              <a:off x="11505573" y="5904589"/>
              <a:ext cx="674373" cy="3280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="" xmlns:a16="http://schemas.microsoft.com/office/drawing/2014/main" id="{9DD59FBD-119D-44DB-9E3D-659512EC5111}"/>
                </a:ext>
              </a:extLst>
            </p:cNvPr>
            <p:cNvCxnSpPr>
              <a:cxnSpLocks/>
              <a:stCxn id="146" idx="2"/>
              <a:endCxn id="145" idx="6"/>
            </p:cNvCxnSpPr>
            <p:nvPr userDrawn="1"/>
          </p:nvCxnSpPr>
          <p:spPr>
            <a:xfrm>
              <a:off x="10408795" y="5603601"/>
              <a:ext cx="895205" cy="2174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="" xmlns:a16="http://schemas.microsoft.com/office/drawing/2014/main" id="{3EDB7426-571E-467D-9B7F-AEE911FCA261}"/>
                </a:ext>
              </a:extLst>
            </p:cNvPr>
            <p:cNvCxnSpPr>
              <a:cxnSpLocks/>
              <a:stCxn id="161" idx="0"/>
              <a:endCxn id="145" idx="5"/>
            </p:cNvCxnSpPr>
            <p:nvPr userDrawn="1"/>
          </p:nvCxnSpPr>
          <p:spPr>
            <a:xfrm flipV="1">
              <a:off x="10069009" y="5904589"/>
              <a:ext cx="1269576" cy="92154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="" xmlns:a16="http://schemas.microsoft.com/office/drawing/2014/main" id="{5FC4367C-4926-400D-99A5-8BB3F3390ECB}"/>
                </a:ext>
              </a:extLst>
            </p:cNvPr>
            <p:cNvCxnSpPr>
              <a:cxnSpLocks/>
              <a:endCxn id="145" idx="4"/>
            </p:cNvCxnSpPr>
            <p:nvPr userDrawn="1"/>
          </p:nvCxnSpPr>
          <p:spPr>
            <a:xfrm flipH="1" flipV="1">
              <a:off x="11422079" y="5939173"/>
              <a:ext cx="271967" cy="910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="" xmlns:a16="http://schemas.microsoft.com/office/drawing/2014/main" id="{F60AFF29-8020-4540-88A3-7CAD329FF500}"/>
                </a:ext>
              </a:extLst>
            </p:cNvPr>
            <p:cNvCxnSpPr>
              <a:cxnSpLocks/>
              <a:stCxn id="161" idx="2"/>
              <a:endCxn id="146" idx="4"/>
            </p:cNvCxnSpPr>
            <p:nvPr userDrawn="1"/>
          </p:nvCxnSpPr>
          <p:spPr>
            <a:xfrm flipV="1">
              <a:off x="9994466" y="5678297"/>
              <a:ext cx="339634" cy="11471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="" xmlns:a16="http://schemas.microsoft.com/office/drawing/2014/main" id="{451DC980-D552-4FBB-939C-8ACCC7946C3F}"/>
                </a:ext>
              </a:extLst>
            </p:cNvPr>
            <p:cNvCxnSpPr>
              <a:cxnSpLocks/>
              <a:stCxn id="149" idx="2"/>
              <a:endCxn id="146" idx="6"/>
            </p:cNvCxnSpPr>
            <p:nvPr userDrawn="1"/>
          </p:nvCxnSpPr>
          <p:spPr>
            <a:xfrm flipV="1">
              <a:off x="8901623" y="5603601"/>
              <a:ext cx="1357780" cy="1079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="" xmlns:a16="http://schemas.microsoft.com/office/drawing/2014/main" id="{45EE2C1B-242C-4D4B-968E-3C5924968090}"/>
                </a:ext>
              </a:extLst>
            </p:cNvPr>
            <p:cNvCxnSpPr>
              <a:cxnSpLocks/>
              <a:stCxn id="149" idx="4"/>
            </p:cNvCxnSpPr>
            <p:nvPr userDrawn="1"/>
          </p:nvCxnSpPr>
          <p:spPr>
            <a:xfrm flipH="1">
              <a:off x="8785593" y="5786266"/>
              <a:ext cx="41334" cy="10424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="" xmlns:a16="http://schemas.microsoft.com/office/drawing/2014/main" id="{8F5A178E-A9BB-46B6-A201-D7ECFF0BBF2C}"/>
                </a:ext>
              </a:extLst>
            </p:cNvPr>
            <p:cNvCxnSpPr>
              <a:cxnSpLocks/>
              <a:stCxn id="150" idx="3"/>
            </p:cNvCxnSpPr>
            <p:nvPr userDrawn="1"/>
          </p:nvCxnSpPr>
          <p:spPr>
            <a:xfrm>
              <a:off x="7413535" y="5883908"/>
              <a:ext cx="565475" cy="9587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="" xmlns:a16="http://schemas.microsoft.com/office/drawing/2014/main" id="{67574D6E-F1AE-412E-9D2C-80ED0B3DC4B8}"/>
                </a:ext>
              </a:extLst>
            </p:cNvPr>
            <p:cNvCxnSpPr>
              <a:cxnSpLocks/>
              <a:stCxn id="150" idx="2"/>
              <a:endCxn id="149" idx="6"/>
            </p:cNvCxnSpPr>
            <p:nvPr userDrawn="1"/>
          </p:nvCxnSpPr>
          <p:spPr>
            <a:xfrm flipV="1">
              <a:off x="7446352" y="5711570"/>
              <a:ext cx="1305879" cy="93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="" xmlns:a16="http://schemas.microsoft.com/office/drawing/2014/main" id="{C95A90C5-37FE-462C-B9FE-A494BBDA1B53}"/>
                </a:ext>
              </a:extLst>
            </p:cNvPr>
            <p:cNvCxnSpPr>
              <a:cxnSpLocks/>
              <a:stCxn id="155" idx="4"/>
              <a:endCxn id="150" idx="0"/>
            </p:cNvCxnSpPr>
            <p:nvPr userDrawn="1"/>
          </p:nvCxnSpPr>
          <p:spPr>
            <a:xfrm>
              <a:off x="7270464" y="4713764"/>
              <a:ext cx="63844" cy="9788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="" xmlns:a16="http://schemas.microsoft.com/office/drawing/2014/main" id="{AE13F404-FDF4-4388-82C5-F3D821714087}"/>
                </a:ext>
              </a:extLst>
            </p:cNvPr>
            <p:cNvCxnSpPr>
              <a:cxnSpLocks/>
              <a:stCxn id="154" idx="3"/>
              <a:endCxn id="150" idx="7"/>
            </p:cNvCxnSpPr>
            <p:nvPr userDrawn="1"/>
          </p:nvCxnSpPr>
          <p:spPr>
            <a:xfrm>
              <a:off x="5682113" y="5075781"/>
              <a:ext cx="1572968" cy="6496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="" xmlns:a16="http://schemas.microsoft.com/office/drawing/2014/main" id="{2861CD8D-DD34-4B8D-8211-D0C6361BAF0E}"/>
                </a:ext>
              </a:extLst>
            </p:cNvPr>
            <p:cNvCxnSpPr>
              <a:cxnSpLocks/>
              <a:stCxn id="154" idx="2"/>
              <a:endCxn id="155" idx="6"/>
            </p:cNvCxnSpPr>
            <p:nvPr userDrawn="1"/>
          </p:nvCxnSpPr>
          <p:spPr>
            <a:xfrm flipV="1">
              <a:off x="5699103" y="4601720"/>
              <a:ext cx="1459318" cy="3900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="" xmlns:a16="http://schemas.microsoft.com/office/drawing/2014/main" id="{E819493D-5DAF-46CF-98B9-A9E1A1285FEE}"/>
                </a:ext>
              </a:extLst>
            </p:cNvPr>
            <p:cNvCxnSpPr>
              <a:cxnSpLocks/>
              <a:stCxn id="154" idx="1"/>
              <a:endCxn id="156" idx="4"/>
            </p:cNvCxnSpPr>
            <p:nvPr userDrawn="1"/>
          </p:nvCxnSpPr>
          <p:spPr>
            <a:xfrm flipV="1">
              <a:off x="5651680" y="3295922"/>
              <a:ext cx="956850" cy="162435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="" xmlns:a16="http://schemas.microsoft.com/office/drawing/2014/main" id="{C0C1F668-C79F-43F0-9017-A0A00E5D71E6}"/>
                </a:ext>
              </a:extLst>
            </p:cNvPr>
            <p:cNvCxnSpPr>
              <a:cxnSpLocks/>
              <a:stCxn id="152" idx="1"/>
              <a:endCxn id="156" idx="5"/>
            </p:cNvCxnSpPr>
            <p:nvPr userDrawn="1"/>
          </p:nvCxnSpPr>
          <p:spPr>
            <a:xfrm flipV="1">
              <a:off x="4477836" y="3274044"/>
              <a:ext cx="2077876" cy="1772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="" xmlns:a16="http://schemas.microsoft.com/office/drawing/2014/main" id="{0D9C58B5-2839-4835-8B5F-3C9C1A9C456D}"/>
                </a:ext>
              </a:extLst>
            </p:cNvPr>
            <p:cNvCxnSpPr>
              <a:cxnSpLocks/>
              <a:stCxn id="152" idx="0"/>
              <a:endCxn id="153" idx="4"/>
            </p:cNvCxnSpPr>
            <p:nvPr userDrawn="1"/>
          </p:nvCxnSpPr>
          <p:spPr>
            <a:xfrm flipV="1">
              <a:off x="4430367" y="4043431"/>
              <a:ext cx="58508" cy="9715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="" xmlns:a16="http://schemas.microsoft.com/office/drawing/2014/main" id="{E139E014-047A-44CE-84A5-E5C62A953703}"/>
                </a:ext>
              </a:extLst>
            </p:cNvPr>
            <p:cNvCxnSpPr>
              <a:cxnSpLocks/>
              <a:stCxn id="158" idx="0"/>
              <a:endCxn id="157" idx="4"/>
            </p:cNvCxnSpPr>
            <p:nvPr userDrawn="1"/>
          </p:nvCxnSpPr>
          <p:spPr>
            <a:xfrm flipV="1">
              <a:off x="2274960" y="3873481"/>
              <a:ext cx="236156" cy="11539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="" xmlns:a16="http://schemas.microsoft.com/office/drawing/2014/main" id="{C8B9AB82-C919-4824-916C-C59BFD37B3CD}"/>
                </a:ext>
              </a:extLst>
            </p:cNvPr>
            <p:cNvCxnSpPr>
              <a:cxnSpLocks/>
              <a:stCxn id="186" idx="7"/>
              <a:endCxn id="157" idx="5"/>
            </p:cNvCxnSpPr>
            <p:nvPr userDrawn="1"/>
          </p:nvCxnSpPr>
          <p:spPr>
            <a:xfrm flipV="1">
              <a:off x="1153506" y="3840664"/>
              <a:ext cx="1278383" cy="71666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="" xmlns:a16="http://schemas.microsoft.com/office/drawing/2014/main" id="{72593B35-C35B-4E49-A52D-A920F4357293}"/>
                </a:ext>
              </a:extLst>
            </p:cNvPr>
            <p:cNvCxnSpPr>
              <a:cxnSpLocks/>
              <a:endCxn id="158" idx="6"/>
            </p:cNvCxnSpPr>
            <p:nvPr userDrawn="1"/>
          </p:nvCxnSpPr>
          <p:spPr>
            <a:xfrm flipV="1">
              <a:off x="1109306" y="5139476"/>
              <a:ext cx="1053610" cy="4204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="" xmlns:a16="http://schemas.microsoft.com/office/drawing/2014/main" id="{DB74C72F-27F0-4B12-AECF-156E90BB3705}"/>
                </a:ext>
              </a:extLst>
            </p:cNvPr>
            <p:cNvCxnSpPr>
              <a:cxnSpLocks/>
              <a:stCxn id="185" idx="5"/>
              <a:endCxn id="159" idx="6"/>
            </p:cNvCxnSpPr>
            <p:nvPr userDrawn="1"/>
          </p:nvCxnSpPr>
          <p:spPr>
            <a:xfrm>
              <a:off x="1094332" y="5702233"/>
              <a:ext cx="1771424" cy="47755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="" xmlns:a16="http://schemas.microsoft.com/office/drawing/2014/main" id="{A7303548-4318-495B-B67A-4710F4C9E3B9}"/>
                </a:ext>
              </a:extLst>
            </p:cNvPr>
            <p:cNvCxnSpPr>
              <a:cxnSpLocks/>
              <a:endCxn id="159" idx="4"/>
            </p:cNvCxnSpPr>
            <p:nvPr userDrawn="1"/>
          </p:nvCxnSpPr>
          <p:spPr>
            <a:xfrm flipV="1">
              <a:off x="2739040" y="6254482"/>
              <a:ext cx="201412" cy="54393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="" xmlns:a16="http://schemas.microsoft.com/office/drawing/2014/main" id="{F7611D18-8033-4D20-A970-AB585C0A4084}"/>
                </a:ext>
              </a:extLst>
            </p:cNvPr>
            <p:cNvCxnSpPr>
              <a:cxnSpLocks/>
              <a:stCxn id="159" idx="3"/>
            </p:cNvCxnSpPr>
            <p:nvPr userDrawn="1"/>
          </p:nvCxnSpPr>
          <p:spPr>
            <a:xfrm>
              <a:off x="2993271" y="6232605"/>
              <a:ext cx="836426" cy="5658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="" xmlns:a16="http://schemas.microsoft.com/office/drawing/2014/main" id="{E72BBE39-D04D-49B6-B8BE-F2DE6AD267E2}"/>
                </a:ext>
              </a:extLst>
            </p:cNvPr>
            <p:cNvCxnSpPr>
              <a:cxnSpLocks/>
              <a:stCxn id="159" idx="3"/>
              <a:endCxn id="151" idx="6"/>
            </p:cNvCxnSpPr>
            <p:nvPr userDrawn="1"/>
          </p:nvCxnSpPr>
          <p:spPr>
            <a:xfrm flipV="1">
              <a:off x="2993270" y="6187800"/>
              <a:ext cx="1496920" cy="4480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="" xmlns:a16="http://schemas.microsoft.com/office/drawing/2014/main" id="{7C3E63C7-9731-4C71-B76B-A870231AEA85}"/>
                </a:ext>
              </a:extLst>
            </p:cNvPr>
            <p:cNvCxnSpPr>
              <a:cxnSpLocks/>
              <a:stCxn id="159" idx="1"/>
              <a:endCxn id="152" idx="5"/>
            </p:cNvCxnSpPr>
            <p:nvPr userDrawn="1"/>
          </p:nvCxnSpPr>
          <p:spPr>
            <a:xfrm flipV="1">
              <a:off x="2993270" y="5129624"/>
              <a:ext cx="1360178" cy="99734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="" xmlns:a16="http://schemas.microsoft.com/office/drawing/2014/main" id="{9BED1B4F-8BF3-4359-99B9-0969AFC23813}"/>
                </a:ext>
              </a:extLst>
            </p:cNvPr>
            <p:cNvCxnSpPr>
              <a:cxnSpLocks/>
              <a:stCxn id="158" idx="2"/>
              <a:endCxn id="152" idx="6"/>
            </p:cNvCxnSpPr>
            <p:nvPr userDrawn="1"/>
          </p:nvCxnSpPr>
          <p:spPr>
            <a:xfrm flipV="1">
              <a:off x="2387004" y="5073530"/>
              <a:ext cx="1955408" cy="659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="" xmlns:a16="http://schemas.microsoft.com/office/drawing/2014/main" id="{4E9451F9-9F87-4366-A341-AE3107872EC6}"/>
                </a:ext>
              </a:extLst>
            </p:cNvPr>
            <p:cNvCxnSpPr>
              <a:cxnSpLocks/>
              <a:stCxn id="157" idx="3"/>
              <a:endCxn id="152" idx="7"/>
            </p:cNvCxnSpPr>
            <p:nvPr userDrawn="1"/>
          </p:nvCxnSpPr>
          <p:spPr>
            <a:xfrm>
              <a:off x="2590343" y="3840664"/>
              <a:ext cx="1783930" cy="118539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="" xmlns:a16="http://schemas.microsoft.com/office/drawing/2014/main" id="{10F750A8-841B-4ADD-8FE7-34ED5B0D3841}"/>
                </a:ext>
              </a:extLst>
            </p:cNvPr>
            <p:cNvCxnSpPr>
              <a:cxnSpLocks/>
              <a:stCxn id="157" idx="2"/>
              <a:endCxn id="153" idx="6"/>
            </p:cNvCxnSpPr>
            <p:nvPr userDrawn="1"/>
          </p:nvCxnSpPr>
          <p:spPr>
            <a:xfrm>
              <a:off x="2623160" y="3761437"/>
              <a:ext cx="1780131" cy="14864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="" xmlns:a16="http://schemas.microsoft.com/office/drawing/2014/main" id="{F7F52F4E-E8F2-4268-9C9A-96585C242F0A}"/>
                </a:ext>
              </a:extLst>
            </p:cNvPr>
            <p:cNvCxnSpPr>
              <a:cxnSpLocks/>
              <a:stCxn id="153" idx="1"/>
              <a:endCxn id="156" idx="6"/>
            </p:cNvCxnSpPr>
            <p:nvPr userDrawn="1"/>
          </p:nvCxnSpPr>
          <p:spPr>
            <a:xfrm flipV="1">
              <a:off x="4607055" y="3221226"/>
              <a:ext cx="1926779" cy="65221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="" xmlns:a16="http://schemas.microsoft.com/office/drawing/2014/main" id="{EB21FAE3-529D-4F1E-8258-B9F64DEB6D96}"/>
                </a:ext>
              </a:extLst>
            </p:cNvPr>
            <p:cNvCxnSpPr>
              <a:cxnSpLocks/>
              <a:stCxn id="152" idx="2"/>
              <a:endCxn id="154" idx="6"/>
            </p:cNvCxnSpPr>
            <p:nvPr userDrawn="1"/>
          </p:nvCxnSpPr>
          <p:spPr>
            <a:xfrm flipV="1">
              <a:off x="4488872" y="5034766"/>
              <a:ext cx="990314" cy="6821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="" xmlns:a16="http://schemas.microsoft.com/office/drawing/2014/main" id="{A096F4C9-4A6D-48E2-B57D-606ED3A0AD6B}"/>
                </a:ext>
              </a:extLst>
            </p:cNvPr>
            <p:cNvCxnSpPr>
              <a:cxnSpLocks/>
              <a:stCxn id="151" idx="1"/>
              <a:endCxn id="154" idx="5"/>
            </p:cNvCxnSpPr>
            <p:nvPr userDrawn="1"/>
          </p:nvCxnSpPr>
          <p:spPr>
            <a:xfrm flipV="1">
              <a:off x="4681461" y="5106214"/>
              <a:ext cx="845148" cy="10023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="" xmlns:a16="http://schemas.microsoft.com/office/drawing/2014/main" id="{6F8610D5-275F-4138-B1C3-7A31FD0921DC}"/>
                </a:ext>
              </a:extLst>
            </p:cNvPr>
            <p:cNvCxnSpPr>
              <a:cxnSpLocks/>
              <a:stCxn id="151" idx="3"/>
              <a:endCxn id="162" idx="1"/>
            </p:cNvCxnSpPr>
            <p:nvPr userDrawn="1"/>
          </p:nvCxnSpPr>
          <p:spPr>
            <a:xfrm>
              <a:off x="4681461" y="6267027"/>
              <a:ext cx="1470253" cy="56805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="" xmlns:a16="http://schemas.microsoft.com/office/drawing/2014/main" id="{05CED1A1-26E7-4A03-89F9-0856A393D754}"/>
                </a:ext>
              </a:extLst>
            </p:cNvPr>
            <p:cNvCxnSpPr>
              <a:cxnSpLocks/>
              <a:stCxn id="154" idx="4"/>
              <a:endCxn id="162" idx="2"/>
            </p:cNvCxnSpPr>
            <p:nvPr userDrawn="1"/>
          </p:nvCxnSpPr>
          <p:spPr>
            <a:xfrm>
              <a:off x="5610665" y="5123204"/>
              <a:ext cx="652864" cy="171292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="" xmlns:a16="http://schemas.microsoft.com/office/drawing/2014/main" id="{CC3D3819-C14E-4D73-8A82-F2BE846CB16F}"/>
                </a:ext>
              </a:extLst>
            </p:cNvPr>
            <p:cNvCxnSpPr>
              <a:cxnSpLocks/>
              <a:stCxn id="150" idx="5"/>
              <a:endCxn id="162" idx="0"/>
            </p:cNvCxnSpPr>
            <p:nvPr userDrawn="1"/>
          </p:nvCxnSpPr>
          <p:spPr>
            <a:xfrm flipH="1">
              <a:off x="6375345" y="5883908"/>
              <a:ext cx="879736" cy="95325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="" xmlns:a16="http://schemas.microsoft.com/office/drawing/2014/main" id="{A8F5F6D4-A00C-463B-B8C0-552EA74777ED}"/>
                </a:ext>
              </a:extLst>
            </p:cNvPr>
            <p:cNvCxnSpPr>
              <a:cxnSpLocks/>
              <a:stCxn id="151" idx="7"/>
              <a:endCxn id="152" idx="3"/>
            </p:cNvCxnSpPr>
            <p:nvPr userDrawn="1"/>
          </p:nvCxnSpPr>
          <p:spPr>
            <a:xfrm flipH="1" flipV="1">
              <a:off x="4457011" y="5150449"/>
              <a:ext cx="65996" cy="95812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="" xmlns:a16="http://schemas.microsoft.com/office/drawing/2014/main" id="{E50C833F-21C2-45DB-A44B-6E3AB7DD9FD1}"/>
                </a:ext>
              </a:extLst>
            </p:cNvPr>
            <p:cNvCxnSpPr>
              <a:cxnSpLocks/>
              <a:stCxn id="149" idx="7"/>
              <a:endCxn id="155" idx="3"/>
            </p:cNvCxnSpPr>
            <p:nvPr userDrawn="1"/>
          </p:nvCxnSpPr>
          <p:spPr>
            <a:xfrm flipH="1" flipV="1">
              <a:off x="7349691" y="4680947"/>
              <a:ext cx="1424418" cy="9778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>
              <a:extLst>
                <a:ext uri="{FF2B5EF4-FFF2-40B4-BE49-F238E27FC236}">
                  <a16:creationId xmlns="" xmlns:a16="http://schemas.microsoft.com/office/drawing/2014/main" id="{95F541DC-69A8-4175-8C7A-D78AB99A1504}"/>
                </a:ext>
              </a:extLst>
            </p:cNvPr>
            <p:cNvCxnSpPr>
              <a:cxnSpLocks/>
              <a:endCxn id="151" idx="4"/>
            </p:cNvCxnSpPr>
            <p:nvPr userDrawn="1"/>
          </p:nvCxnSpPr>
          <p:spPr>
            <a:xfrm flipV="1">
              <a:off x="4489041" y="6299844"/>
              <a:ext cx="113193" cy="5461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="" xmlns:a16="http://schemas.microsoft.com/office/drawing/2014/main" id="{6399575C-9F8F-438A-B74D-F0E9A19233D5}"/>
                </a:ext>
              </a:extLst>
            </p:cNvPr>
            <p:cNvCxnSpPr>
              <a:cxnSpLocks/>
              <a:stCxn id="159" idx="7"/>
              <a:endCxn id="158" idx="4"/>
            </p:cNvCxnSpPr>
            <p:nvPr userDrawn="1"/>
          </p:nvCxnSpPr>
          <p:spPr>
            <a:xfrm flipH="1" flipV="1">
              <a:off x="2274960" y="5251520"/>
              <a:ext cx="612674" cy="8754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5" name="Oval 144">
              <a:extLst>
                <a:ext uri="{FF2B5EF4-FFF2-40B4-BE49-F238E27FC236}">
                  <a16:creationId xmlns="" xmlns:a16="http://schemas.microsoft.com/office/drawing/2014/main" id="{9C9F7463-3A75-4EC3-ABF5-5D8CF6950C50}"/>
                </a:ext>
              </a:extLst>
            </p:cNvPr>
            <p:cNvSpPr/>
            <p:nvPr userDrawn="1"/>
          </p:nvSpPr>
          <p:spPr>
            <a:xfrm flipH="1">
              <a:off x="11304001" y="5703017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Oval 145">
              <a:extLst>
                <a:ext uri="{FF2B5EF4-FFF2-40B4-BE49-F238E27FC236}">
                  <a16:creationId xmlns="" xmlns:a16="http://schemas.microsoft.com/office/drawing/2014/main" id="{2A2AF494-1865-4518-AE99-D74391F87E92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0259403" y="5528905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Oval 146">
              <a:extLst>
                <a:ext uri="{FF2B5EF4-FFF2-40B4-BE49-F238E27FC236}">
                  <a16:creationId xmlns="" xmlns:a16="http://schemas.microsoft.com/office/drawing/2014/main" id="{1E773AC8-73D8-4BC5-A244-2E98D38B017C}"/>
                </a:ext>
              </a:extLst>
            </p:cNvPr>
            <p:cNvSpPr/>
            <p:nvPr userDrawn="1"/>
          </p:nvSpPr>
          <p:spPr>
            <a:xfrm flipH="1">
              <a:off x="10291530" y="416373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Oval 147">
              <a:extLst>
                <a:ext uri="{FF2B5EF4-FFF2-40B4-BE49-F238E27FC236}">
                  <a16:creationId xmlns="" xmlns:a16="http://schemas.microsoft.com/office/drawing/2014/main" id="{B7E1ED11-C28D-4153-B5BA-D07442B8A9C5}"/>
                </a:ext>
              </a:extLst>
            </p:cNvPr>
            <p:cNvSpPr/>
            <p:nvPr userDrawn="1"/>
          </p:nvSpPr>
          <p:spPr>
            <a:xfrm flipH="1">
              <a:off x="8727293" y="43952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Oval 148">
              <a:extLst>
                <a:ext uri="{FF2B5EF4-FFF2-40B4-BE49-F238E27FC236}">
                  <a16:creationId xmlns="" xmlns:a16="http://schemas.microsoft.com/office/drawing/2014/main" id="{3EDD31E5-7F8C-469C-AADA-47C872D78818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8752231" y="5636874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Oval 149">
              <a:extLst>
                <a:ext uri="{FF2B5EF4-FFF2-40B4-BE49-F238E27FC236}">
                  <a16:creationId xmlns="" xmlns:a16="http://schemas.microsoft.com/office/drawing/2014/main" id="{0EEEB9E5-9B53-4016-BE6E-86B533B3E5CB}"/>
                </a:ext>
              </a:extLst>
            </p:cNvPr>
            <p:cNvSpPr/>
            <p:nvPr userDrawn="1"/>
          </p:nvSpPr>
          <p:spPr>
            <a:xfrm flipH="1">
              <a:off x="7222264" y="569263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Oval 150">
              <a:extLst>
                <a:ext uri="{FF2B5EF4-FFF2-40B4-BE49-F238E27FC236}">
                  <a16:creationId xmlns="" xmlns:a16="http://schemas.microsoft.com/office/drawing/2014/main" id="{9DC0FB57-9D86-4019-9319-482ADD9BF2A4}"/>
                </a:ext>
              </a:extLst>
            </p:cNvPr>
            <p:cNvSpPr/>
            <p:nvPr userDrawn="1"/>
          </p:nvSpPr>
          <p:spPr>
            <a:xfrm flipH="1">
              <a:off x="4490190" y="607575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Oval 151">
              <a:extLst>
                <a:ext uri="{FF2B5EF4-FFF2-40B4-BE49-F238E27FC236}">
                  <a16:creationId xmlns="" xmlns:a16="http://schemas.microsoft.com/office/drawing/2014/main" id="{CADDAF51-797F-4CA4-A251-CF00688F6850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H="1">
              <a:off x="4340946" y="501355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Oval 152">
              <a:extLst>
                <a:ext uri="{FF2B5EF4-FFF2-40B4-BE49-F238E27FC236}">
                  <a16:creationId xmlns="" xmlns:a16="http://schemas.microsoft.com/office/drawing/2014/main" id="{A8FFBCF2-8B4A-4C12-8808-455F6F551E6C}"/>
                </a:ext>
              </a:extLst>
            </p:cNvPr>
            <p:cNvSpPr/>
            <p:nvPr userDrawn="1"/>
          </p:nvSpPr>
          <p:spPr>
            <a:xfrm rot="738506" flipH="1">
              <a:off x="4400716" y="382191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Oval 153">
              <a:extLst>
                <a:ext uri="{FF2B5EF4-FFF2-40B4-BE49-F238E27FC236}">
                  <a16:creationId xmlns="" xmlns:a16="http://schemas.microsoft.com/office/drawing/2014/main" id="{ABAD1B36-C878-4488-A8F9-F4F24A4E45C0}"/>
                </a:ext>
              </a:extLst>
            </p:cNvPr>
            <p:cNvSpPr/>
            <p:nvPr userDrawn="1"/>
          </p:nvSpPr>
          <p:spPr>
            <a:xfrm rot="20935587" flipH="1">
              <a:off x="5477100" y="490120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Oval 154">
              <a:extLst>
                <a:ext uri="{FF2B5EF4-FFF2-40B4-BE49-F238E27FC236}">
                  <a16:creationId xmlns="" xmlns:a16="http://schemas.microsoft.com/office/drawing/2014/main" id="{86C8E6CD-7A0B-488E-BFF0-4A105ADFA865}"/>
                </a:ext>
              </a:extLst>
            </p:cNvPr>
            <p:cNvSpPr/>
            <p:nvPr userDrawn="1"/>
          </p:nvSpPr>
          <p:spPr>
            <a:xfrm flipH="1">
              <a:off x="7158420" y="448967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Oval 155">
              <a:extLst>
                <a:ext uri="{FF2B5EF4-FFF2-40B4-BE49-F238E27FC236}">
                  <a16:creationId xmlns="" xmlns:a16="http://schemas.microsoft.com/office/drawing/2014/main" id="{41D55C72-67BB-4E0D-8B75-7E56D521D899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533834" y="314653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Oval 156">
              <a:extLst>
                <a:ext uri="{FF2B5EF4-FFF2-40B4-BE49-F238E27FC236}">
                  <a16:creationId xmlns="" xmlns:a16="http://schemas.microsoft.com/office/drawing/2014/main" id="{33458A0F-3EBC-4AD2-9618-5BF28C4D01E7}"/>
                </a:ext>
              </a:extLst>
            </p:cNvPr>
            <p:cNvSpPr/>
            <p:nvPr userDrawn="1"/>
          </p:nvSpPr>
          <p:spPr>
            <a:xfrm flipH="1">
              <a:off x="2399072" y="3649393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Oval 157">
              <a:extLst>
                <a:ext uri="{FF2B5EF4-FFF2-40B4-BE49-F238E27FC236}">
                  <a16:creationId xmlns="" xmlns:a16="http://schemas.microsoft.com/office/drawing/2014/main" id="{22E06256-2354-48C8-81FA-D4F25430FDA1}"/>
                </a:ext>
              </a:extLst>
            </p:cNvPr>
            <p:cNvSpPr/>
            <p:nvPr userDrawn="1"/>
          </p:nvSpPr>
          <p:spPr>
            <a:xfrm flipH="1">
              <a:off x="2162916" y="502743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Oval 158">
              <a:extLst>
                <a:ext uri="{FF2B5EF4-FFF2-40B4-BE49-F238E27FC236}">
                  <a16:creationId xmlns="" xmlns:a16="http://schemas.microsoft.com/office/drawing/2014/main" id="{7DFDE8E0-D8B7-4F08-A3B3-78A18FE9C526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2865756" y="610509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>
              <a:extLst>
                <a:ext uri="{FF2B5EF4-FFF2-40B4-BE49-F238E27FC236}">
                  <a16:creationId xmlns="" xmlns:a16="http://schemas.microsoft.com/office/drawing/2014/main" id="{70E8F3FF-3CEC-4A91-BBFF-53AD04C312BC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1489475" y="455079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Chord 160">
              <a:extLst>
                <a:ext uri="{FF2B5EF4-FFF2-40B4-BE49-F238E27FC236}">
                  <a16:creationId xmlns="" xmlns:a16="http://schemas.microsoft.com/office/drawing/2014/main" id="{5838E83D-3671-469D-985F-BEC091B78741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919813" y="6746029"/>
              <a:ext cx="149392" cy="149392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Chord 161">
              <a:extLst>
                <a:ext uri="{FF2B5EF4-FFF2-40B4-BE49-F238E27FC236}">
                  <a16:creationId xmlns="" xmlns:a16="http://schemas.microsoft.com/office/drawing/2014/main" id="{BC66DE4A-23D1-40BA-86A5-B7E5D30C6777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151551" y="6717004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3" name="Straight Connector 162">
              <a:extLst>
                <a:ext uri="{FF2B5EF4-FFF2-40B4-BE49-F238E27FC236}">
                  <a16:creationId xmlns="" xmlns:a16="http://schemas.microsoft.com/office/drawing/2014/main" id="{00F1609D-54EC-4F7A-A097-5E34ECD898B8}"/>
                </a:ext>
              </a:extLst>
            </p:cNvPr>
            <p:cNvCxnSpPr>
              <a:cxnSpLocks/>
              <a:stCxn id="161" idx="1"/>
              <a:endCxn id="149" idx="3"/>
            </p:cNvCxnSpPr>
            <p:nvPr userDrawn="1"/>
          </p:nvCxnSpPr>
          <p:spPr>
            <a:xfrm flipH="1" flipV="1">
              <a:off x="8879746" y="5764388"/>
              <a:ext cx="1040177" cy="106036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Straight Connector 163">
              <a:extLst>
                <a:ext uri="{FF2B5EF4-FFF2-40B4-BE49-F238E27FC236}">
                  <a16:creationId xmlns="" xmlns:a16="http://schemas.microsoft.com/office/drawing/2014/main" id="{3AACB750-E775-4631-A59D-79677CCC9B9D}"/>
                </a:ext>
              </a:extLst>
            </p:cNvPr>
            <p:cNvCxnSpPr>
              <a:cxnSpLocks/>
              <a:stCxn id="183" idx="6"/>
              <a:endCxn id="157" idx="6"/>
            </p:cNvCxnSpPr>
            <p:nvPr userDrawn="1"/>
          </p:nvCxnSpPr>
          <p:spPr>
            <a:xfrm>
              <a:off x="1249806" y="3691601"/>
              <a:ext cx="1149266" cy="698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>
              <a:extLst>
                <a:ext uri="{FF2B5EF4-FFF2-40B4-BE49-F238E27FC236}">
                  <a16:creationId xmlns="" xmlns:a16="http://schemas.microsoft.com/office/drawing/2014/main" id="{CEB26039-8B27-4436-B67D-BDFFED7CEFE4}"/>
                </a:ext>
              </a:extLst>
            </p:cNvPr>
            <p:cNvCxnSpPr>
              <a:cxnSpLocks/>
              <a:stCxn id="180" idx="4"/>
              <a:endCxn id="186" idx="1"/>
            </p:cNvCxnSpPr>
            <p:nvPr userDrawn="1"/>
          </p:nvCxnSpPr>
          <p:spPr>
            <a:xfrm>
              <a:off x="181389" y="3694736"/>
              <a:ext cx="833340" cy="86259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>
              <a:extLst>
                <a:ext uri="{FF2B5EF4-FFF2-40B4-BE49-F238E27FC236}">
                  <a16:creationId xmlns="" xmlns:a16="http://schemas.microsoft.com/office/drawing/2014/main" id="{FF4941D2-C21B-43AE-BC49-DC248DF59153}"/>
                </a:ext>
              </a:extLst>
            </p:cNvPr>
            <p:cNvCxnSpPr>
              <a:cxnSpLocks/>
              <a:stCxn id="186" idx="4"/>
              <a:endCxn id="185" idx="0"/>
            </p:cNvCxnSpPr>
            <p:nvPr userDrawn="1"/>
          </p:nvCxnSpPr>
          <p:spPr>
            <a:xfrm flipH="1">
              <a:off x="990250" y="4724846"/>
              <a:ext cx="93868" cy="726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Straight Connector 166">
              <a:extLst>
                <a:ext uri="{FF2B5EF4-FFF2-40B4-BE49-F238E27FC236}">
                  <a16:creationId xmlns="" xmlns:a16="http://schemas.microsoft.com/office/drawing/2014/main" id="{9E18E30F-14C0-47D6-9BF7-9B0E4678B7F5}"/>
                </a:ext>
              </a:extLst>
            </p:cNvPr>
            <p:cNvCxnSpPr>
              <a:cxnSpLocks/>
              <a:stCxn id="184" idx="3"/>
            </p:cNvCxnSpPr>
            <p:nvPr userDrawn="1"/>
          </p:nvCxnSpPr>
          <p:spPr>
            <a:xfrm flipH="1">
              <a:off x="994391" y="6664731"/>
              <a:ext cx="195332" cy="1932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Connector 167">
              <a:extLst>
                <a:ext uri="{FF2B5EF4-FFF2-40B4-BE49-F238E27FC236}">
                  <a16:creationId xmlns="" xmlns:a16="http://schemas.microsoft.com/office/drawing/2014/main" id="{47208C46-E8DF-42E1-9337-1C60D4B0C5FE}"/>
                </a:ext>
              </a:extLst>
            </p:cNvPr>
            <p:cNvCxnSpPr>
              <a:cxnSpLocks/>
              <a:stCxn id="184" idx="0"/>
              <a:endCxn id="185" idx="4"/>
            </p:cNvCxnSpPr>
            <p:nvPr userDrawn="1"/>
          </p:nvCxnSpPr>
          <p:spPr>
            <a:xfrm flipH="1" flipV="1">
              <a:off x="990250" y="5745345"/>
              <a:ext cx="303555" cy="66811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>
              <a:extLst>
                <a:ext uri="{FF2B5EF4-FFF2-40B4-BE49-F238E27FC236}">
                  <a16:creationId xmlns="" xmlns:a16="http://schemas.microsoft.com/office/drawing/2014/main" id="{BD88AC33-1639-4F47-84B2-7F9A7E6192EE}"/>
                </a:ext>
              </a:extLst>
            </p:cNvPr>
            <p:cNvCxnSpPr>
              <a:cxnSpLocks/>
              <a:stCxn id="194" idx="1"/>
              <a:endCxn id="180" idx="3"/>
            </p:cNvCxnSpPr>
            <p:nvPr userDrawn="1"/>
          </p:nvCxnSpPr>
          <p:spPr>
            <a:xfrm flipV="1">
              <a:off x="7025" y="3684478"/>
              <a:ext cx="62174" cy="10396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Connector 169">
              <a:extLst>
                <a:ext uri="{FF2B5EF4-FFF2-40B4-BE49-F238E27FC236}">
                  <a16:creationId xmlns="" xmlns:a16="http://schemas.microsoft.com/office/drawing/2014/main" id="{4921C51B-507F-4B38-8799-432D97AEAB38}"/>
                </a:ext>
              </a:extLst>
            </p:cNvPr>
            <p:cNvCxnSpPr>
              <a:cxnSpLocks/>
              <a:stCxn id="185" idx="2"/>
              <a:endCxn id="194" idx="0"/>
            </p:cNvCxnSpPr>
            <p:nvPr userDrawn="1"/>
          </p:nvCxnSpPr>
          <p:spPr>
            <a:xfrm flipH="1" flipV="1">
              <a:off x="4947" y="4947737"/>
              <a:ext cx="838109" cy="65041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>
              <a:extLst>
                <a:ext uri="{FF2B5EF4-FFF2-40B4-BE49-F238E27FC236}">
                  <a16:creationId xmlns="" xmlns:a16="http://schemas.microsoft.com/office/drawing/2014/main" id="{D8CB33B1-CD2C-4337-93FF-B0AE55A8E4F0}"/>
                </a:ext>
              </a:extLst>
            </p:cNvPr>
            <p:cNvCxnSpPr>
              <a:cxnSpLocks/>
              <a:stCxn id="184" idx="1"/>
            </p:cNvCxnSpPr>
            <p:nvPr userDrawn="1"/>
          </p:nvCxnSpPr>
          <p:spPr>
            <a:xfrm flipH="1">
              <a:off x="0" y="6456567"/>
              <a:ext cx="1189723" cy="1905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Connector 171">
              <a:extLst>
                <a:ext uri="{FF2B5EF4-FFF2-40B4-BE49-F238E27FC236}">
                  <a16:creationId xmlns="" xmlns:a16="http://schemas.microsoft.com/office/drawing/2014/main" id="{E0036B86-00B1-4A15-A887-1C8FD24F2021}"/>
                </a:ext>
              </a:extLst>
            </p:cNvPr>
            <p:cNvCxnSpPr>
              <a:cxnSpLocks/>
              <a:stCxn id="157" idx="1"/>
              <a:endCxn id="64" idx="0"/>
            </p:cNvCxnSpPr>
            <p:nvPr userDrawn="1"/>
          </p:nvCxnSpPr>
          <p:spPr>
            <a:xfrm flipV="1">
              <a:off x="2590343" y="2989715"/>
              <a:ext cx="770893" cy="69249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>
              <a:extLst>
                <a:ext uri="{FF2B5EF4-FFF2-40B4-BE49-F238E27FC236}">
                  <a16:creationId xmlns="" xmlns:a16="http://schemas.microsoft.com/office/drawing/2014/main" id="{B51C13A3-4AF5-4F10-AE6E-C716AF82C77C}"/>
                </a:ext>
              </a:extLst>
            </p:cNvPr>
            <p:cNvCxnSpPr>
              <a:cxnSpLocks/>
              <a:stCxn id="182" idx="6"/>
              <a:endCxn id="181" idx="2"/>
            </p:cNvCxnSpPr>
            <p:nvPr userDrawn="1"/>
          </p:nvCxnSpPr>
          <p:spPr>
            <a:xfrm>
              <a:off x="683818" y="2689233"/>
              <a:ext cx="1046792" cy="26097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>
              <a:extLst>
                <a:ext uri="{FF2B5EF4-FFF2-40B4-BE49-F238E27FC236}">
                  <a16:creationId xmlns="" xmlns:a16="http://schemas.microsoft.com/office/drawing/2014/main" id="{B02DCD13-65A8-4507-9430-DC888F9AB3DA}"/>
                </a:ext>
              </a:extLst>
            </p:cNvPr>
            <p:cNvCxnSpPr>
              <a:cxnSpLocks/>
              <a:stCxn id="180" idx="7"/>
              <a:endCxn id="182" idx="3"/>
            </p:cNvCxnSpPr>
            <p:nvPr userDrawn="1"/>
          </p:nvCxnSpPr>
          <p:spPr>
            <a:xfrm flipV="1">
              <a:off x="206155" y="2793315"/>
              <a:ext cx="226387" cy="63057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>
              <a:extLst>
                <a:ext uri="{FF2B5EF4-FFF2-40B4-BE49-F238E27FC236}">
                  <a16:creationId xmlns="" xmlns:a16="http://schemas.microsoft.com/office/drawing/2014/main" id="{0267751D-234F-43EC-8CB3-A1490C98A767}"/>
                </a:ext>
              </a:extLst>
            </p:cNvPr>
            <p:cNvCxnSpPr>
              <a:cxnSpLocks/>
              <a:stCxn id="180" idx="5"/>
              <a:endCxn id="183" idx="2"/>
            </p:cNvCxnSpPr>
            <p:nvPr userDrawn="1"/>
          </p:nvCxnSpPr>
          <p:spPr>
            <a:xfrm>
              <a:off x="267973" y="3622660"/>
              <a:ext cx="785574" cy="689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>
              <a:extLst>
                <a:ext uri="{FF2B5EF4-FFF2-40B4-BE49-F238E27FC236}">
                  <a16:creationId xmlns="" xmlns:a16="http://schemas.microsoft.com/office/drawing/2014/main" id="{23AB97B3-C90E-467A-B4EA-844E11591E48}"/>
                </a:ext>
              </a:extLst>
            </p:cNvPr>
            <p:cNvCxnSpPr>
              <a:cxnSpLocks/>
              <a:stCxn id="181" idx="3"/>
              <a:endCxn id="183" idx="7"/>
            </p:cNvCxnSpPr>
            <p:nvPr userDrawn="1"/>
          </p:nvCxnSpPr>
          <p:spPr>
            <a:xfrm flipH="1">
              <a:off x="1221065" y="3059892"/>
              <a:ext cx="554979" cy="56232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>
              <a:extLst>
                <a:ext uri="{FF2B5EF4-FFF2-40B4-BE49-F238E27FC236}">
                  <a16:creationId xmlns="" xmlns:a16="http://schemas.microsoft.com/office/drawing/2014/main" id="{490DC053-BA35-42B7-86BC-D72A42DAE2F6}"/>
                </a:ext>
              </a:extLst>
            </p:cNvPr>
            <p:cNvCxnSpPr>
              <a:cxnSpLocks/>
              <a:stCxn id="183" idx="4"/>
              <a:endCxn id="186" idx="0"/>
            </p:cNvCxnSpPr>
            <p:nvPr userDrawn="1"/>
          </p:nvCxnSpPr>
          <p:spPr>
            <a:xfrm flipH="1">
              <a:off x="1084118" y="3789730"/>
              <a:ext cx="67559" cy="7388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>
              <a:extLst>
                <a:ext uri="{FF2B5EF4-FFF2-40B4-BE49-F238E27FC236}">
                  <a16:creationId xmlns="" xmlns:a16="http://schemas.microsoft.com/office/drawing/2014/main" id="{CBB6BE4B-7427-4FBC-951E-331BB943F778}"/>
                </a:ext>
              </a:extLst>
            </p:cNvPr>
            <p:cNvCxnSpPr>
              <a:cxnSpLocks/>
              <a:stCxn id="159" idx="2"/>
              <a:endCxn id="184" idx="2"/>
            </p:cNvCxnSpPr>
            <p:nvPr userDrawn="1"/>
          </p:nvCxnSpPr>
          <p:spPr>
            <a:xfrm flipH="1">
              <a:off x="1146611" y="6179786"/>
              <a:ext cx="1868537" cy="38086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>
              <a:extLst>
                <a:ext uri="{FF2B5EF4-FFF2-40B4-BE49-F238E27FC236}">
                  <a16:creationId xmlns="" xmlns:a16="http://schemas.microsoft.com/office/drawing/2014/main" id="{F0E95818-5D23-448D-A6E1-A937389F8130}"/>
                </a:ext>
              </a:extLst>
            </p:cNvPr>
            <p:cNvCxnSpPr>
              <a:cxnSpLocks/>
              <a:endCxn id="184" idx="5"/>
            </p:cNvCxnSpPr>
            <p:nvPr userDrawn="1"/>
          </p:nvCxnSpPr>
          <p:spPr>
            <a:xfrm flipH="1" flipV="1">
              <a:off x="1397887" y="6664731"/>
              <a:ext cx="704210" cy="27636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0" name="Oval 179">
              <a:extLst>
                <a:ext uri="{FF2B5EF4-FFF2-40B4-BE49-F238E27FC236}">
                  <a16:creationId xmlns="" xmlns:a16="http://schemas.microsoft.com/office/drawing/2014/main" id="{D12A92C1-0780-4D5C-B8B2-7F4868EA32B9}"/>
                </a:ext>
              </a:extLst>
            </p:cNvPr>
            <p:cNvSpPr/>
            <p:nvPr userDrawn="1"/>
          </p:nvSpPr>
          <p:spPr>
            <a:xfrm rot="20563470">
              <a:off x="-9517" y="3406988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Oval 180">
              <a:extLst>
                <a:ext uri="{FF2B5EF4-FFF2-40B4-BE49-F238E27FC236}">
                  <a16:creationId xmlns="" xmlns:a16="http://schemas.microsoft.com/office/drawing/2014/main" id="{21A1D674-0C1A-42EE-A5C4-38F10C7CF4E7}"/>
                </a:ext>
              </a:extLst>
            </p:cNvPr>
            <p:cNvSpPr/>
            <p:nvPr userDrawn="1"/>
          </p:nvSpPr>
          <p:spPr>
            <a:xfrm>
              <a:off x="1730610" y="2795084"/>
              <a:ext cx="310242" cy="31024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Oval 181">
              <a:extLst>
                <a:ext uri="{FF2B5EF4-FFF2-40B4-BE49-F238E27FC236}">
                  <a16:creationId xmlns="" xmlns:a16="http://schemas.microsoft.com/office/drawing/2014/main" id="{E5991706-7D8D-49A2-BAF5-452B8455B3EC}"/>
                </a:ext>
              </a:extLst>
            </p:cNvPr>
            <p:cNvSpPr/>
            <p:nvPr userDrawn="1"/>
          </p:nvSpPr>
          <p:spPr>
            <a:xfrm>
              <a:off x="389430" y="2542039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Oval 182">
              <a:extLst>
                <a:ext uri="{FF2B5EF4-FFF2-40B4-BE49-F238E27FC236}">
                  <a16:creationId xmlns="" xmlns:a16="http://schemas.microsoft.com/office/drawing/2014/main" id="{264F6344-FCEF-4009-9CE4-F8FBA55D1EF8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053547" y="3593471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Oval 183">
              <a:extLst>
                <a:ext uri="{FF2B5EF4-FFF2-40B4-BE49-F238E27FC236}">
                  <a16:creationId xmlns="" xmlns:a16="http://schemas.microsoft.com/office/drawing/2014/main" id="{3A827730-9575-4C49-BED2-BAB98E0B2C24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146611" y="6413455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Oval 184">
              <a:extLst>
                <a:ext uri="{FF2B5EF4-FFF2-40B4-BE49-F238E27FC236}">
                  <a16:creationId xmlns="" xmlns:a16="http://schemas.microsoft.com/office/drawing/2014/main" id="{005FE7DA-E716-4455-8F43-8D908A605B12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843056" y="5450957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Oval 185">
              <a:extLst>
                <a:ext uri="{FF2B5EF4-FFF2-40B4-BE49-F238E27FC236}">
                  <a16:creationId xmlns="" xmlns:a16="http://schemas.microsoft.com/office/drawing/2014/main" id="{549594E1-4041-4E92-B8B3-A891EC0581C6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985988" y="4528587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7" name="Straight Connector 186">
              <a:extLst>
                <a:ext uri="{FF2B5EF4-FFF2-40B4-BE49-F238E27FC236}">
                  <a16:creationId xmlns="" xmlns:a16="http://schemas.microsoft.com/office/drawing/2014/main" id="{0CC1D165-7523-42F8-BDE7-C09E423737B8}"/>
                </a:ext>
              </a:extLst>
            </p:cNvPr>
            <p:cNvCxnSpPr>
              <a:cxnSpLocks/>
              <a:stCxn id="186" idx="3"/>
            </p:cNvCxnSpPr>
            <p:nvPr userDrawn="1"/>
          </p:nvCxnSpPr>
          <p:spPr>
            <a:xfrm flipH="1">
              <a:off x="125106" y="4696105"/>
              <a:ext cx="889623" cy="1628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>
              <a:extLst>
                <a:ext uri="{FF2B5EF4-FFF2-40B4-BE49-F238E27FC236}">
                  <a16:creationId xmlns="" xmlns:a16="http://schemas.microsoft.com/office/drawing/2014/main" id="{701809D7-69A2-456D-B9CB-CD5CE8981D21}"/>
                </a:ext>
              </a:extLst>
            </p:cNvPr>
            <p:cNvCxnSpPr>
              <a:cxnSpLocks/>
              <a:stCxn id="182" idx="4"/>
              <a:endCxn id="183" idx="1"/>
            </p:cNvCxnSpPr>
            <p:nvPr userDrawn="1"/>
          </p:nvCxnSpPr>
          <p:spPr>
            <a:xfrm>
              <a:off x="536624" y="2836427"/>
              <a:ext cx="545664" cy="78578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9" name="Oval 188">
              <a:extLst>
                <a:ext uri="{FF2B5EF4-FFF2-40B4-BE49-F238E27FC236}">
                  <a16:creationId xmlns="" xmlns:a16="http://schemas.microsoft.com/office/drawing/2014/main" id="{37DEB8E5-06EB-4462-8F2F-507B9972E278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972557" y="2874980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0" name="Straight Connector 189">
              <a:extLst>
                <a:ext uri="{FF2B5EF4-FFF2-40B4-BE49-F238E27FC236}">
                  <a16:creationId xmlns="" xmlns:a16="http://schemas.microsoft.com/office/drawing/2014/main" id="{7311709C-1FBE-4EBF-8C4B-094200B579D2}"/>
                </a:ext>
              </a:extLst>
            </p:cNvPr>
            <p:cNvCxnSpPr>
              <a:cxnSpLocks/>
              <a:stCxn id="189" idx="3"/>
              <a:endCxn id="153" idx="0"/>
            </p:cNvCxnSpPr>
            <p:nvPr userDrawn="1"/>
          </p:nvCxnSpPr>
          <p:spPr>
            <a:xfrm flipH="1">
              <a:off x="4536645" y="3042498"/>
              <a:ext cx="464653" cy="78199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Straight Connector 190">
              <a:extLst>
                <a:ext uri="{FF2B5EF4-FFF2-40B4-BE49-F238E27FC236}">
                  <a16:creationId xmlns="" xmlns:a16="http://schemas.microsoft.com/office/drawing/2014/main" id="{8F20F7E0-954F-4AD3-AC0D-2A1D83EFEECB}"/>
                </a:ext>
              </a:extLst>
            </p:cNvPr>
            <p:cNvCxnSpPr>
              <a:cxnSpLocks/>
              <a:stCxn id="189" idx="2"/>
              <a:endCxn id="64" idx="6"/>
            </p:cNvCxnSpPr>
            <p:nvPr userDrawn="1"/>
          </p:nvCxnSpPr>
          <p:spPr>
            <a:xfrm flipH="1" flipV="1">
              <a:off x="3501498" y="2915999"/>
              <a:ext cx="1471059" cy="57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Straight Connector 191">
              <a:extLst>
                <a:ext uri="{FF2B5EF4-FFF2-40B4-BE49-F238E27FC236}">
                  <a16:creationId xmlns="" xmlns:a16="http://schemas.microsoft.com/office/drawing/2014/main" id="{4F5A4052-FECE-4568-986D-FF2FA7051506}"/>
                </a:ext>
              </a:extLst>
            </p:cNvPr>
            <p:cNvCxnSpPr>
              <a:cxnSpLocks/>
              <a:stCxn id="182" idx="7"/>
              <a:endCxn id="66" idx="1"/>
            </p:cNvCxnSpPr>
            <p:nvPr userDrawn="1"/>
          </p:nvCxnSpPr>
          <p:spPr>
            <a:xfrm flipV="1">
              <a:off x="640706" y="1905029"/>
              <a:ext cx="785344" cy="68012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Straight Connector 192">
              <a:extLst>
                <a:ext uri="{FF2B5EF4-FFF2-40B4-BE49-F238E27FC236}">
                  <a16:creationId xmlns="" xmlns:a16="http://schemas.microsoft.com/office/drawing/2014/main" id="{CB602BCE-6ACD-450B-AC92-82EE91E3D592}"/>
                </a:ext>
              </a:extLst>
            </p:cNvPr>
            <p:cNvCxnSpPr>
              <a:cxnSpLocks/>
              <a:endCxn id="182" idx="1"/>
            </p:cNvCxnSpPr>
            <p:nvPr userDrawn="1"/>
          </p:nvCxnSpPr>
          <p:spPr>
            <a:xfrm>
              <a:off x="-60734" y="2344833"/>
              <a:ext cx="493276" cy="2403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4" name="Chord 193">
              <a:extLst>
                <a:ext uri="{FF2B5EF4-FFF2-40B4-BE49-F238E27FC236}">
                  <a16:creationId xmlns="" xmlns:a16="http://schemas.microsoft.com/office/drawing/2014/main" id="{4277B453-F7CE-4C82-AD1D-C96188720837}"/>
                </a:ext>
              </a:extLst>
            </p:cNvPr>
            <p:cNvSpPr>
              <a:spLocks noChangeAspect="1"/>
            </p:cNvSpPr>
            <p:nvPr userDrawn="1"/>
          </p:nvSpPr>
          <p:spPr>
            <a:xfrm rot="5400000" flipH="1">
              <a:off x="-98982" y="4723943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5" name="Straight Connector 194">
              <a:extLst>
                <a:ext uri="{FF2B5EF4-FFF2-40B4-BE49-F238E27FC236}">
                  <a16:creationId xmlns="" xmlns:a16="http://schemas.microsoft.com/office/drawing/2014/main" id="{897DF0AF-23F7-47A8-83D8-A797BD669B8B}"/>
                </a:ext>
              </a:extLst>
            </p:cNvPr>
            <p:cNvCxnSpPr>
              <a:cxnSpLocks/>
              <a:stCxn id="185" idx="3"/>
            </p:cNvCxnSpPr>
            <p:nvPr userDrawn="1"/>
          </p:nvCxnSpPr>
          <p:spPr>
            <a:xfrm flipH="1">
              <a:off x="0" y="5702233"/>
              <a:ext cx="886168" cy="5647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Straight Connector 195">
              <a:extLst>
                <a:ext uri="{FF2B5EF4-FFF2-40B4-BE49-F238E27FC236}">
                  <a16:creationId xmlns="" xmlns:a16="http://schemas.microsoft.com/office/drawing/2014/main" id="{1D82BBC8-6C11-4CAE-B345-030895BB454D}"/>
                </a:ext>
              </a:extLst>
            </p:cNvPr>
            <p:cNvCxnSpPr>
              <a:cxnSpLocks/>
              <a:stCxn id="181" idx="6"/>
              <a:endCxn id="64" idx="1"/>
            </p:cNvCxnSpPr>
            <p:nvPr userDrawn="1"/>
          </p:nvCxnSpPr>
          <p:spPr>
            <a:xfrm flipV="1">
              <a:off x="2040852" y="2934851"/>
              <a:ext cx="1254476" cy="15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Straight Connector 196">
              <a:extLst>
                <a:ext uri="{FF2B5EF4-FFF2-40B4-BE49-F238E27FC236}">
                  <a16:creationId xmlns="" xmlns:a16="http://schemas.microsoft.com/office/drawing/2014/main" id="{46708C2E-6550-40E9-AF5F-AB057C4EDBF3}"/>
                </a:ext>
              </a:extLst>
            </p:cNvPr>
            <p:cNvCxnSpPr>
              <a:cxnSpLocks/>
              <a:stCxn id="181" idx="5"/>
              <a:endCxn id="157" idx="0"/>
            </p:cNvCxnSpPr>
            <p:nvPr userDrawn="1"/>
          </p:nvCxnSpPr>
          <p:spPr>
            <a:xfrm>
              <a:off x="1995418" y="3059892"/>
              <a:ext cx="515698" cy="58950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Straight Connector 197">
              <a:extLst>
                <a:ext uri="{FF2B5EF4-FFF2-40B4-BE49-F238E27FC236}">
                  <a16:creationId xmlns="" xmlns:a16="http://schemas.microsoft.com/office/drawing/2014/main" id="{C933B556-3554-4E92-A88E-708353656D99}"/>
                </a:ext>
              </a:extLst>
            </p:cNvPr>
            <p:cNvCxnSpPr>
              <a:cxnSpLocks/>
              <a:stCxn id="66" idx="0"/>
              <a:endCxn id="181" idx="0"/>
            </p:cNvCxnSpPr>
            <p:nvPr userDrawn="1"/>
          </p:nvCxnSpPr>
          <p:spPr>
            <a:xfrm>
              <a:off x="1505277" y="1937846"/>
              <a:ext cx="380454" cy="85723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Straight Connector 198">
              <a:extLst>
                <a:ext uri="{FF2B5EF4-FFF2-40B4-BE49-F238E27FC236}">
                  <a16:creationId xmlns="" xmlns:a16="http://schemas.microsoft.com/office/drawing/2014/main" id="{55AAED15-F9E5-438D-81C3-6F2350589391}"/>
                </a:ext>
              </a:extLst>
            </p:cNvPr>
            <p:cNvCxnSpPr>
              <a:cxnSpLocks/>
              <a:stCxn id="186" idx="5"/>
              <a:endCxn id="158" idx="7"/>
            </p:cNvCxnSpPr>
            <p:nvPr userDrawn="1"/>
          </p:nvCxnSpPr>
          <p:spPr>
            <a:xfrm>
              <a:off x="1153506" y="4696105"/>
              <a:ext cx="1042227" cy="36414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Straight Connector 199">
              <a:extLst>
                <a:ext uri="{FF2B5EF4-FFF2-40B4-BE49-F238E27FC236}">
                  <a16:creationId xmlns="" xmlns:a16="http://schemas.microsoft.com/office/drawing/2014/main" id="{D979670F-A226-445F-87BE-0EDA404539ED}"/>
                </a:ext>
              </a:extLst>
            </p:cNvPr>
            <p:cNvCxnSpPr>
              <a:cxnSpLocks/>
              <a:stCxn id="153" idx="7"/>
              <a:endCxn id="64" idx="7"/>
            </p:cNvCxnSpPr>
            <p:nvPr userDrawn="1"/>
          </p:nvCxnSpPr>
          <p:spPr>
            <a:xfrm flipH="1" flipV="1">
              <a:off x="3446634" y="2981907"/>
              <a:ext cx="1005609" cy="85776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Straight Connector 200">
              <a:extLst>
                <a:ext uri="{FF2B5EF4-FFF2-40B4-BE49-F238E27FC236}">
                  <a16:creationId xmlns="" xmlns:a16="http://schemas.microsoft.com/office/drawing/2014/main" id="{C3DCF77F-7EB5-4D09-B658-5AC9CDF13197}"/>
                </a:ext>
              </a:extLst>
            </p:cNvPr>
            <p:cNvCxnSpPr>
              <a:cxnSpLocks/>
              <a:stCxn id="82" idx="7"/>
              <a:endCxn id="189" idx="0"/>
            </p:cNvCxnSpPr>
            <p:nvPr userDrawn="1"/>
          </p:nvCxnSpPr>
          <p:spPr>
            <a:xfrm>
              <a:off x="5065787" y="2247314"/>
              <a:ext cx="4900" cy="62766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Straight Connector 201">
              <a:extLst>
                <a:ext uri="{FF2B5EF4-FFF2-40B4-BE49-F238E27FC236}">
                  <a16:creationId xmlns="" xmlns:a16="http://schemas.microsoft.com/office/drawing/2014/main" id="{0A0EC9F9-7A3D-4D3E-8F51-22E8F3FF9F76}"/>
                </a:ext>
              </a:extLst>
            </p:cNvPr>
            <p:cNvCxnSpPr>
              <a:cxnSpLocks/>
              <a:stCxn id="156" idx="7"/>
              <a:endCxn id="71" idx="0"/>
            </p:cNvCxnSpPr>
            <p:nvPr userDrawn="1"/>
          </p:nvCxnSpPr>
          <p:spPr>
            <a:xfrm flipH="1" flipV="1">
              <a:off x="6285610" y="2383792"/>
              <a:ext cx="270102" cy="78461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Straight Connector 202">
              <a:extLst>
                <a:ext uri="{FF2B5EF4-FFF2-40B4-BE49-F238E27FC236}">
                  <a16:creationId xmlns="" xmlns:a16="http://schemas.microsoft.com/office/drawing/2014/main" id="{2E5B285C-491B-4D42-8A83-1D17F853756E}"/>
                </a:ext>
              </a:extLst>
            </p:cNvPr>
            <p:cNvCxnSpPr>
              <a:cxnSpLocks/>
              <a:stCxn id="156" idx="6"/>
              <a:endCxn id="189" idx="5"/>
            </p:cNvCxnSpPr>
            <p:nvPr userDrawn="1"/>
          </p:nvCxnSpPr>
          <p:spPr>
            <a:xfrm flipH="1" flipV="1">
              <a:off x="5140075" y="3042498"/>
              <a:ext cx="1393759" cy="1787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Straight Connector 203">
              <a:extLst>
                <a:ext uri="{FF2B5EF4-FFF2-40B4-BE49-F238E27FC236}">
                  <a16:creationId xmlns="" xmlns:a16="http://schemas.microsoft.com/office/drawing/2014/main" id="{AB94BD98-278C-4A47-9949-49987FC9194B}"/>
                </a:ext>
              </a:extLst>
            </p:cNvPr>
            <p:cNvCxnSpPr>
              <a:cxnSpLocks/>
              <a:stCxn id="72" idx="0"/>
              <a:endCxn id="156" idx="1"/>
            </p:cNvCxnSpPr>
            <p:nvPr userDrawn="1"/>
          </p:nvCxnSpPr>
          <p:spPr>
            <a:xfrm flipH="1">
              <a:off x="6661348" y="1834225"/>
              <a:ext cx="1076455" cy="133418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Straight Connector 204">
              <a:extLst>
                <a:ext uri="{FF2B5EF4-FFF2-40B4-BE49-F238E27FC236}">
                  <a16:creationId xmlns="" xmlns:a16="http://schemas.microsoft.com/office/drawing/2014/main" id="{01BC6748-5005-463B-ADDB-6CD8EDC3D9E6}"/>
                </a:ext>
              </a:extLst>
            </p:cNvPr>
            <p:cNvCxnSpPr>
              <a:cxnSpLocks/>
              <a:stCxn id="212" idx="0"/>
              <a:endCxn id="211" idx="4"/>
            </p:cNvCxnSpPr>
            <p:nvPr userDrawn="1"/>
          </p:nvCxnSpPr>
          <p:spPr>
            <a:xfrm>
              <a:off x="9621563" y="3044363"/>
              <a:ext cx="760622" cy="3161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Straight Connector 205">
              <a:extLst>
                <a:ext uri="{FF2B5EF4-FFF2-40B4-BE49-F238E27FC236}">
                  <a16:creationId xmlns="" xmlns:a16="http://schemas.microsoft.com/office/drawing/2014/main" id="{FE57A417-C969-4A4B-A0DA-693318CEC0F5}"/>
                </a:ext>
              </a:extLst>
            </p:cNvPr>
            <p:cNvCxnSpPr>
              <a:cxnSpLocks/>
              <a:stCxn id="80" idx="0"/>
              <a:endCxn id="211" idx="5"/>
            </p:cNvCxnSpPr>
            <p:nvPr userDrawn="1"/>
          </p:nvCxnSpPr>
          <p:spPr>
            <a:xfrm>
              <a:off x="10349083" y="2680523"/>
              <a:ext cx="90128" cy="61593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Straight Connector 206">
              <a:extLst>
                <a:ext uri="{FF2B5EF4-FFF2-40B4-BE49-F238E27FC236}">
                  <a16:creationId xmlns="" xmlns:a16="http://schemas.microsoft.com/office/drawing/2014/main" id="{45AD6383-C94F-4C9C-B60D-A6EFB3198D7C}"/>
                </a:ext>
              </a:extLst>
            </p:cNvPr>
            <p:cNvCxnSpPr>
              <a:cxnSpLocks/>
              <a:stCxn id="79" idx="0"/>
              <a:endCxn id="212" idx="6"/>
            </p:cNvCxnSpPr>
            <p:nvPr userDrawn="1"/>
          </p:nvCxnSpPr>
          <p:spPr>
            <a:xfrm>
              <a:off x="9306676" y="1739765"/>
              <a:ext cx="245878" cy="116196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Straight Connector 207">
              <a:extLst>
                <a:ext uri="{FF2B5EF4-FFF2-40B4-BE49-F238E27FC236}">
                  <a16:creationId xmlns="" xmlns:a16="http://schemas.microsoft.com/office/drawing/2014/main" id="{10CF3434-4FC7-4349-A2AA-4A3DA56A6C16}"/>
                </a:ext>
              </a:extLst>
            </p:cNvPr>
            <p:cNvCxnSpPr>
              <a:cxnSpLocks/>
              <a:stCxn id="156" idx="1"/>
              <a:endCxn id="213" idx="5"/>
            </p:cNvCxnSpPr>
            <p:nvPr userDrawn="1"/>
          </p:nvCxnSpPr>
          <p:spPr>
            <a:xfrm>
              <a:off x="6661348" y="3168408"/>
              <a:ext cx="1391015" cy="190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>
              <a:extLst>
                <a:ext uri="{FF2B5EF4-FFF2-40B4-BE49-F238E27FC236}">
                  <a16:creationId xmlns="" xmlns:a16="http://schemas.microsoft.com/office/drawing/2014/main" id="{68F595A8-8713-4A94-96F9-9DEF8744C37A}"/>
                </a:ext>
              </a:extLst>
            </p:cNvPr>
            <p:cNvCxnSpPr>
              <a:cxnSpLocks/>
              <a:stCxn id="72" idx="0"/>
              <a:endCxn id="213" idx="5"/>
            </p:cNvCxnSpPr>
            <p:nvPr userDrawn="1"/>
          </p:nvCxnSpPr>
          <p:spPr>
            <a:xfrm>
              <a:off x="7737803" y="1834225"/>
              <a:ext cx="314560" cy="13532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>
              <a:extLst>
                <a:ext uri="{FF2B5EF4-FFF2-40B4-BE49-F238E27FC236}">
                  <a16:creationId xmlns="" xmlns:a16="http://schemas.microsoft.com/office/drawing/2014/main" id="{07631C7D-9EEF-4650-BCDD-28BEFACB6B0A}"/>
                </a:ext>
              </a:extLst>
            </p:cNvPr>
            <p:cNvCxnSpPr>
              <a:cxnSpLocks/>
              <a:stCxn id="213" idx="7"/>
              <a:endCxn id="212" idx="4"/>
            </p:cNvCxnSpPr>
            <p:nvPr userDrawn="1"/>
          </p:nvCxnSpPr>
          <p:spPr>
            <a:xfrm flipV="1">
              <a:off x="8152134" y="2970735"/>
              <a:ext cx="1257783" cy="25141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1" name="Oval 210">
              <a:extLst>
                <a:ext uri="{FF2B5EF4-FFF2-40B4-BE49-F238E27FC236}">
                  <a16:creationId xmlns="" xmlns:a16="http://schemas.microsoft.com/office/drawing/2014/main" id="{BC11F5EA-4C6F-4C4B-AB59-6467B8806D24}"/>
                </a:ext>
              </a:extLst>
            </p:cNvPr>
            <p:cNvSpPr/>
            <p:nvPr userDrawn="1"/>
          </p:nvSpPr>
          <p:spPr>
            <a:xfrm rot="17350916" flipV="1">
              <a:off x="10375964" y="3285269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Oval 211">
              <a:extLst>
                <a:ext uri="{FF2B5EF4-FFF2-40B4-BE49-F238E27FC236}">
                  <a16:creationId xmlns="" xmlns:a16="http://schemas.microsoft.com/office/drawing/2014/main" id="{27FAF4D5-B37F-4BC4-8279-CDBC72FBC8E2}"/>
                </a:ext>
              </a:extLst>
            </p:cNvPr>
            <p:cNvSpPr/>
            <p:nvPr userDrawn="1"/>
          </p:nvSpPr>
          <p:spPr>
            <a:xfrm rot="17350916" flipV="1">
              <a:off x="9403696" y="289550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Oval 212">
              <a:extLst>
                <a:ext uri="{FF2B5EF4-FFF2-40B4-BE49-F238E27FC236}">
                  <a16:creationId xmlns="" xmlns:a16="http://schemas.microsoft.com/office/drawing/2014/main" id="{020B9E01-F380-4F5A-A128-5051AEEA05B1}"/>
                </a:ext>
              </a:extLst>
            </p:cNvPr>
            <p:cNvSpPr>
              <a:spLocks noChangeAspect="1"/>
            </p:cNvSpPr>
            <p:nvPr userDrawn="1"/>
          </p:nvSpPr>
          <p:spPr>
            <a:xfrm rot="17350916" flipV="1">
              <a:off x="8010198" y="317998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14" name="Straight Connector 213">
              <a:extLst>
                <a:ext uri="{FF2B5EF4-FFF2-40B4-BE49-F238E27FC236}">
                  <a16:creationId xmlns="" xmlns:a16="http://schemas.microsoft.com/office/drawing/2014/main" id="{CE1EE67B-63F6-49F9-B01D-84E5AA3015C8}"/>
                </a:ext>
              </a:extLst>
            </p:cNvPr>
            <p:cNvCxnSpPr>
              <a:cxnSpLocks/>
              <a:stCxn id="77" idx="0"/>
              <a:endCxn id="211" idx="7"/>
            </p:cNvCxnSpPr>
            <p:nvPr userDrawn="1"/>
          </p:nvCxnSpPr>
          <p:spPr>
            <a:xfrm flipH="1">
              <a:off x="10588868" y="2983008"/>
              <a:ext cx="1256853" cy="3655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>
              <a:extLst>
                <a:ext uri="{FF2B5EF4-FFF2-40B4-BE49-F238E27FC236}">
                  <a16:creationId xmlns="" xmlns:a16="http://schemas.microsoft.com/office/drawing/2014/main" id="{8B633272-CDDF-4643-8E96-0E69E26B508C}"/>
                </a:ext>
              </a:extLst>
            </p:cNvPr>
            <p:cNvCxnSpPr>
              <a:cxnSpLocks/>
              <a:endCxn id="77" idx="7"/>
            </p:cNvCxnSpPr>
            <p:nvPr userDrawn="1"/>
          </p:nvCxnSpPr>
          <p:spPr>
            <a:xfrm flipH="1" flipV="1">
              <a:off x="11930123" y="2967834"/>
              <a:ext cx="291194" cy="286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320587291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 slide layout">
    <p:bg>
      <p:bgPr>
        <a:gradFill>
          <a:gsLst>
            <a:gs pos="0">
              <a:schemeClr val="accent1"/>
            </a:gs>
            <a:gs pos="27000">
              <a:schemeClr val="accent1">
                <a:lumMod val="70000"/>
                <a:lumOff val="30000"/>
              </a:schemeClr>
            </a:gs>
            <a:gs pos="50000">
              <a:schemeClr val="accent1">
                <a:lumMod val="60000"/>
                <a:lumOff val="40000"/>
              </a:schemeClr>
            </a:gs>
            <a:gs pos="73000">
              <a:schemeClr val="accent1">
                <a:lumMod val="70000"/>
                <a:lumOff val="30000"/>
              </a:schemeClr>
            </a:gs>
            <a:gs pos="100000">
              <a:schemeClr val="accent1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7" name="Group 216">
            <a:extLst>
              <a:ext uri="{FF2B5EF4-FFF2-40B4-BE49-F238E27FC236}">
                <a16:creationId xmlns="" xmlns:a16="http://schemas.microsoft.com/office/drawing/2014/main" id="{A93A0354-2687-4B75-81A7-A8072F1BC991}"/>
              </a:ext>
            </a:extLst>
          </p:cNvPr>
          <p:cNvGrpSpPr/>
          <p:nvPr userDrawn="1"/>
        </p:nvGrpSpPr>
        <p:grpSpPr>
          <a:xfrm>
            <a:off x="-74236" y="-104349"/>
            <a:ext cx="9306190" cy="7045442"/>
            <a:chOff x="-98982" y="-104349"/>
            <a:chExt cx="12408253" cy="7045442"/>
          </a:xfrm>
          <a:solidFill>
            <a:schemeClr val="bg1">
              <a:alpha val="10000"/>
            </a:schemeClr>
          </a:solidFill>
        </p:grpSpPr>
        <p:cxnSp>
          <p:nvCxnSpPr>
            <p:cNvPr id="218" name="Straight Connector 217">
              <a:extLst>
                <a:ext uri="{FF2B5EF4-FFF2-40B4-BE49-F238E27FC236}">
                  <a16:creationId xmlns="" xmlns:a16="http://schemas.microsoft.com/office/drawing/2014/main" id="{ECC07AD6-9B7B-4F82-A681-2DF36F226EB3}"/>
                </a:ext>
              </a:extLst>
            </p:cNvPr>
            <p:cNvCxnSpPr>
              <a:cxnSpLocks/>
              <a:stCxn id="281" idx="7"/>
              <a:endCxn id="279" idx="2"/>
            </p:cNvCxnSpPr>
            <p:nvPr userDrawn="1"/>
          </p:nvCxnSpPr>
          <p:spPr>
            <a:xfrm>
              <a:off x="1584504" y="1905029"/>
              <a:ext cx="1703016" cy="94442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>
              <a:extLst>
                <a:ext uri="{FF2B5EF4-FFF2-40B4-BE49-F238E27FC236}">
                  <a16:creationId xmlns="" xmlns:a16="http://schemas.microsoft.com/office/drawing/2014/main" id="{59F0B30D-5D1D-45D2-82DF-10C1AFD89F54}"/>
                </a:ext>
              </a:extLst>
            </p:cNvPr>
            <p:cNvCxnSpPr>
              <a:cxnSpLocks/>
              <a:stCxn id="279" idx="4"/>
              <a:endCxn id="298" idx="1"/>
            </p:cNvCxnSpPr>
            <p:nvPr userDrawn="1"/>
          </p:nvCxnSpPr>
          <p:spPr>
            <a:xfrm flipV="1">
              <a:off x="3427782" y="2205662"/>
              <a:ext cx="482924" cy="57007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>
              <a:extLst>
                <a:ext uri="{FF2B5EF4-FFF2-40B4-BE49-F238E27FC236}">
                  <a16:creationId xmlns="" xmlns:a16="http://schemas.microsoft.com/office/drawing/2014/main" id="{01CAF030-2C10-4C83-BAA2-5BB6EA477CDD}"/>
                </a:ext>
              </a:extLst>
            </p:cNvPr>
            <p:cNvCxnSpPr>
              <a:cxnSpLocks/>
              <a:stCxn id="284" idx="2"/>
              <a:endCxn id="296" idx="6"/>
            </p:cNvCxnSpPr>
            <p:nvPr userDrawn="1"/>
          </p:nvCxnSpPr>
          <p:spPr>
            <a:xfrm flipH="1">
              <a:off x="4004116" y="998896"/>
              <a:ext cx="1032867" cy="4144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>
              <a:extLst>
                <a:ext uri="{FF2B5EF4-FFF2-40B4-BE49-F238E27FC236}">
                  <a16:creationId xmlns="" xmlns:a16="http://schemas.microsoft.com/office/drawing/2014/main" id="{9EC820E7-0700-4BD1-92FE-DED231C50008}"/>
                </a:ext>
              </a:extLst>
            </p:cNvPr>
            <p:cNvCxnSpPr>
              <a:cxnSpLocks/>
              <a:stCxn id="298" idx="5"/>
              <a:endCxn id="284" idx="1"/>
            </p:cNvCxnSpPr>
            <p:nvPr userDrawn="1"/>
          </p:nvCxnSpPr>
          <p:spPr>
            <a:xfrm flipV="1">
              <a:off x="4016342" y="1082390"/>
              <a:ext cx="1055225" cy="10176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>
              <a:extLst>
                <a:ext uri="{FF2B5EF4-FFF2-40B4-BE49-F238E27FC236}">
                  <a16:creationId xmlns="" xmlns:a16="http://schemas.microsoft.com/office/drawing/2014/main" id="{AF163596-75A8-4537-9E5B-2DD50101FD0A}"/>
                </a:ext>
              </a:extLst>
            </p:cNvPr>
            <p:cNvCxnSpPr>
              <a:cxnSpLocks/>
              <a:stCxn id="279" idx="5"/>
              <a:endCxn id="297" idx="1"/>
            </p:cNvCxnSpPr>
            <p:nvPr userDrawn="1"/>
          </p:nvCxnSpPr>
          <p:spPr>
            <a:xfrm flipV="1">
              <a:off x="3493690" y="2247314"/>
              <a:ext cx="1466461" cy="58328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>
              <a:extLst>
                <a:ext uri="{FF2B5EF4-FFF2-40B4-BE49-F238E27FC236}">
                  <a16:creationId xmlns="" xmlns:a16="http://schemas.microsoft.com/office/drawing/2014/main" id="{95EFD9B9-1375-467F-9E23-96880F6D3ECB}"/>
                </a:ext>
              </a:extLst>
            </p:cNvPr>
            <p:cNvCxnSpPr>
              <a:cxnSpLocks/>
              <a:stCxn id="284" idx="0"/>
              <a:endCxn id="297" idx="4"/>
            </p:cNvCxnSpPr>
            <p:nvPr userDrawn="1"/>
          </p:nvCxnSpPr>
          <p:spPr>
            <a:xfrm flipH="1">
              <a:off x="5012969" y="1116974"/>
              <a:ext cx="142092" cy="100282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>
              <a:extLst>
                <a:ext uri="{FF2B5EF4-FFF2-40B4-BE49-F238E27FC236}">
                  <a16:creationId xmlns="" xmlns:a16="http://schemas.microsoft.com/office/drawing/2014/main" id="{50AB135D-E9EC-44D0-9157-59B971AF415D}"/>
                </a:ext>
              </a:extLst>
            </p:cNvPr>
            <p:cNvCxnSpPr>
              <a:cxnSpLocks/>
              <a:stCxn id="298" idx="3"/>
              <a:endCxn id="296" idx="0"/>
            </p:cNvCxnSpPr>
            <p:nvPr userDrawn="1"/>
          </p:nvCxnSpPr>
          <p:spPr>
            <a:xfrm flipH="1" flipV="1">
              <a:off x="3892072" y="1525433"/>
              <a:ext cx="18633" cy="5745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>
              <a:extLst>
                <a:ext uri="{FF2B5EF4-FFF2-40B4-BE49-F238E27FC236}">
                  <a16:creationId xmlns="" xmlns:a16="http://schemas.microsoft.com/office/drawing/2014/main" id="{CA4B8596-A3B9-43CC-912A-8D3308DDC71E}"/>
                </a:ext>
              </a:extLst>
            </p:cNvPr>
            <p:cNvCxnSpPr>
              <a:cxnSpLocks/>
              <a:stCxn id="404" idx="7"/>
              <a:endCxn id="286" idx="1"/>
            </p:cNvCxnSpPr>
            <p:nvPr userDrawn="1"/>
          </p:nvCxnSpPr>
          <p:spPr>
            <a:xfrm flipV="1">
              <a:off x="5140075" y="2350975"/>
              <a:ext cx="1066308" cy="5527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>
              <a:extLst>
                <a:ext uri="{FF2B5EF4-FFF2-40B4-BE49-F238E27FC236}">
                  <a16:creationId xmlns="" xmlns:a16="http://schemas.microsoft.com/office/drawing/2014/main" id="{9A9BF639-9C64-46E1-A5AC-83D592382C73}"/>
                </a:ext>
              </a:extLst>
            </p:cNvPr>
            <p:cNvCxnSpPr>
              <a:cxnSpLocks/>
              <a:stCxn id="284" idx="7"/>
              <a:endCxn id="286" idx="3"/>
            </p:cNvCxnSpPr>
            <p:nvPr userDrawn="1"/>
          </p:nvCxnSpPr>
          <p:spPr>
            <a:xfrm>
              <a:off x="5238555" y="1082390"/>
              <a:ext cx="967828" cy="111013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>
              <a:extLst>
                <a:ext uri="{FF2B5EF4-FFF2-40B4-BE49-F238E27FC236}">
                  <a16:creationId xmlns="" xmlns:a16="http://schemas.microsoft.com/office/drawing/2014/main" id="{E26D96E3-49CA-4158-B064-E417086598CC}"/>
                </a:ext>
              </a:extLst>
            </p:cNvPr>
            <p:cNvCxnSpPr>
              <a:cxnSpLocks/>
              <a:stCxn id="283" idx="3"/>
            </p:cNvCxnSpPr>
            <p:nvPr userDrawn="1"/>
          </p:nvCxnSpPr>
          <p:spPr>
            <a:xfrm flipH="1" flipV="1">
              <a:off x="3211650" y="18443"/>
              <a:ext cx="498790" cy="58289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>
              <a:extLst>
                <a:ext uri="{FF2B5EF4-FFF2-40B4-BE49-F238E27FC236}">
                  <a16:creationId xmlns="" xmlns:a16="http://schemas.microsoft.com/office/drawing/2014/main" id="{511B573A-E05B-432D-9A0A-181EC0026387}"/>
                </a:ext>
              </a:extLst>
            </p:cNvPr>
            <p:cNvCxnSpPr>
              <a:cxnSpLocks/>
              <a:stCxn id="298" idx="6"/>
              <a:endCxn id="297" idx="2"/>
            </p:cNvCxnSpPr>
            <p:nvPr userDrawn="1"/>
          </p:nvCxnSpPr>
          <p:spPr>
            <a:xfrm>
              <a:off x="4038220" y="2152844"/>
              <a:ext cx="900054" cy="416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>
              <a:extLst>
                <a:ext uri="{FF2B5EF4-FFF2-40B4-BE49-F238E27FC236}">
                  <a16:creationId xmlns="" xmlns:a16="http://schemas.microsoft.com/office/drawing/2014/main" id="{D948FAFD-9608-41A5-B712-131AE0079261}"/>
                </a:ext>
              </a:extLst>
            </p:cNvPr>
            <p:cNvCxnSpPr>
              <a:cxnSpLocks/>
              <a:stCxn id="283" idx="0"/>
              <a:endCxn id="296" idx="4"/>
            </p:cNvCxnSpPr>
            <p:nvPr userDrawn="1"/>
          </p:nvCxnSpPr>
          <p:spPr>
            <a:xfrm>
              <a:off x="3789668" y="792604"/>
              <a:ext cx="102405" cy="5087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>
              <a:extLst>
                <a:ext uri="{FF2B5EF4-FFF2-40B4-BE49-F238E27FC236}">
                  <a16:creationId xmlns="" xmlns:a16="http://schemas.microsoft.com/office/drawing/2014/main" id="{F0F91089-6159-4A00-AB22-14C9B5CBCA13}"/>
                </a:ext>
              </a:extLst>
            </p:cNvPr>
            <p:cNvCxnSpPr>
              <a:cxnSpLocks/>
              <a:stCxn id="297" idx="6"/>
              <a:endCxn id="286" idx="2"/>
            </p:cNvCxnSpPr>
            <p:nvPr userDrawn="1"/>
          </p:nvCxnSpPr>
          <p:spPr>
            <a:xfrm>
              <a:off x="5087665" y="2194496"/>
              <a:ext cx="1085901" cy="772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Straight Connector 230">
              <a:extLst>
                <a:ext uri="{FF2B5EF4-FFF2-40B4-BE49-F238E27FC236}">
                  <a16:creationId xmlns="" xmlns:a16="http://schemas.microsoft.com/office/drawing/2014/main" id="{74EE683A-E741-41AC-AEEE-99EDD23B3F51}"/>
                </a:ext>
              </a:extLst>
            </p:cNvPr>
            <p:cNvCxnSpPr>
              <a:cxnSpLocks/>
              <a:stCxn id="285" idx="0"/>
              <a:endCxn id="286" idx="4"/>
            </p:cNvCxnSpPr>
            <p:nvPr userDrawn="1"/>
          </p:nvCxnSpPr>
          <p:spPr>
            <a:xfrm>
              <a:off x="6243041" y="1291086"/>
              <a:ext cx="42569" cy="8686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Straight Connector 231">
              <a:extLst>
                <a:ext uri="{FF2B5EF4-FFF2-40B4-BE49-F238E27FC236}">
                  <a16:creationId xmlns="" xmlns:a16="http://schemas.microsoft.com/office/drawing/2014/main" id="{56C10DAD-DCC4-4785-B866-77C5CDBDA72D}"/>
                </a:ext>
              </a:extLst>
            </p:cNvPr>
            <p:cNvCxnSpPr>
              <a:cxnSpLocks/>
              <a:stCxn id="288" idx="1"/>
              <a:endCxn id="286" idx="5"/>
            </p:cNvCxnSpPr>
            <p:nvPr userDrawn="1"/>
          </p:nvCxnSpPr>
          <p:spPr>
            <a:xfrm flipH="1">
              <a:off x="6364837" y="570689"/>
              <a:ext cx="1332558" cy="162183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Straight Connector 232">
              <a:extLst>
                <a:ext uri="{FF2B5EF4-FFF2-40B4-BE49-F238E27FC236}">
                  <a16:creationId xmlns="" xmlns:a16="http://schemas.microsoft.com/office/drawing/2014/main" id="{62E05A1B-5B10-41DC-B18E-0AC5720B98AF}"/>
                </a:ext>
              </a:extLst>
            </p:cNvPr>
            <p:cNvCxnSpPr>
              <a:cxnSpLocks/>
              <a:stCxn id="288" idx="0"/>
              <a:endCxn id="287" idx="4"/>
            </p:cNvCxnSpPr>
            <p:nvPr userDrawn="1"/>
          </p:nvCxnSpPr>
          <p:spPr>
            <a:xfrm flipH="1">
              <a:off x="7737803" y="592567"/>
              <a:ext cx="12410" cy="1017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Straight Connector 233">
              <a:extLst>
                <a:ext uri="{FF2B5EF4-FFF2-40B4-BE49-F238E27FC236}">
                  <a16:creationId xmlns="" xmlns:a16="http://schemas.microsoft.com/office/drawing/2014/main" id="{7A76CF74-2C36-42FC-9F18-FCA36A274B01}"/>
                </a:ext>
              </a:extLst>
            </p:cNvPr>
            <p:cNvCxnSpPr>
              <a:cxnSpLocks/>
              <a:stCxn id="287" idx="2"/>
              <a:endCxn id="286" idx="6"/>
            </p:cNvCxnSpPr>
            <p:nvPr userDrawn="1"/>
          </p:nvCxnSpPr>
          <p:spPr>
            <a:xfrm flipH="1">
              <a:off x="6397654" y="1722181"/>
              <a:ext cx="1228105" cy="54956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Straight Connector 234">
              <a:extLst>
                <a:ext uri="{FF2B5EF4-FFF2-40B4-BE49-F238E27FC236}">
                  <a16:creationId xmlns="" xmlns:a16="http://schemas.microsoft.com/office/drawing/2014/main" id="{2C1CEA6C-9704-436F-9B16-D5CD852F06EF}"/>
                </a:ext>
              </a:extLst>
            </p:cNvPr>
            <p:cNvCxnSpPr>
              <a:cxnSpLocks/>
              <a:stCxn id="287" idx="7"/>
              <a:endCxn id="427" idx="5"/>
            </p:cNvCxnSpPr>
            <p:nvPr userDrawn="1"/>
          </p:nvCxnSpPr>
          <p:spPr>
            <a:xfrm>
              <a:off x="7817030" y="1801408"/>
              <a:ext cx="1649913" cy="11052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Straight Connector 235">
              <a:extLst>
                <a:ext uri="{FF2B5EF4-FFF2-40B4-BE49-F238E27FC236}">
                  <a16:creationId xmlns="" xmlns:a16="http://schemas.microsoft.com/office/drawing/2014/main" id="{792D9CB8-8BE0-4EBA-9B89-B0183F56C6CB}"/>
                </a:ext>
              </a:extLst>
            </p:cNvPr>
            <p:cNvCxnSpPr>
              <a:cxnSpLocks/>
              <a:stCxn id="287" idx="6"/>
              <a:endCxn id="294" idx="2"/>
            </p:cNvCxnSpPr>
            <p:nvPr userDrawn="1"/>
          </p:nvCxnSpPr>
          <p:spPr>
            <a:xfrm flipV="1">
              <a:off x="7849847" y="1627721"/>
              <a:ext cx="1344785" cy="944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>
              <a:extLst>
                <a:ext uri="{FF2B5EF4-FFF2-40B4-BE49-F238E27FC236}">
                  <a16:creationId xmlns="" xmlns:a16="http://schemas.microsoft.com/office/drawing/2014/main" id="{D0F76799-51CB-4BB9-A524-3D9837B0327F}"/>
                </a:ext>
              </a:extLst>
            </p:cNvPr>
            <p:cNvCxnSpPr>
              <a:cxnSpLocks/>
              <a:stCxn id="294" idx="7"/>
              <a:endCxn id="295" idx="3"/>
            </p:cNvCxnSpPr>
            <p:nvPr userDrawn="1"/>
          </p:nvCxnSpPr>
          <p:spPr>
            <a:xfrm>
              <a:off x="9385903" y="1706948"/>
              <a:ext cx="910362" cy="84606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>
              <a:extLst>
                <a:ext uri="{FF2B5EF4-FFF2-40B4-BE49-F238E27FC236}">
                  <a16:creationId xmlns="" xmlns:a16="http://schemas.microsoft.com/office/drawing/2014/main" id="{73F81D86-59B4-41C8-B71D-C1233DF89F07}"/>
                </a:ext>
              </a:extLst>
            </p:cNvPr>
            <p:cNvCxnSpPr>
              <a:cxnSpLocks/>
              <a:stCxn id="280" idx="0"/>
              <a:endCxn id="279" idx="3"/>
            </p:cNvCxnSpPr>
            <p:nvPr userDrawn="1"/>
          </p:nvCxnSpPr>
          <p:spPr>
            <a:xfrm>
              <a:off x="2865686" y="1745404"/>
              <a:ext cx="476698" cy="10381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>
              <a:extLst>
                <a:ext uri="{FF2B5EF4-FFF2-40B4-BE49-F238E27FC236}">
                  <a16:creationId xmlns="" xmlns:a16="http://schemas.microsoft.com/office/drawing/2014/main" id="{A29C7661-32D0-4070-A60D-8812F08D9553}"/>
                </a:ext>
              </a:extLst>
            </p:cNvPr>
            <p:cNvCxnSpPr>
              <a:cxnSpLocks/>
              <a:stCxn id="296" idx="2"/>
              <a:endCxn id="280" idx="6"/>
            </p:cNvCxnSpPr>
            <p:nvPr userDrawn="1"/>
          </p:nvCxnSpPr>
          <p:spPr>
            <a:xfrm flipH="1">
              <a:off x="2983764" y="1413389"/>
              <a:ext cx="796264" cy="21393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>
              <a:extLst>
                <a:ext uri="{FF2B5EF4-FFF2-40B4-BE49-F238E27FC236}">
                  <a16:creationId xmlns="" xmlns:a16="http://schemas.microsoft.com/office/drawing/2014/main" id="{40CFDEB5-8BD6-4B0E-920C-24D6A09B3F96}"/>
                </a:ext>
              </a:extLst>
            </p:cNvPr>
            <p:cNvCxnSpPr>
              <a:cxnSpLocks/>
              <a:stCxn id="283" idx="1"/>
              <a:endCxn id="280" idx="5"/>
            </p:cNvCxnSpPr>
            <p:nvPr userDrawn="1"/>
          </p:nvCxnSpPr>
          <p:spPr>
            <a:xfrm flipH="1">
              <a:off x="2949180" y="759787"/>
              <a:ext cx="761261" cy="7840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>
              <a:extLst>
                <a:ext uri="{FF2B5EF4-FFF2-40B4-BE49-F238E27FC236}">
                  <a16:creationId xmlns="" xmlns:a16="http://schemas.microsoft.com/office/drawing/2014/main" id="{2EBF05BC-BDCF-4ED2-9D19-1952C482B3DA}"/>
                </a:ext>
              </a:extLst>
            </p:cNvPr>
            <p:cNvCxnSpPr>
              <a:cxnSpLocks/>
              <a:stCxn id="282" idx="7"/>
              <a:endCxn id="280" idx="3"/>
            </p:cNvCxnSpPr>
            <p:nvPr userDrawn="1"/>
          </p:nvCxnSpPr>
          <p:spPr>
            <a:xfrm>
              <a:off x="2026273" y="811101"/>
              <a:ext cx="755920" cy="73273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>
              <a:extLst>
                <a:ext uri="{FF2B5EF4-FFF2-40B4-BE49-F238E27FC236}">
                  <a16:creationId xmlns="" xmlns:a16="http://schemas.microsoft.com/office/drawing/2014/main" id="{35E41A46-E730-4BDB-9452-784BCDBB33C3}"/>
                </a:ext>
              </a:extLst>
            </p:cNvPr>
            <p:cNvCxnSpPr>
              <a:cxnSpLocks/>
              <a:stCxn id="281" idx="6"/>
              <a:endCxn id="280" idx="2"/>
            </p:cNvCxnSpPr>
            <p:nvPr userDrawn="1"/>
          </p:nvCxnSpPr>
          <p:spPr>
            <a:xfrm flipV="1">
              <a:off x="1617321" y="1627326"/>
              <a:ext cx="1130287" cy="19847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>
              <a:extLst>
                <a:ext uri="{FF2B5EF4-FFF2-40B4-BE49-F238E27FC236}">
                  <a16:creationId xmlns="" xmlns:a16="http://schemas.microsoft.com/office/drawing/2014/main" id="{4E2FB429-AEDA-432F-B37E-50F4871C0365}"/>
                </a:ext>
              </a:extLst>
            </p:cNvPr>
            <p:cNvCxnSpPr>
              <a:cxnSpLocks/>
              <a:stCxn id="301" idx="7"/>
              <a:endCxn id="281" idx="3"/>
            </p:cNvCxnSpPr>
            <p:nvPr userDrawn="1"/>
          </p:nvCxnSpPr>
          <p:spPr>
            <a:xfrm>
              <a:off x="562732" y="991183"/>
              <a:ext cx="863318" cy="75539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>
              <a:extLst>
                <a:ext uri="{FF2B5EF4-FFF2-40B4-BE49-F238E27FC236}">
                  <a16:creationId xmlns="" xmlns:a16="http://schemas.microsoft.com/office/drawing/2014/main" id="{1CC9691F-489B-4390-9DE1-E1011A7FAC4A}"/>
                </a:ext>
              </a:extLst>
            </p:cNvPr>
            <p:cNvCxnSpPr>
              <a:cxnSpLocks/>
              <a:stCxn id="301" idx="6"/>
              <a:endCxn id="282" idx="2"/>
            </p:cNvCxnSpPr>
            <p:nvPr userDrawn="1"/>
          </p:nvCxnSpPr>
          <p:spPr>
            <a:xfrm flipV="1">
              <a:off x="584609" y="758283"/>
              <a:ext cx="1314149" cy="18008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>
              <a:extLst>
                <a:ext uri="{FF2B5EF4-FFF2-40B4-BE49-F238E27FC236}">
                  <a16:creationId xmlns="" xmlns:a16="http://schemas.microsoft.com/office/drawing/2014/main" id="{7EA1AC0D-3354-41AB-8AC8-ADF4BD8915B3}"/>
                </a:ext>
              </a:extLst>
            </p:cNvPr>
            <p:cNvCxnSpPr>
              <a:cxnSpLocks/>
              <a:stCxn id="301" idx="5"/>
            </p:cNvCxnSpPr>
            <p:nvPr userDrawn="1"/>
          </p:nvCxnSpPr>
          <p:spPr>
            <a:xfrm flipV="1">
              <a:off x="562732" y="7695"/>
              <a:ext cx="830501" cy="8778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>
              <a:extLst>
                <a:ext uri="{FF2B5EF4-FFF2-40B4-BE49-F238E27FC236}">
                  <a16:creationId xmlns="" xmlns:a16="http://schemas.microsoft.com/office/drawing/2014/main" id="{25A6F784-BFC5-4301-80B3-14793CDF9D53}"/>
                </a:ext>
              </a:extLst>
            </p:cNvPr>
            <p:cNvCxnSpPr>
              <a:cxnSpLocks/>
              <a:stCxn id="282" idx="4"/>
            </p:cNvCxnSpPr>
            <p:nvPr userDrawn="1"/>
          </p:nvCxnSpPr>
          <p:spPr>
            <a:xfrm flipH="1" flipV="1">
              <a:off x="1913190" y="8940"/>
              <a:ext cx="60264" cy="6746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>
              <a:extLst>
                <a:ext uri="{FF2B5EF4-FFF2-40B4-BE49-F238E27FC236}">
                  <a16:creationId xmlns="" xmlns:a16="http://schemas.microsoft.com/office/drawing/2014/main" id="{93EA3626-D595-4DCD-989D-13B860D94A44}"/>
                </a:ext>
              </a:extLst>
            </p:cNvPr>
            <p:cNvCxnSpPr>
              <a:cxnSpLocks/>
              <a:stCxn id="282" idx="5"/>
            </p:cNvCxnSpPr>
            <p:nvPr userDrawn="1"/>
          </p:nvCxnSpPr>
          <p:spPr>
            <a:xfrm flipV="1">
              <a:off x="2026273" y="21571"/>
              <a:ext cx="969507" cy="6838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>
              <a:extLst>
                <a:ext uri="{FF2B5EF4-FFF2-40B4-BE49-F238E27FC236}">
                  <a16:creationId xmlns="" xmlns:a16="http://schemas.microsoft.com/office/drawing/2014/main" id="{AA1DC40D-2213-4B14-8112-09C7A2865BD0}"/>
                </a:ext>
              </a:extLst>
            </p:cNvPr>
            <p:cNvCxnSpPr>
              <a:cxnSpLocks/>
              <a:stCxn id="283" idx="5"/>
            </p:cNvCxnSpPr>
            <p:nvPr userDrawn="1"/>
          </p:nvCxnSpPr>
          <p:spPr>
            <a:xfrm flipV="1">
              <a:off x="3868895" y="-11241"/>
              <a:ext cx="430441" cy="61257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>
              <a:extLst>
                <a:ext uri="{FF2B5EF4-FFF2-40B4-BE49-F238E27FC236}">
                  <a16:creationId xmlns="" xmlns:a16="http://schemas.microsoft.com/office/drawing/2014/main" id="{B92997EF-6D7E-4C87-8D00-2F1ACB5AA962}"/>
                </a:ext>
              </a:extLst>
            </p:cNvPr>
            <p:cNvCxnSpPr>
              <a:cxnSpLocks/>
              <a:stCxn id="282" idx="6"/>
              <a:endCxn id="283" idx="2"/>
            </p:cNvCxnSpPr>
            <p:nvPr userDrawn="1"/>
          </p:nvCxnSpPr>
          <p:spPr>
            <a:xfrm flipV="1">
              <a:off x="2048150" y="680560"/>
              <a:ext cx="1629474" cy="7772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>
              <a:extLst>
                <a:ext uri="{FF2B5EF4-FFF2-40B4-BE49-F238E27FC236}">
                  <a16:creationId xmlns="" xmlns:a16="http://schemas.microsoft.com/office/drawing/2014/main" id="{D79DE1C7-883C-47F4-8E70-58B4EB328FE5}"/>
                </a:ext>
              </a:extLst>
            </p:cNvPr>
            <p:cNvCxnSpPr>
              <a:cxnSpLocks/>
              <a:stCxn id="283" idx="6"/>
              <a:endCxn id="284" idx="3"/>
            </p:cNvCxnSpPr>
            <p:nvPr userDrawn="1"/>
          </p:nvCxnSpPr>
          <p:spPr>
            <a:xfrm>
              <a:off x="3901712" y="680560"/>
              <a:ext cx="1169856" cy="234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>
              <a:extLst>
                <a:ext uri="{FF2B5EF4-FFF2-40B4-BE49-F238E27FC236}">
                  <a16:creationId xmlns="" xmlns:a16="http://schemas.microsoft.com/office/drawing/2014/main" id="{AAFFB451-B1DC-4495-B341-6445EE8FC1C9}"/>
                </a:ext>
              </a:extLst>
            </p:cNvPr>
            <p:cNvCxnSpPr>
              <a:cxnSpLocks/>
              <a:stCxn id="285" idx="2"/>
              <a:endCxn id="284" idx="6"/>
            </p:cNvCxnSpPr>
            <p:nvPr userDrawn="1"/>
          </p:nvCxnSpPr>
          <p:spPr>
            <a:xfrm flipH="1" flipV="1">
              <a:off x="5273139" y="998896"/>
              <a:ext cx="895205" cy="2174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>
              <a:extLst>
                <a:ext uri="{FF2B5EF4-FFF2-40B4-BE49-F238E27FC236}">
                  <a16:creationId xmlns="" xmlns:a16="http://schemas.microsoft.com/office/drawing/2014/main" id="{D0B2ED9C-A273-40CD-A70E-F3C04E316367}"/>
                </a:ext>
              </a:extLst>
            </p:cNvPr>
            <p:cNvCxnSpPr>
              <a:cxnSpLocks/>
              <a:stCxn id="306" idx="0"/>
              <a:endCxn id="284" idx="5"/>
            </p:cNvCxnSpPr>
            <p:nvPr userDrawn="1"/>
          </p:nvCxnSpPr>
          <p:spPr>
            <a:xfrm flipH="1">
              <a:off x="5238555" y="-6145"/>
              <a:ext cx="1269576" cy="92154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>
              <a:extLst>
                <a:ext uri="{FF2B5EF4-FFF2-40B4-BE49-F238E27FC236}">
                  <a16:creationId xmlns="" xmlns:a16="http://schemas.microsoft.com/office/drawing/2014/main" id="{A82FB7B0-F1F9-40A2-981C-E300FB4AB433}"/>
                </a:ext>
              </a:extLst>
            </p:cNvPr>
            <p:cNvCxnSpPr>
              <a:cxnSpLocks/>
              <a:endCxn id="284" idx="4"/>
            </p:cNvCxnSpPr>
            <p:nvPr userDrawn="1"/>
          </p:nvCxnSpPr>
          <p:spPr>
            <a:xfrm>
              <a:off x="4883094" y="-29536"/>
              <a:ext cx="271967" cy="910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>
              <a:extLst>
                <a:ext uri="{FF2B5EF4-FFF2-40B4-BE49-F238E27FC236}">
                  <a16:creationId xmlns="" xmlns:a16="http://schemas.microsoft.com/office/drawing/2014/main" id="{29EAA0FA-7783-40A6-A1D6-02C0356587F2}"/>
                </a:ext>
              </a:extLst>
            </p:cNvPr>
            <p:cNvCxnSpPr>
              <a:cxnSpLocks/>
              <a:stCxn id="306" idx="2"/>
              <a:endCxn id="285" idx="4"/>
            </p:cNvCxnSpPr>
            <p:nvPr userDrawn="1"/>
          </p:nvCxnSpPr>
          <p:spPr>
            <a:xfrm flipH="1">
              <a:off x="6243041" y="-5452"/>
              <a:ext cx="339634" cy="11471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>
              <a:extLst>
                <a:ext uri="{FF2B5EF4-FFF2-40B4-BE49-F238E27FC236}">
                  <a16:creationId xmlns="" xmlns:a16="http://schemas.microsoft.com/office/drawing/2014/main" id="{EDF7C2EC-B2C6-4779-81E6-3FAFD227A155}"/>
                </a:ext>
              </a:extLst>
            </p:cNvPr>
            <p:cNvCxnSpPr>
              <a:cxnSpLocks/>
              <a:stCxn id="288" idx="2"/>
              <a:endCxn id="285" idx="6"/>
            </p:cNvCxnSpPr>
            <p:nvPr userDrawn="1"/>
          </p:nvCxnSpPr>
          <p:spPr>
            <a:xfrm flipH="1">
              <a:off x="6317737" y="517871"/>
              <a:ext cx="1357780" cy="69851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Straight Connector 255">
              <a:extLst>
                <a:ext uri="{FF2B5EF4-FFF2-40B4-BE49-F238E27FC236}">
                  <a16:creationId xmlns="" xmlns:a16="http://schemas.microsoft.com/office/drawing/2014/main" id="{8B73CE0F-5857-4FBE-9AA5-1C086D8C8579}"/>
                </a:ext>
              </a:extLst>
            </p:cNvPr>
            <p:cNvCxnSpPr>
              <a:cxnSpLocks/>
              <a:stCxn id="288" idx="4"/>
            </p:cNvCxnSpPr>
            <p:nvPr userDrawn="1"/>
          </p:nvCxnSpPr>
          <p:spPr>
            <a:xfrm flipV="1">
              <a:off x="7750213" y="54467"/>
              <a:ext cx="93642" cy="3887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>
              <a:extLst>
                <a:ext uri="{FF2B5EF4-FFF2-40B4-BE49-F238E27FC236}">
                  <a16:creationId xmlns="" xmlns:a16="http://schemas.microsoft.com/office/drawing/2014/main" id="{66750EFA-B553-44AA-BD0E-2F90E984FCA7}"/>
                </a:ext>
              </a:extLst>
            </p:cNvPr>
            <p:cNvCxnSpPr>
              <a:cxnSpLocks/>
              <a:stCxn id="289" idx="3"/>
            </p:cNvCxnSpPr>
            <p:nvPr userDrawn="1"/>
          </p:nvCxnSpPr>
          <p:spPr>
            <a:xfrm flipH="1" flipV="1">
              <a:off x="8652184" y="-11241"/>
              <a:ext cx="511421" cy="35677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>
              <a:extLst>
                <a:ext uri="{FF2B5EF4-FFF2-40B4-BE49-F238E27FC236}">
                  <a16:creationId xmlns="" xmlns:a16="http://schemas.microsoft.com/office/drawing/2014/main" id="{042CC6A0-33D2-43B2-87FB-EFA2486811A5}"/>
                </a:ext>
              </a:extLst>
            </p:cNvPr>
            <p:cNvCxnSpPr>
              <a:cxnSpLocks/>
              <a:stCxn id="289" idx="2"/>
              <a:endCxn id="288" idx="6"/>
            </p:cNvCxnSpPr>
            <p:nvPr userDrawn="1"/>
          </p:nvCxnSpPr>
          <p:spPr>
            <a:xfrm flipH="1">
              <a:off x="7824909" y="424760"/>
              <a:ext cx="1305879" cy="93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>
              <a:extLst>
                <a:ext uri="{FF2B5EF4-FFF2-40B4-BE49-F238E27FC236}">
                  <a16:creationId xmlns="" xmlns:a16="http://schemas.microsoft.com/office/drawing/2014/main" id="{3F72EFF0-E6EC-44B8-8475-8D1D7C14CDD1}"/>
                </a:ext>
              </a:extLst>
            </p:cNvPr>
            <p:cNvCxnSpPr>
              <a:cxnSpLocks/>
              <a:stCxn id="294" idx="4"/>
              <a:endCxn id="289" idx="0"/>
            </p:cNvCxnSpPr>
            <p:nvPr userDrawn="1"/>
          </p:nvCxnSpPr>
          <p:spPr>
            <a:xfrm flipH="1" flipV="1">
              <a:off x="9242832" y="536804"/>
              <a:ext cx="63844" cy="9788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>
              <a:extLst>
                <a:ext uri="{FF2B5EF4-FFF2-40B4-BE49-F238E27FC236}">
                  <a16:creationId xmlns="" xmlns:a16="http://schemas.microsoft.com/office/drawing/2014/main" id="{9103CFC0-6C29-499B-AD29-181247A3253F}"/>
                </a:ext>
              </a:extLst>
            </p:cNvPr>
            <p:cNvCxnSpPr>
              <a:cxnSpLocks/>
              <a:stCxn id="293" idx="3"/>
              <a:endCxn id="289" idx="7"/>
            </p:cNvCxnSpPr>
            <p:nvPr userDrawn="1"/>
          </p:nvCxnSpPr>
          <p:spPr>
            <a:xfrm flipH="1" flipV="1">
              <a:off x="9322059" y="503987"/>
              <a:ext cx="1572968" cy="6496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>
              <a:extLst>
                <a:ext uri="{FF2B5EF4-FFF2-40B4-BE49-F238E27FC236}">
                  <a16:creationId xmlns="" xmlns:a16="http://schemas.microsoft.com/office/drawing/2014/main" id="{C11A6C73-62CF-42DA-9BB3-78A541EF9DD4}"/>
                </a:ext>
              </a:extLst>
            </p:cNvPr>
            <p:cNvCxnSpPr>
              <a:cxnSpLocks/>
              <a:stCxn id="293" idx="2"/>
              <a:endCxn id="294" idx="6"/>
            </p:cNvCxnSpPr>
            <p:nvPr userDrawn="1"/>
          </p:nvCxnSpPr>
          <p:spPr>
            <a:xfrm flipH="1">
              <a:off x="9418720" y="1237716"/>
              <a:ext cx="1459318" cy="3900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>
              <a:extLst>
                <a:ext uri="{FF2B5EF4-FFF2-40B4-BE49-F238E27FC236}">
                  <a16:creationId xmlns="" xmlns:a16="http://schemas.microsoft.com/office/drawing/2014/main" id="{C9F5E034-3384-4868-B51D-0EF3FE4B1792}"/>
                </a:ext>
              </a:extLst>
            </p:cNvPr>
            <p:cNvCxnSpPr>
              <a:cxnSpLocks/>
              <a:stCxn id="293" idx="1"/>
              <a:endCxn id="295" idx="4"/>
            </p:cNvCxnSpPr>
            <p:nvPr userDrawn="1"/>
          </p:nvCxnSpPr>
          <p:spPr>
            <a:xfrm flipH="1">
              <a:off x="10349083" y="1309164"/>
              <a:ext cx="576378" cy="122196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Straight Connector 262">
              <a:extLst>
                <a:ext uri="{FF2B5EF4-FFF2-40B4-BE49-F238E27FC236}">
                  <a16:creationId xmlns="" xmlns:a16="http://schemas.microsoft.com/office/drawing/2014/main" id="{E6E3F94C-B647-4CF0-AEF4-51CE460B6DA4}"/>
                </a:ext>
              </a:extLst>
            </p:cNvPr>
            <p:cNvCxnSpPr>
              <a:cxnSpLocks/>
              <a:stCxn id="291" idx="1"/>
              <a:endCxn id="295" idx="5"/>
            </p:cNvCxnSpPr>
            <p:nvPr userDrawn="1"/>
          </p:nvCxnSpPr>
          <p:spPr>
            <a:xfrm flipH="1">
              <a:off x="10401901" y="1774673"/>
              <a:ext cx="1757220" cy="7783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>
              <a:extLst>
                <a:ext uri="{FF2B5EF4-FFF2-40B4-BE49-F238E27FC236}">
                  <a16:creationId xmlns="" xmlns:a16="http://schemas.microsoft.com/office/drawing/2014/main" id="{A5A3A9FA-4DB7-4899-94CD-6831B6F1D132}"/>
                </a:ext>
              </a:extLst>
            </p:cNvPr>
            <p:cNvCxnSpPr>
              <a:cxnSpLocks/>
              <a:stCxn id="291" idx="0"/>
              <a:endCxn id="292" idx="4"/>
            </p:cNvCxnSpPr>
            <p:nvPr userDrawn="1"/>
          </p:nvCxnSpPr>
          <p:spPr>
            <a:xfrm flipH="1">
              <a:off x="11893491" y="1806534"/>
              <a:ext cx="313099" cy="9575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>
              <a:extLst>
                <a:ext uri="{FF2B5EF4-FFF2-40B4-BE49-F238E27FC236}">
                  <a16:creationId xmlns="" xmlns:a16="http://schemas.microsoft.com/office/drawing/2014/main" id="{FB265748-D260-46F1-A07B-B7E62DF572FA}"/>
                </a:ext>
              </a:extLst>
            </p:cNvPr>
            <p:cNvCxnSpPr>
              <a:cxnSpLocks/>
              <a:stCxn id="363" idx="7"/>
              <a:endCxn id="428" idx="1"/>
            </p:cNvCxnSpPr>
            <p:nvPr userDrawn="1"/>
          </p:nvCxnSpPr>
          <p:spPr>
            <a:xfrm flipH="1" flipV="1">
              <a:off x="8117425" y="3321916"/>
              <a:ext cx="642685" cy="11061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>
              <a:extLst>
                <a:ext uri="{FF2B5EF4-FFF2-40B4-BE49-F238E27FC236}">
                  <a16:creationId xmlns="" xmlns:a16="http://schemas.microsoft.com/office/drawing/2014/main" id="{AC966C4B-F642-4553-9E7F-D6F6DE484E1E}"/>
                </a:ext>
              </a:extLst>
            </p:cNvPr>
            <p:cNvCxnSpPr>
              <a:cxnSpLocks/>
              <a:endCxn id="290" idx="6"/>
            </p:cNvCxnSpPr>
            <p:nvPr userDrawn="1"/>
          </p:nvCxnSpPr>
          <p:spPr>
            <a:xfrm flipH="1">
              <a:off x="11941804" y="350882"/>
              <a:ext cx="294325" cy="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>
              <a:extLst>
                <a:ext uri="{FF2B5EF4-FFF2-40B4-BE49-F238E27FC236}">
                  <a16:creationId xmlns="" xmlns:a16="http://schemas.microsoft.com/office/drawing/2014/main" id="{5F56F1BD-37DE-4583-920D-EDDFBE266103}"/>
                </a:ext>
              </a:extLst>
            </p:cNvPr>
            <p:cNvCxnSpPr>
              <a:cxnSpLocks/>
              <a:stCxn id="363" idx="0"/>
              <a:endCxn id="427" idx="3"/>
            </p:cNvCxnSpPr>
            <p:nvPr userDrawn="1"/>
          </p:nvCxnSpPr>
          <p:spPr>
            <a:xfrm flipV="1">
              <a:off x="8839337" y="3056346"/>
              <a:ext cx="575543" cy="133887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>
              <a:extLst>
                <a:ext uri="{FF2B5EF4-FFF2-40B4-BE49-F238E27FC236}">
                  <a16:creationId xmlns="" xmlns:a16="http://schemas.microsoft.com/office/drawing/2014/main" id="{EE7AFFC2-B8F8-4AFD-B696-7BD0837B44BD}"/>
                </a:ext>
              </a:extLst>
            </p:cNvPr>
            <p:cNvCxnSpPr>
              <a:cxnSpLocks/>
              <a:stCxn id="375" idx="0"/>
              <a:endCxn id="426" idx="0"/>
            </p:cNvCxnSpPr>
            <p:nvPr userDrawn="1"/>
          </p:nvCxnSpPr>
          <p:spPr>
            <a:xfrm flipH="1" flipV="1">
              <a:off x="10593831" y="3434127"/>
              <a:ext cx="970340" cy="111667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9" name="Straight Connector 268">
              <a:extLst>
                <a:ext uri="{FF2B5EF4-FFF2-40B4-BE49-F238E27FC236}">
                  <a16:creationId xmlns="" xmlns:a16="http://schemas.microsoft.com/office/drawing/2014/main" id="{969F3B65-E810-489E-A445-E77720D20165}"/>
                </a:ext>
              </a:extLst>
            </p:cNvPr>
            <p:cNvCxnSpPr>
              <a:cxnSpLocks/>
              <a:stCxn id="375" idx="1"/>
              <a:endCxn id="292" idx="0"/>
            </p:cNvCxnSpPr>
            <p:nvPr userDrawn="1"/>
          </p:nvCxnSpPr>
          <p:spPr>
            <a:xfrm flipV="1">
              <a:off x="11616989" y="2983008"/>
              <a:ext cx="228732" cy="15896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>
              <a:extLst>
                <a:ext uri="{FF2B5EF4-FFF2-40B4-BE49-F238E27FC236}">
                  <a16:creationId xmlns="" xmlns:a16="http://schemas.microsoft.com/office/drawing/2014/main" id="{1B0BC112-A9C9-48B5-A6C1-4030CB95A28E}"/>
                </a:ext>
              </a:extLst>
            </p:cNvPr>
            <p:cNvCxnSpPr>
              <a:cxnSpLocks/>
              <a:stCxn id="292" idx="2"/>
              <a:endCxn id="295" idx="6"/>
            </p:cNvCxnSpPr>
            <p:nvPr userDrawn="1"/>
          </p:nvCxnSpPr>
          <p:spPr>
            <a:xfrm flipH="1" flipV="1">
              <a:off x="10423779" y="2605827"/>
              <a:ext cx="1336358" cy="24382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>
              <a:extLst>
                <a:ext uri="{FF2B5EF4-FFF2-40B4-BE49-F238E27FC236}">
                  <a16:creationId xmlns="" xmlns:a16="http://schemas.microsoft.com/office/drawing/2014/main" id="{0934F7A6-399A-4CAC-A7E9-0BEB6E3ABF2D}"/>
                </a:ext>
              </a:extLst>
            </p:cNvPr>
            <p:cNvCxnSpPr>
              <a:cxnSpLocks/>
              <a:stCxn id="291" idx="2"/>
              <a:endCxn id="293" idx="6"/>
            </p:cNvCxnSpPr>
            <p:nvPr userDrawn="1"/>
          </p:nvCxnSpPr>
          <p:spPr>
            <a:xfrm flipH="1" flipV="1">
              <a:off x="11097954" y="1194675"/>
              <a:ext cx="1050131" cy="52390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2" name="Straight Connector 271">
              <a:extLst>
                <a:ext uri="{FF2B5EF4-FFF2-40B4-BE49-F238E27FC236}">
                  <a16:creationId xmlns="" xmlns:a16="http://schemas.microsoft.com/office/drawing/2014/main" id="{8C5C9ECE-0069-4B5E-9CCE-19B46B9C941C}"/>
                </a:ext>
              </a:extLst>
            </p:cNvPr>
            <p:cNvCxnSpPr>
              <a:cxnSpLocks/>
              <a:stCxn id="290" idx="1"/>
              <a:endCxn id="293" idx="5"/>
            </p:cNvCxnSpPr>
            <p:nvPr userDrawn="1"/>
          </p:nvCxnSpPr>
          <p:spPr>
            <a:xfrm flipH="1">
              <a:off x="11050531" y="430109"/>
              <a:ext cx="700002" cy="6931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3" name="Straight Connector 272">
              <a:extLst>
                <a:ext uri="{FF2B5EF4-FFF2-40B4-BE49-F238E27FC236}">
                  <a16:creationId xmlns="" xmlns:a16="http://schemas.microsoft.com/office/drawing/2014/main" id="{15F4530F-E483-40B9-88CD-C9476422E32F}"/>
                </a:ext>
              </a:extLst>
            </p:cNvPr>
            <p:cNvCxnSpPr>
              <a:cxnSpLocks/>
              <a:stCxn id="290" idx="3"/>
              <a:endCxn id="307" idx="1"/>
            </p:cNvCxnSpPr>
            <p:nvPr userDrawn="1"/>
          </p:nvCxnSpPr>
          <p:spPr>
            <a:xfrm flipH="1" flipV="1">
              <a:off x="10480717" y="1658"/>
              <a:ext cx="1269816" cy="26999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4" name="Straight Connector 273">
              <a:extLst>
                <a:ext uri="{FF2B5EF4-FFF2-40B4-BE49-F238E27FC236}">
                  <a16:creationId xmlns="" xmlns:a16="http://schemas.microsoft.com/office/drawing/2014/main" id="{B8274BE7-0BBC-4EE9-B660-FFBF06EE36D5}"/>
                </a:ext>
              </a:extLst>
            </p:cNvPr>
            <p:cNvCxnSpPr>
              <a:cxnSpLocks/>
              <a:stCxn id="293" idx="4"/>
              <a:endCxn id="307" idx="2"/>
            </p:cNvCxnSpPr>
            <p:nvPr userDrawn="1"/>
          </p:nvCxnSpPr>
          <p:spPr>
            <a:xfrm flipH="1" flipV="1">
              <a:off x="10368902" y="619"/>
              <a:ext cx="597574" cy="11056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Straight Connector 274">
              <a:extLst>
                <a:ext uri="{FF2B5EF4-FFF2-40B4-BE49-F238E27FC236}">
                  <a16:creationId xmlns="" xmlns:a16="http://schemas.microsoft.com/office/drawing/2014/main" id="{0BE2AC43-6ED1-4734-9019-8890AB14F57C}"/>
                </a:ext>
              </a:extLst>
            </p:cNvPr>
            <p:cNvCxnSpPr>
              <a:cxnSpLocks/>
              <a:stCxn id="289" idx="5"/>
              <a:endCxn id="307" idx="0"/>
            </p:cNvCxnSpPr>
            <p:nvPr userDrawn="1"/>
          </p:nvCxnSpPr>
          <p:spPr>
            <a:xfrm flipV="1">
              <a:off x="9322059" y="-420"/>
              <a:ext cx="935027" cy="34595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" name="Straight Connector 275">
              <a:extLst>
                <a:ext uri="{FF2B5EF4-FFF2-40B4-BE49-F238E27FC236}">
                  <a16:creationId xmlns="" xmlns:a16="http://schemas.microsoft.com/office/drawing/2014/main" id="{FBDBEEAC-A05D-45C3-94F5-81CB8E365434}"/>
                </a:ext>
              </a:extLst>
            </p:cNvPr>
            <p:cNvCxnSpPr>
              <a:cxnSpLocks/>
              <a:stCxn id="290" idx="7"/>
              <a:endCxn id="291" idx="3"/>
            </p:cNvCxnSpPr>
            <p:nvPr userDrawn="1"/>
          </p:nvCxnSpPr>
          <p:spPr>
            <a:xfrm>
              <a:off x="11908987" y="430109"/>
              <a:ext cx="270959" cy="124100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7" name="Straight Connector 276">
              <a:extLst>
                <a:ext uri="{FF2B5EF4-FFF2-40B4-BE49-F238E27FC236}">
                  <a16:creationId xmlns="" xmlns:a16="http://schemas.microsoft.com/office/drawing/2014/main" id="{E4942A7A-00B9-48C7-8A5D-543DE034D568}"/>
                </a:ext>
              </a:extLst>
            </p:cNvPr>
            <p:cNvCxnSpPr>
              <a:cxnSpLocks/>
              <a:stCxn id="288" idx="7"/>
              <a:endCxn id="294" idx="3"/>
            </p:cNvCxnSpPr>
            <p:nvPr userDrawn="1"/>
          </p:nvCxnSpPr>
          <p:spPr>
            <a:xfrm>
              <a:off x="7803031" y="570690"/>
              <a:ext cx="1424418" cy="9778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>
              <a:extLst>
                <a:ext uri="{FF2B5EF4-FFF2-40B4-BE49-F238E27FC236}">
                  <a16:creationId xmlns="" xmlns:a16="http://schemas.microsoft.com/office/drawing/2014/main" id="{906F2FA8-D822-486C-B518-F0178594347E}"/>
                </a:ext>
              </a:extLst>
            </p:cNvPr>
            <p:cNvCxnSpPr>
              <a:cxnSpLocks/>
              <a:endCxn id="290" idx="4"/>
            </p:cNvCxnSpPr>
            <p:nvPr userDrawn="1"/>
          </p:nvCxnSpPr>
          <p:spPr>
            <a:xfrm flipH="1">
              <a:off x="11829760" y="8940"/>
              <a:ext cx="14366" cy="22989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9" name="Oval 278">
              <a:extLst>
                <a:ext uri="{FF2B5EF4-FFF2-40B4-BE49-F238E27FC236}">
                  <a16:creationId xmlns="" xmlns:a16="http://schemas.microsoft.com/office/drawing/2014/main" id="{E04135AD-B34E-4C86-AE95-B91ED87D97D2}"/>
                </a:ext>
              </a:extLst>
            </p:cNvPr>
            <p:cNvSpPr/>
            <p:nvPr userDrawn="1"/>
          </p:nvSpPr>
          <p:spPr>
            <a:xfrm rot="1036530" flipV="1">
              <a:off x="3282465" y="277068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0" name="Oval 279">
              <a:extLst>
                <a:ext uri="{FF2B5EF4-FFF2-40B4-BE49-F238E27FC236}">
                  <a16:creationId xmlns="" xmlns:a16="http://schemas.microsoft.com/office/drawing/2014/main" id="{8C5492B1-9DA0-4566-AB89-4C3E942CFC6C}"/>
                </a:ext>
              </a:extLst>
            </p:cNvPr>
            <p:cNvSpPr/>
            <p:nvPr userDrawn="1"/>
          </p:nvSpPr>
          <p:spPr>
            <a:xfrm flipV="1">
              <a:off x="2747608" y="1509248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1" name="Oval 280">
              <a:extLst>
                <a:ext uri="{FF2B5EF4-FFF2-40B4-BE49-F238E27FC236}">
                  <a16:creationId xmlns="" xmlns:a16="http://schemas.microsoft.com/office/drawing/2014/main" id="{30BDA989-BB89-4A73-9463-FBB3DE9CAE52}"/>
                </a:ext>
              </a:extLst>
            </p:cNvPr>
            <p:cNvSpPr/>
            <p:nvPr userDrawn="1"/>
          </p:nvSpPr>
          <p:spPr>
            <a:xfrm flipV="1">
              <a:off x="1393233" y="171375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2" name="Oval 281">
              <a:extLst>
                <a:ext uri="{FF2B5EF4-FFF2-40B4-BE49-F238E27FC236}">
                  <a16:creationId xmlns="" xmlns:a16="http://schemas.microsoft.com/office/drawing/2014/main" id="{9410E2AC-D6AB-461E-885D-A3D40782ABF5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898758" y="683587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3" name="Oval 282">
              <a:extLst>
                <a:ext uri="{FF2B5EF4-FFF2-40B4-BE49-F238E27FC236}">
                  <a16:creationId xmlns="" xmlns:a16="http://schemas.microsoft.com/office/drawing/2014/main" id="{115DDC6F-E401-4AC2-81B6-47486358B731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677624" y="5685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4" name="Oval 283">
              <a:extLst>
                <a:ext uri="{FF2B5EF4-FFF2-40B4-BE49-F238E27FC236}">
                  <a16:creationId xmlns="" xmlns:a16="http://schemas.microsoft.com/office/drawing/2014/main" id="{01A58AE3-7F6F-47E6-950F-C1D07CA63104}"/>
                </a:ext>
              </a:extLst>
            </p:cNvPr>
            <p:cNvSpPr/>
            <p:nvPr userDrawn="1"/>
          </p:nvSpPr>
          <p:spPr>
            <a:xfrm flipV="1">
              <a:off x="5036983" y="880818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5" name="Oval 284">
              <a:extLst>
                <a:ext uri="{FF2B5EF4-FFF2-40B4-BE49-F238E27FC236}">
                  <a16:creationId xmlns="" xmlns:a16="http://schemas.microsoft.com/office/drawing/2014/main" id="{C52BF545-6D1B-4DC6-B148-6B7619A7D8B1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6168345" y="1141694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6" name="Oval 285">
              <a:extLst>
                <a:ext uri="{FF2B5EF4-FFF2-40B4-BE49-F238E27FC236}">
                  <a16:creationId xmlns="" xmlns:a16="http://schemas.microsoft.com/office/drawing/2014/main" id="{2FA6CD32-4868-4861-A413-A22D9747374F}"/>
                </a:ext>
              </a:extLst>
            </p:cNvPr>
            <p:cNvSpPr/>
            <p:nvPr userDrawn="1"/>
          </p:nvSpPr>
          <p:spPr>
            <a:xfrm flipV="1">
              <a:off x="6173566" y="2159704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7" name="Oval 286">
              <a:extLst>
                <a:ext uri="{FF2B5EF4-FFF2-40B4-BE49-F238E27FC236}">
                  <a16:creationId xmlns="" xmlns:a16="http://schemas.microsoft.com/office/drawing/2014/main" id="{3DC86FF1-EF7B-49A4-8B8D-572E497E48B2}"/>
                </a:ext>
              </a:extLst>
            </p:cNvPr>
            <p:cNvSpPr/>
            <p:nvPr userDrawn="1"/>
          </p:nvSpPr>
          <p:spPr>
            <a:xfrm flipV="1">
              <a:off x="7625759" y="161013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8" name="Oval 287">
              <a:extLst>
                <a:ext uri="{FF2B5EF4-FFF2-40B4-BE49-F238E27FC236}">
                  <a16:creationId xmlns="" xmlns:a16="http://schemas.microsoft.com/office/drawing/2014/main" id="{97186B5D-71E6-4754-A38C-299230BF8D83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7675517" y="443175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9" name="Oval 288">
              <a:extLst>
                <a:ext uri="{FF2B5EF4-FFF2-40B4-BE49-F238E27FC236}">
                  <a16:creationId xmlns="" xmlns:a16="http://schemas.microsoft.com/office/drawing/2014/main" id="{459398D9-3B32-4949-A360-59A3B04505A0}"/>
                </a:ext>
              </a:extLst>
            </p:cNvPr>
            <p:cNvSpPr/>
            <p:nvPr userDrawn="1"/>
          </p:nvSpPr>
          <p:spPr>
            <a:xfrm flipV="1">
              <a:off x="9130788" y="3127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0" name="Oval 289">
              <a:extLst>
                <a:ext uri="{FF2B5EF4-FFF2-40B4-BE49-F238E27FC236}">
                  <a16:creationId xmlns="" xmlns:a16="http://schemas.microsoft.com/office/drawing/2014/main" id="{EB23C537-8A55-40FD-9D25-46F47EE25A0A}"/>
                </a:ext>
              </a:extLst>
            </p:cNvPr>
            <p:cNvSpPr/>
            <p:nvPr userDrawn="1"/>
          </p:nvSpPr>
          <p:spPr>
            <a:xfrm flipV="1">
              <a:off x="11717716" y="23883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1" name="Oval 290">
              <a:extLst>
                <a:ext uri="{FF2B5EF4-FFF2-40B4-BE49-F238E27FC236}">
                  <a16:creationId xmlns="" xmlns:a16="http://schemas.microsoft.com/office/drawing/2014/main" id="{2A8671FC-2DD8-4132-AD26-F6E446F3F53B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V="1">
              <a:off x="12146619" y="1658608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2" name="Oval 291">
              <a:extLst>
                <a:ext uri="{FF2B5EF4-FFF2-40B4-BE49-F238E27FC236}">
                  <a16:creationId xmlns="" xmlns:a16="http://schemas.microsoft.com/office/drawing/2014/main" id="{186ABEF3-0B35-4039-A786-B65F7B13ABA5}"/>
                </a:ext>
              </a:extLst>
            </p:cNvPr>
            <p:cNvSpPr/>
            <p:nvPr userDrawn="1"/>
          </p:nvSpPr>
          <p:spPr>
            <a:xfrm rot="738506" flipV="1">
              <a:off x="11757562" y="276149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3" name="Oval 292">
              <a:extLst>
                <a:ext uri="{FF2B5EF4-FFF2-40B4-BE49-F238E27FC236}">
                  <a16:creationId xmlns="" xmlns:a16="http://schemas.microsoft.com/office/drawing/2014/main" id="{5A7BDA52-027F-473E-9F7B-CD41955213E7}"/>
                </a:ext>
              </a:extLst>
            </p:cNvPr>
            <p:cNvSpPr/>
            <p:nvPr userDrawn="1"/>
          </p:nvSpPr>
          <p:spPr>
            <a:xfrm rot="20935587" flipV="1">
              <a:off x="10875952" y="1104151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4" name="Oval 293">
              <a:extLst>
                <a:ext uri="{FF2B5EF4-FFF2-40B4-BE49-F238E27FC236}">
                  <a16:creationId xmlns="" xmlns:a16="http://schemas.microsoft.com/office/drawing/2014/main" id="{5BD262F9-1571-4795-9B1F-B3C108AA58F8}"/>
                </a:ext>
              </a:extLst>
            </p:cNvPr>
            <p:cNvSpPr/>
            <p:nvPr userDrawn="1"/>
          </p:nvSpPr>
          <p:spPr>
            <a:xfrm flipV="1">
              <a:off x="9194632" y="151567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5" name="Oval 294">
              <a:extLst>
                <a:ext uri="{FF2B5EF4-FFF2-40B4-BE49-F238E27FC236}">
                  <a16:creationId xmlns="" xmlns:a16="http://schemas.microsoft.com/office/drawing/2014/main" id="{4AED8A0C-A2D6-4093-AC16-074E30A6F1E1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0274387" y="2531131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6" name="Oval 295">
              <a:extLst>
                <a:ext uri="{FF2B5EF4-FFF2-40B4-BE49-F238E27FC236}">
                  <a16:creationId xmlns="" xmlns:a16="http://schemas.microsoft.com/office/drawing/2014/main" id="{CCA917DF-8980-47F7-99A7-9BF89F3DDA33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780028" y="130134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7" name="Oval 296">
              <a:extLst>
                <a:ext uri="{FF2B5EF4-FFF2-40B4-BE49-F238E27FC236}">
                  <a16:creationId xmlns="" xmlns:a16="http://schemas.microsoft.com/office/drawing/2014/main" id="{00B3F6E6-2F47-4C22-B19E-E352A509A57D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4938273" y="211980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8" name="Oval 297">
              <a:extLst>
                <a:ext uri="{FF2B5EF4-FFF2-40B4-BE49-F238E27FC236}">
                  <a16:creationId xmlns="" xmlns:a16="http://schemas.microsoft.com/office/drawing/2014/main" id="{0EE9B063-0452-4976-B9DE-023F10114FCC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888828" y="2078148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99" name="Straight Connector 298">
              <a:extLst>
                <a:ext uri="{FF2B5EF4-FFF2-40B4-BE49-F238E27FC236}">
                  <a16:creationId xmlns="" xmlns:a16="http://schemas.microsoft.com/office/drawing/2014/main" id="{7E184B9C-2883-4B1E-AB02-A0C0E00F120A}"/>
                </a:ext>
              </a:extLst>
            </p:cNvPr>
            <p:cNvCxnSpPr>
              <a:cxnSpLocks/>
              <a:stCxn id="298" idx="2"/>
              <a:endCxn id="280" idx="7"/>
            </p:cNvCxnSpPr>
            <p:nvPr userDrawn="1"/>
          </p:nvCxnSpPr>
          <p:spPr>
            <a:xfrm flipH="1" flipV="1">
              <a:off x="2949180" y="1710820"/>
              <a:ext cx="939648" cy="44202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0" name="Straight Connector 299">
              <a:extLst>
                <a:ext uri="{FF2B5EF4-FFF2-40B4-BE49-F238E27FC236}">
                  <a16:creationId xmlns="" xmlns:a16="http://schemas.microsoft.com/office/drawing/2014/main" id="{1E4CB873-E45B-4AC4-B721-87D85D6CC0AF}"/>
                </a:ext>
              </a:extLst>
            </p:cNvPr>
            <p:cNvCxnSpPr>
              <a:cxnSpLocks/>
              <a:stCxn id="281" idx="4"/>
              <a:endCxn id="282" idx="1"/>
            </p:cNvCxnSpPr>
            <p:nvPr userDrawn="1"/>
          </p:nvCxnSpPr>
          <p:spPr>
            <a:xfrm flipV="1">
              <a:off x="1505277" y="811101"/>
              <a:ext cx="415359" cy="9026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1" name="Oval 300">
              <a:extLst>
                <a:ext uri="{FF2B5EF4-FFF2-40B4-BE49-F238E27FC236}">
                  <a16:creationId xmlns="" xmlns:a16="http://schemas.microsoft.com/office/drawing/2014/main" id="{AA055FA6-A716-4E54-9407-7435933906B2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435217" y="86366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02" name="Straight Connector 301">
              <a:extLst>
                <a:ext uri="{FF2B5EF4-FFF2-40B4-BE49-F238E27FC236}">
                  <a16:creationId xmlns="" xmlns:a16="http://schemas.microsoft.com/office/drawing/2014/main" id="{85C74136-4162-4A64-B85E-586C91BFCCF6}"/>
                </a:ext>
              </a:extLst>
            </p:cNvPr>
            <p:cNvCxnSpPr>
              <a:cxnSpLocks/>
              <a:stCxn id="301" idx="3"/>
            </p:cNvCxnSpPr>
            <p:nvPr userDrawn="1"/>
          </p:nvCxnSpPr>
          <p:spPr>
            <a:xfrm flipH="1" flipV="1">
              <a:off x="14396" y="20999"/>
              <a:ext cx="442699" cy="8645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3" name="Straight Connector 302">
              <a:extLst>
                <a:ext uri="{FF2B5EF4-FFF2-40B4-BE49-F238E27FC236}">
                  <a16:creationId xmlns="" xmlns:a16="http://schemas.microsoft.com/office/drawing/2014/main" id="{A0E9EDB8-8C42-473D-8C66-7867496BA187}"/>
                </a:ext>
              </a:extLst>
            </p:cNvPr>
            <p:cNvCxnSpPr>
              <a:cxnSpLocks/>
              <a:stCxn id="301" idx="2"/>
            </p:cNvCxnSpPr>
            <p:nvPr userDrawn="1"/>
          </p:nvCxnSpPr>
          <p:spPr>
            <a:xfrm flipH="1" flipV="1">
              <a:off x="-27532" y="832189"/>
              <a:ext cx="462749" cy="10617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Straight Connector 303">
              <a:extLst>
                <a:ext uri="{FF2B5EF4-FFF2-40B4-BE49-F238E27FC236}">
                  <a16:creationId xmlns="" xmlns:a16="http://schemas.microsoft.com/office/drawing/2014/main" id="{E55D9255-3AF7-4C41-AE1F-8409B32F04C3}"/>
                </a:ext>
              </a:extLst>
            </p:cNvPr>
            <p:cNvCxnSpPr>
              <a:cxnSpLocks/>
              <a:stCxn id="301" idx="1"/>
            </p:cNvCxnSpPr>
            <p:nvPr userDrawn="1"/>
          </p:nvCxnSpPr>
          <p:spPr>
            <a:xfrm flipH="1">
              <a:off x="-27532" y="991183"/>
              <a:ext cx="484627" cy="496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5" name="Straight Connector 304">
              <a:extLst>
                <a:ext uri="{FF2B5EF4-FFF2-40B4-BE49-F238E27FC236}">
                  <a16:creationId xmlns="" xmlns:a16="http://schemas.microsoft.com/office/drawing/2014/main" id="{4344FD83-9983-4424-AAA6-148AE4CCFAD9}"/>
                </a:ext>
              </a:extLst>
            </p:cNvPr>
            <p:cNvCxnSpPr>
              <a:cxnSpLocks/>
              <a:endCxn id="281" idx="2"/>
            </p:cNvCxnSpPr>
            <p:nvPr userDrawn="1"/>
          </p:nvCxnSpPr>
          <p:spPr>
            <a:xfrm flipV="1">
              <a:off x="42498" y="1825802"/>
              <a:ext cx="1350735" cy="17745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6" name="Chord 305">
              <a:extLst>
                <a:ext uri="{FF2B5EF4-FFF2-40B4-BE49-F238E27FC236}">
                  <a16:creationId xmlns="" xmlns:a16="http://schemas.microsoft.com/office/drawing/2014/main" id="{28D4CFF2-1DBE-4876-B3BF-8A7776EF4157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6507935" y="-75430"/>
              <a:ext cx="149392" cy="149392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7" name="Chord 306">
              <a:extLst>
                <a:ext uri="{FF2B5EF4-FFF2-40B4-BE49-F238E27FC236}">
                  <a16:creationId xmlns="" xmlns:a16="http://schemas.microsoft.com/office/drawing/2014/main" id="{0F2AD8D5-59DD-42AF-8A54-081DDAA505F5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0256792" y="-104349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08" name="Straight Connector 307">
              <a:extLst>
                <a:ext uri="{FF2B5EF4-FFF2-40B4-BE49-F238E27FC236}">
                  <a16:creationId xmlns="" xmlns:a16="http://schemas.microsoft.com/office/drawing/2014/main" id="{444FA6C2-DCD5-48E6-9B87-9C33B7C104C9}"/>
                </a:ext>
              </a:extLst>
            </p:cNvPr>
            <p:cNvCxnSpPr>
              <a:cxnSpLocks/>
              <a:stCxn id="306" idx="1"/>
              <a:endCxn id="288" idx="3"/>
            </p:cNvCxnSpPr>
            <p:nvPr userDrawn="1"/>
          </p:nvCxnSpPr>
          <p:spPr>
            <a:xfrm>
              <a:off x="6657218" y="-4759"/>
              <a:ext cx="1040177" cy="46981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" name="Straight Connector 308">
              <a:extLst>
                <a:ext uri="{FF2B5EF4-FFF2-40B4-BE49-F238E27FC236}">
                  <a16:creationId xmlns="" xmlns:a16="http://schemas.microsoft.com/office/drawing/2014/main" id="{EC17BC5D-1968-4A00-9612-60AF3C1DC048}"/>
                </a:ext>
              </a:extLst>
            </p:cNvPr>
            <p:cNvCxnSpPr>
              <a:cxnSpLocks/>
              <a:endCxn id="360" idx="1"/>
            </p:cNvCxnSpPr>
            <p:nvPr userDrawn="1"/>
          </p:nvCxnSpPr>
          <p:spPr>
            <a:xfrm flipH="1">
              <a:off x="11505573" y="5340915"/>
              <a:ext cx="674373" cy="39668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0" name="Straight Connector 309">
              <a:extLst>
                <a:ext uri="{FF2B5EF4-FFF2-40B4-BE49-F238E27FC236}">
                  <a16:creationId xmlns="" xmlns:a16="http://schemas.microsoft.com/office/drawing/2014/main" id="{78C26D02-86DC-4F20-AD2A-20EE17100464}"/>
                </a:ext>
              </a:extLst>
            </p:cNvPr>
            <p:cNvCxnSpPr>
              <a:cxnSpLocks/>
              <a:endCxn id="375" idx="2"/>
            </p:cNvCxnSpPr>
            <p:nvPr userDrawn="1"/>
          </p:nvCxnSpPr>
          <p:spPr>
            <a:xfrm flipH="1">
              <a:off x="11638867" y="4355007"/>
              <a:ext cx="670058" cy="27048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1" name="Straight Connector 310">
              <a:extLst>
                <a:ext uri="{FF2B5EF4-FFF2-40B4-BE49-F238E27FC236}">
                  <a16:creationId xmlns="" xmlns:a16="http://schemas.microsoft.com/office/drawing/2014/main" id="{B901A91C-F420-44C0-A758-2D50358BB2CF}"/>
                </a:ext>
              </a:extLst>
            </p:cNvPr>
            <p:cNvCxnSpPr>
              <a:cxnSpLocks/>
              <a:stCxn id="360" idx="0"/>
              <a:endCxn id="375" idx="4"/>
            </p:cNvCxnSpPr>
            <p:nvPr userDrawn="1"/>
          </p:nvCxnSpPr>
          <p:spPr>
            <a:xfrm flipV="1">
              <a:off x="11422079" y="4700191"/>
              <a:ext cx="142092" cy="100282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2" name="Straight Connector 311">
              <a:extLst>
                <a:ext uri="{FF2B5EF4-FFF2-40B4-BE49-F238E27FC236}">
                  <a16:creationId xmlns="" xmlns:a16="http://schemas.microsoft.com/office/drawing/2014/main" id="{789DB2A7-80EE-4CFF-AC06-49621DD9B1D1}"/>
                </a:ext>
              </a:extLst>
            </p:cNvPr>
            <p:cNvCxnSpPr>
              <a:cxnSpLocks/>
              <a:stCxn id="426" idx="2"/>
              <a:endCxn id="362" idx="1"/>
            </p:cNvCxnSpPr>
            <p:nvPr userDrawn="1"/>
          </p:nvCxnSpPr>
          <p:spPr>
            <a:xfrm>
              <a:off x="10451194" y="3503136"/>
              <a:ext cx="31607" cy="6934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3" name="Straight Connector 312">
              <a:extLst>
                <a:ext uri="{FF2B5EF4-FFF2-40B4-BE49-F238E27FC236}">
                  <a16:creationId xmlns="" xmlns:a16="http://schemas.microsoft.com/office/drawing/2014/main" id="{998575A5-C5D1-4804-B4EB-7907C235F278}"/>
                </a:ext>
              </a:extLst>
            </p:cNvPr>
            <p:cNvCxnSpPr>
              <a:cxnSpLocks/>
              <a:stCxn id="360" idx="7"/>
              <a:endCxn id="362" idx="3"/>
            </p:cNvCxnSpPr>
            <p:nvPr userDrawn="1"/>
          </p:nvCxnSpPr>
          <p:spPr>
            <a:xfrm flipH="1" flipV="1">
              <a:off x="10482801" y="4355007"/>
              <a:ext cx="855784" cy="13825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Straight Connector 313">
              <a:extLst>
                <a:ext uri="{FF2B5EF4-FFF2-40B4-BE49-F238E27FC236}">
                  <a16:creationId xmlns="" xmlns:a16="http://schemas.microsoft.com/office/drawing/2014/main" id="{EA80B120-CD43-41C6-AC7B-E7CD8E94F0C4}"/>
                </a:ext>
              </a:extLst>
            </p:cNvPr>
            <p:cNvCxnSpPr>
              <a:cxnSpLocks/>
              <a:endCxn id="375" idx="3"/>
            </p:cNvCxnSpPr>
            <p:nvPr userDrawn="1"/>
          </p:nvCxnSpPr>
          <p:spPr>
            <a:xfrm flipH="1" flipV="1">
              <a:off x="11616989" y="4678313"/>
              <a:ext cx="692282" cy="40958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5" name="Straight Connector 314">
              <a:extLst>
                <a:ext uri="{FF2B5EF4-FFF2-40B4-BE49-F238E27FC236}">
                  <a16:creationId xmlns="" xmlns:a16="http://schemas.microsoft.com/office/drawing/2014/main" id="{28C8C297-0234-4A22-A5F7-1B79EEC2A404}"/>
                </a:ext>
              </a:extLst>
            </p:cNvPr>
            <p:cNvCxnSpPr>
              <a:cxnSpLocks/>
              <a:stCxn id="375" idx="6"/>
              <a:endCxn id="362" idx="2"/>
            </p:cNvCxnSpPr>
            <p:nvPr userDrawn="1"/>
          </p:nvCxnSpPr>
          <p:spPr>
            <a:xfrm flipH="1" flipV="1">
              <a:off x="10515618" y="4275780"/>
              <a:ext cx="973856" cy="3497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6" name="Straight Connector 315">
              <a:extLst>
                <a:ext uri="{FF2B5EF4-FFF2-40B4-BE49-F238E27FC236}">
                  <a16:creationId xmlns="" xmlns:a16="http://schemas.microsoft.com/office/drawing/2014/main" id="{FFF6B43D-DCD2-411F-98EE-485281DB961A}"/>
                </a:ext>
              </a:extLst>
            </p:cNvPr>
            <p:cNvCxnSpPr>
              <a:cxnSpLocks/>
              <a:stCxn id="361" idx="0"/>
              <a:endCxn id="362" idx="4"/>
            </p:cNvCxnSpPr>
            <p:nvPr userDrawn="1"/>
          </p:nvCxnSpPr>
          <p:spPr>
            <a:xfrm flipV="1">
              <a:off x="10334099" y="4387824"/>
              <a:ext cx="69475" cy="11410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7" name="Straight Connector 316">
              <a:extLst>
                <a:ext uri="{FF2B5EF4-FFF2-40B4-BE49-F238E27FC236}">
                  <a16:creationId xmlns="" xmlns:a16="http://schemas.microsoft.com/office/drawing/2014/main" id="{C6138CA4-90DD-4B41-9514-5327FF10A391}"/>
                </a:ext>
              </a:extLst>
            </p:cNvPr>
            <p:cNvCxnSpPr>
              <a:cxnSpLocks/>
              <a:stCxn id="364" idx="1"/>
              <a:endCxn id="362" idx="5"/>
            </p:cNvCxnSpPr>
            <p:nvPr userDrawn="1"/>
          </p:nvCxnSpPr>
          <p:spPr>
            <a:xfrm flipV="1">
              <a:off x="8879746" y="4355007"/>
              <a:ext cx="1444602" cy="13037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" name="Straight Connector 317">
              <a:extLst>
                <a:ext uri="{FF2B5EF4-FFF2-40B4-BE49-F238E27FC236}">
                  <a16:creationId xmlns="" xmlns:a16="http://schemas.microsoft.com/office/drawing/2014/main" id="{1387748F-CA4F-45D8-85AF-1FBE8B866CA3}"/>
                </a:ext>
              </a:extLst>
            </p:cNvPr>
            <p:cNvCxnSpPr>
              <a:cxnSpLocks/>
              <a:stCxn id="364" idx="0"/>
              <a:endCxn id="363" idx="4"/>
            </p:cNvCxnSpPr>
            <p:nvPr userDrawn="1"/>
          </p:nvCxnSpPr>
          <p:spPr>
            <a:xfrm flipV="1">
              <a:off x="8826927" y="4619304"/>
              <a:ext cx="12410" cy="1017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9" name="Straight Connector 318">
              <a:extLst>
                <a:ext uri="{FF2B5EF4-FFF2-40B4-BE49-F238E27FC236}">
                  <a16:creationId xmlns="" xmlns:a16="http://schemas.microsoft.com/office/drawing/2014/main" id="{72956221-B676-447C-B9DD-085A3BB85F21}"/>
                </a:ext>
              </a:extLst>
            </p:cNvPr>
            <p:cNvCxnSpPr>
              <a:cxnSpLocks/>
              <a:stCxn id="363" idx="2"/>
              <a:endCxn id="362" idx="6"/>
            </p:cNvCxnSpPr>
            <p:nvPr userDrawn="1"/>
          </p:nvCxnSpPr>
          <p:spPr>
            <a:xfrm flipV="1">
              <a:off x="8951381" y="4275780"/>
              <a:ext cx="1340149" cy="2314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0" name="Straight Connector 319">
              <a:extLst>
                <a:ext uri="{FF2B5EF4-FFF2-40B4-BE49-F238E27FC236}">
                  <a16:creationId xmlns="" xmlns:a16="http://schemas.microsoft.com/office/drawing/2014/main" id="{5919CFFE-9B03-43F7-BB98-9DCE4363A413}"/>
                </a:ext>
              </a:extLst>
            </p:cNvPr>
            <p:cNvCxnSpPr>
              <a:cxnSpLocks/>
              <a:stCxn id="363" idx="7"/>
              <a:endCxn id="371" idx="2"/>
            </p:cNvCxnSpPr>
            <p:nvPr userDrawn="1"/>
          </p:nvCxnSpPr>
          <p:spPr>
            <a:xfrm flipH="1" flipV="1">
              <a:off x="6683226" y="3221226"/>
              <a:ext cx="2076884" cy="12068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1" name="Straight Connector 320">
              <a:extLst>
                <a:ext uri="{FF2B5EF4-FFF2-40B4-BE49-F238E27FC236}">
                  <a16:creationId xmlns="" xmlns:a16="http://schemas.microsoft.com/office/drawing/2014/main" id="{CE6DAF90-054B-45FD-A8BE-AA4AD3F7304B}"/>
                </a:ext>
              </a:extLst>
            </p:cNvPr>
            <p:cNvCxnSpPr>
              <a:cxnSpLocks/>
              <a:stCxn id="363" idx="6"/>
              <a:endCxn id="370" idx="2"/>
            </p:cNvCxnSpPr>
            <p:nvPr userDrawn="1"/>
          </p:nvCxnSpPr>
          <p:spPr>
            <a:xfrm flipH="1">
              <a:off x="7382508" y="4507260"/>
              <a:ext cx="1344785" cy="944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2" name="Straight Connector 321">
              <a:extLst>
                <a:ext uri="{FF2B5EF4-FFF2-40B4-BE49-F238E27FC236}">
                  <a16:creationId xmlns="" xmlns:a16="http://schemas.microsoft.com/office/drawing/2014/main" id="{2B446FD8-EC95-4A59-81DC-AA0905A8FEA0}"/>
                </a:ext>
              </a:extLst>
            </p:cNvPr>
            <p:cNvCxnSpPr>
              <a:cxnSpLocks/>
              <a:stCxn id="370" idx="7"/>
              <a:endCxn id="371" idx="3"/>
            </p:cNvCxnSpPr>
            <p:nvPr userDrawn="1"/>
          </p:nvCxnSpPr>
          <p:spPr>
            <a:xfrm flipH="1" flipV="1">
              <a:off x="6661348" y="3274044"/>
              <a:ext cx="529889" cy="12484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3" name="Straight Connector 322">
              <a:extLst>
                <a:ext uri="{FF2B5EF4-FFF2-40B4-BE49-F238E27FC236}">
                  <a16:creationId xmlns="" xmlns:a16="http://schemas.microsoft.com/office/drawing/2014/main" id="{D11C0E1F-126C-4C7C-9359-0B0EB7E23951}"/>
                </a:ext>
              </a:extLst>
            </p:cNvPr>
            <p:cNvCxnSpPr>
              <a:cxnSpLocks/>
              <a:stCxn id="427" idx="1"/>
              <a:endCxn id="362" idx="0"/>
            </p:cNvCxnSpPr>
            <p:nvPr userDrawn="1"/>
          </p:nvCxnSpPr>
          <p:spPr>
            <a:xfrm>
              <a:off x="9564537" y="3108409"/>
              <a:ext cx="839037" cy="105532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4" name="Straight Connector 323">
              <a:extLst>
                <a:ext uri="{FF2B5EF4-FFF2-40B4-BE49-F238E27FC236}">
                  <a16:creationId xmlns="" xmlns:a16="http://schemas.microsoft.com/office/drawing/2014/main" id="{B1B077D1-AE77-4790-A4D3-EDDAFBE4AD79}"/>
                </a:ext>
              </a:extLst>
            </p:cNvPr>
            <p:cNvCxnSpPr>
              <a:cxnSpLocks/>
              <a:endCxn id="360" idx="3"/>
            </p:cNvCxnSpPr>
            <p:nvPr userDrawn="1"/>
          </p:nvCxnSpPr>
          <p:spPr>
            <a:xfrm flipH="1" flipV="1">
              <a:off x="11505573" y="5904589"/>
              <a:ext cx="674373" cy="3280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5" name="Straight Connector 324">
              <a:extLst>
                <a:ext uri="{FF2B5EF4-FFF2-40B4-BE49-F238E27FC236}">
                  <a16:creationId xmlns="" xmlns:a16="http://schemas.microsoft.com/office/drawing/2014/main" id="{36A0B4EC-A9D5-4874-85D0-4DD07D4D5357}"/>
                </a:ext>
              </a:extLst>
            </p:cNvPr>
            <p:cNvCxnSpPr>
              <a:cxnSpLocks/>
              <a:stCxn id="361" idx="2"/>
              <a:endCxn id="360" idx="6"/>
            </p:cNvCxnSpPr>
            <p:nvPr userDrawn="1"/>
          </p:nvCxnSpPr>
          <p:spPr>
            <a:xfrm>
              <a:off x="10408795" y="5603601"/>
              <a:ext cx="895205" cy="2174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6" name="Straight Connector 325">
              <a:extLst>
                <a:ext uri="{FF2B5EF4-FFF2-40B4-BE49-F238E27FC236}">
                  <a16:creationId xmlns="" xmlns:a16="http://schemas.microsoft.com/office/drawing/2014/main" id="{70AF63E9-A691-4C2B-96DC-E0A55EFE79B8}"/>
                </a:ext>
              </a:extLst>
            </p:cNvPr>
            <p:cNvCxnSpPr>
              <a:cxnSpLocks/>
              <a:stCxn id="376" idx="0"/>
              <a:endCxn id="360" idx="5"/>
            </p:cNvCxnSpPr>
            <p:nvPr userDrawn="1"/>
          </p:nvCxnSpPr>
          <p:spPr>
            <a:xfrm flipV="1">
              <a:off x="10069009" y="5904589"/>
              <a:ext cx="1269576" cy="92154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7" name="Straight Connector 326">
              <a:extLst>
                <a:ext uri="{FF2B5EF4-FFF2-40B4-BE49-F238E27FC236}">
                  <a16:creationId xmlns="" xmlns:a16="http://schemas.microsoft.com/office/drawing/2014/main" id="{C98890E5-F733-4BD1-9F15-A377B562DE6C}"/>
                </a:ext>
              </a:extLst>
            </p:cNvPr>
            <p:cNvCxnSpPr>
              <a:cxnSpLocks/>
              <a:endCxn id="360" idx="4"/>
            </p:cNvCxnSpPr>
            <p:nvPr userDrawn="1"/>
          </p:nvCxnSpPr>
          <p:spPr>
            <a:xfrm flipH="1" flipV="1">
              <a:off x="11422079" y="5939173"/>
              <a:ext cx="271967" cy="910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8" name="Straight Connector 327">
              <a:extLst>
                <a:ext uri="{FF2B5EF4-FFF2-40B4-BE49-F238E27FC236}">
                  <a16:creationId xmlns="" xmlns:a16="http://schemas.microsoft.com/office/drawing/2014/main" id="{952932B9-3B9C-47F5-A4E7-1273B9D16590}"/>
                </a:ext>
              </a:extLst>
            </p:cNvPr>
            <p:cNvCxnSpPr>
              <a:cxnSpLocks/>
              <a:stCxn id="376" idx="2"/>
              <a:endCxn id="361" idx="4"/>
            </p:cNvCxnSpPr>
            <p:nvPr userDrawn="1"/>
          </p:nvCxnSpPr>
          <p:spPr>
            <a:xfrm flipV="1">
              <a:off x="9994466" y="5678297"/>
              <a:ext cx="339634" cy="11471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9" name="Straight Connector 328">
              <a:extLst>
                <a:ext uri="{FF2B5EF4-FFF2-40B4-BE49-F238E27FC236}">
                  <a16:creationId xmlns="" xmlns:a16="http://schemas.microsoft.com/office/drawing/2014/main" id="{CEF81320-CCA6-48C5-90ED-C2CF9F3BB076}"/>
                </a:ext>
              </a:extLst>
            </p:cNvPr>
            <p:cNvCxnSpPr>
              <a:cxnSpLocks/>
              <a:stCxn id="364" idx="2"/>
              <a:endCxn id="361" idx="6"/>
            </p:cNvCxnSpPr>
            <p:nvPr userDrawn="1"/>
          </p:nvCxnSpPr>
          <p:spPr>
            <a:xfrm flipV="1">
              <a:off x="8901623" y="5603601"/>
              <a:ext cx="1357780" cy="1079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0" name="Straight Connector 329">
              <a:extLst>
                <a:ext uri="{FF2B5EF4-FFF2-40B4-BE49-F238E27FC236}">
                  <a16:creationId xmlns="" xmlns:a16="http://schemas.microsoft.com/office/drawing/2014/main" id="{F7D6AFDB-8233-411A-AAD8-5F807321294C}"/>
                </a:ext>
              </a:extLst>
            </p:cNvPr>
            <p:cNvCxnSpPr>
              <a:cxnSpLocks/>
              <a:stCxn id="364" idx="4"/>
            </p:cNvCxnSpPr>
            <p:nvPr userDrawn="1"/>
          </p:nvCxnSpPr>
          <p:spPr>
            <a:xfrm flipH="1">
              <a:off x="8785593" y="5786266"/>
              <a:ext cx="41334" cy="10424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1" name="Straight Connector 330">
              <a:extLst>
                <a:ext uri="{FF2B5EF4-FFF2-40B4-BE49-F238E27FC236}">
                  <a16:creationId xmlns="" xmlns:a16="http://schemas.microsoft.com/office/drawing/2014/main" id="{EC452515-2D1B-4D48-A0C4-14D38BBB5D0B}"/>
                </a:ext>
              </a:extLst>
            </p:cNvPr>
            <p:cNvCxnSpPr>
              <a:cxnSpLocks/>
              <a:stCxn id="365" idx="3"/>
            </p:cNvCxnSpPr>
            <p:nvPr userDrawn="1"/>
          </p:nvCxnSpPr>
          <p:spPr>
            <a:xfrm>
              <a:off x="7413535" y="5883908"/>
              <a:ext cx="565475" cy="9587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2" name="Straight Connector 331">
              <a:extLst>
                <a:ext uri="{FF2B5EF4-FFF2-40B4-BE49-F238E27FC236}">
                  <a16:creationId xmlns="" xmlns:a16="http://schemas.microsoft.com/office/drawing/2014/main" id="{51039415-542D-43C0-A772-285C2A26B200}"/>
                </a:ext>
              </a:extLst>
            </p:cNvPr>
            <p:cNvCxnSpPr>
              <a:cxnSpLocks/>
              <a:stCxn id="365" idx="2"/>
              <a:endCxn id="364" idx="6"/>
            </p:cNvCxnSpPr>
            <p:nvPr userDrawn="1"/>
          </p:nvCxnSpPr>
          <p:spPr>
            <a:xfrm flipV="1">
              <a:off x="7446352" y="5711570"/>
              <a:ext cx="1305879" cy="93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3" name="Straight Connector 332">
              <a:extLst>
                <a:ext uri="{FF2B5EF4-FFF2-40B4-BE49-F238E27FC236}">
                  <a16:creationId xmlns="" xmlns:a16="http://schemas.microsoft.com/office/drawing/2014/main" id="{B2024C51-9B95-439A-AD66-53986FB726CC}"/>
                </a:ext>
              </a:extLst>
            </p:cNvPr>
            <p:cNvCxnSpPr>
              <a:cxnSpLocks/>
              <a:stCxn id="370" idx="4"/>
              <a:endCxn id="365" idx="0"/>
            </p:cNvCxnSpPr>
            <p:nvPr userDrawn="1"/>
          </p:nvCxnSpPr>
          <p:spPr>
            <a:xfrm>
              <a:off x="7270464" y="4713764"/>
              <a:ext cx="63844" cy="9788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4" name="Straight Connector 333">
              <a:extLst>
                <a:ext uri="{FF2B5EF4-FFF2-40B4-BE49-F238E27FC236}">
                  <a16:creationId xmlns="" xmlns:a16="http://schemas.microsoft.com/office/drawing/2014/main" id="{4A55F1D2-4D93-468D-9F4C-6B767FF87608}"/>
                </a:ext>
              </a:extLst>
            </p:cNvPr>
            <p:cNvCxnSpPr>
              <a:cxnSpLocks/>
              <a:stCxn id="369" idx="3"/>
              <a:endCxn id="365" idx="7"/>
            </p:cNvCxnSpPr>
            <p:nvPr userDrawn="1"/>
          </p:nvCxnSpPr>
          <p:spPr>
            <a:xfrm>
              <a:off x="5682113" y="5075781"/>
              <a:ext cx="1572968" cy="6496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5" name="Straight Connector 334">
              <a:extLst>
                <a:ext uri="{FF2B5EF4-FFF2-40B4-BE49-F238E27FC236}">
                  <a16:creationId xmlns="" xmlns:a16="http://schemas.microsoft.com/office/drawing/2014/main" id="{C19949A7-C92B-4983-BDEC-67F5A5078671}"/>
                </a:ext>
              </a:extLst>
            </p:cNvPr>
            <p:cNvCxnSpPr>
              <a:cxnSpLocks/>
              <a:stCxn id="369" idx="2"/>
              <a:endCxn id="370" idx="6"/>
            </p:cNvCxnSpPr>
            <p:nvPr userDrawn="1"/>
          </p:nvCxnSpPr>
          <p:spPr>
            <a:xfrm flipV="1">
              <a:off x="5699103" y="4601720"/>
              <a:ext cx="1459318" cy="3900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6" name="Straight Connector 335">
              <a:extLst>
                <a:ext uri="{FF2B5EF4-FFF2-40B4-BE49-F238E27FC236}">
                  <a16:creationId xmlns="" xmlns:a16="http://schemas.microsoft.com/office/drawing/2014/main" id="{B755025B-01FD-4D43-9B4B-12A4866F4FAD}"/>
                </a:ext>
              </a:extLst>
            </p:cNvPr>
            <p:cNvCxnSpPr>
              <a:cxnSpLocks/>
              <a:stCxn id="369" idx="1"/>
              <a:endCxn id="371" idx="4"/>
            </p:cNvCxnSpPr>
            <p:nvPr userDrawn="1"/>
          </p:nvCxnSpPr>
          <p:spPr>
            <a:xfrm flipV="1">
              <a:off x="5651680" y="3295922"/>
              <a:ext cx="956850" cy="162435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7" name="Straight Connector 336">
              <a:extLst>
                <a:ext uri="{FF2B5EF4-FFF2-40B4-BE49-F238E27FC236}">
                  <a16:creationId xmlns="" xmlns:a16="http://schemas.microsoft.com/office/drawing/2014/main" id="{F5F6DE21-CC6D-4EBC-84E4-E8F521B9CC9B}"/>
                </a:ext>
              </a:extLst>
            </p:cNvPr>
            <p:cNvCxnSpPr>
              <a:cxnSpLocks/>
              <a:stCxn id="367" idx="1"/>
              <a:endCxn id="371" idx="5"/>
            </p:cNvCxnSpPr>
            <p:nvPr userDrawn="1"/>
          </p:nvCxnSpPr>
          <p:spPr>
            <a:xfrm flipV="1">
              <a:off x="4477836" y="3274044"/>
              <a:ext cx="2077876" cy="1772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8" name="Straight Connector 337">
              <a:extLst>
                <a:ext uri="{FF2B5EF4-FFF2-40B4-BE49-F238E27FC236}">
                  <a16:creationId xmlns="" xmlns:a16="http://schemas.microsoft.com/office/drawing/2014/main" id="{EB697230-A569-4613-A7AE-24FDCA8B57B8}"/>
                </a:ext>
              </a:extLst>
            </p:cNvPr>
            <p:cNvCxnSpPr>
              <a:cxnSpLocks/>
              <a:stCxn id="367" idx="0"/>
              <a:endCxn id="368" idx="4"/>
            </p:cNvCxnSpPr>
            <p:nvPr userDrawn="1"/>
          </p:nvCxnSpPr>
          <p:spPr>
            <a:xfrm flipV="1">
              <a:off x="4430367" y="4043431"/>
              <a:ext cx="58508" cy="9715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9" name="Straight Connector 338">
              <a:extLst>
                <a:ext uri="{FF2B5EF4-FFF2-40B4-BE49-F238E27FC236}">
                  <a16:creationId xmlns="" xmlns:a16="http://schemas.microsoft.com/office/drawing/2014/main" id="{A3CE513B-D11A-452C-95F8-6EDE3B110406}"/>
                </a:ext>
              </a:extLst>
            </p:cNvPr>
            <p:cNvCxnSpPr>
              <a:cxnSpLocks/>
              <a:stCxn id="373" idx="0"/>
              <a:endCxn id="372" idx="4"/>
            </p:cNvCxnSpPr>
            <p:nvPr userDrawn="1"/>
          </p:nvCxnSpPr>
          <p:spPr>
            <a:xfrm flipV="1">
              <a:off x="2274960" y="3873481"/>
              <a:ext cx="236156" cy="11539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0" name="Straight Connector 339">
              <a:extLst>
                <a:ext uri="{FF2B5EF4-FFF2-40B4-BE49-F238E27FC236}">
                  <a16:creationId xmlns="" xmlns:a16="http://schemas.microsoft.com/office/drawing/2014/main" id="{42DDD300-0B37-4843-B94A-6816EC4D236E}"/>
                </a:ext>
              </a:extLst>
            </p:cNvPr>
            <p:cNvCxnSpPr>
              <a:cxnSpLocks/>
              <a:stCxn id="401" idx="7"/>
              <a:endCxn id="372" idx="5"/>
            </p:cNvCxnSpPr>
            <p:nvPr userDrawn="1"/>
          </p:nvCxnSpPr>
          <p:spPr>
            <a:xfrm flipV="1">
              <a:off x="1153506" y="3840664"/>
              <a:ext cx="1278383" cy="71666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1" name="Straight Connector 340">
              <a:extLst>
                <a:ext uri="{FF2B5EF4-FFF2-40B4-BE49-F238E27FC236}">
                  <a16:creationId xmlns="" xmlns:a16="http://schemas.microsoft.com/office/drawing/2014/main" id="{97E13790-07D9-42D8-9C81-CAB74D51E509}"/>
                </a:ext>
              </a:extLst>
            </p:cNvPr>
            <p:cNvCxnSpPr>
              <a:cxnSpLocks/>
              <a:endCxn id="373" idx="6"/>
            </p:cNvCxnSpPr>
            <p:nvPr userDrawn="1"/>
          </p:nvCxnSpPr>
          <p:spPr>
            <a:xfrm flipV="1">
              <a:off x="1109306" y="5139476"/>
              <a:ext cx="1053610" cy="4204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2" name="Straight Connector 341">
              <a:extLst>
                <a:ext uri="{FF2B5EF4-FFF2-40B4-BE49-F238E27FC236}">
                  <a16:creationId xmlns="" xmlns:a16="http://schemas.microsoft.com/office/drawing/2014/main" id="{D88DB5DF-4EA5-4C04-8B59-6AB8C890CE3A}"/>
                </a:ext>
              </a:extLst>
            </p:cNvPr>
            <p:cNvCxnSpPr>
              <a:cxnSpLocks/>
              <a:stCxn id="400" idx="5"/>
              <a:endCxn id="374" idx="6"/>
            </p:cNvCxnSpPr>
            <p:nvPr userDrawn="1"/>
          </p:nvCxnSpPr>
          <p:spPr>
            <a:xfrm>
              <a:off x="1094332" y="5702233"/>
              <a:ext cx="1771424" cy="47755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3" name="Straight Connector 342">
              <a:extLst>
                <a:ext uri="{FF2B5EF4-FFF2-40B4-BE49-F238E27FC236}">
                  <a16:creationId xmlns="" xmlns:a16="http://schemas.microsoft.com/office/drawing/2014/main" id="{3D10A8DE-876A-4EF9-9BCD-5A868CD92BF8}"/>
                </a:ext>
              </a:extLst>
            </p:cNvPr>
            <p:cNvCxnSpPr>
              <a:cxnSpLocks/>
              <a:endCxn id="374" idx="4"/>
            </p:cNvCxnSpPr>
            <p:nvPr userDrawn="1"/>
          </p:nvCxnSpPr>
          <p:spPr>
            <a:xfrm flipV="1">
              <a:off x="2739040" y="6254482"/>
              <a:ext cx="201412" cy="54393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4" name="Straight Connector 343">
              <a:extLst>
                <a:ext uri="{FF2B5EF4-FFF2-40B4-BE49-F238E27FC236}">
                  <a16:creationId xmlns="" xmlns:a16="http://schemas.microsoft.com/office/drawing/2014/main" id="{05977368-D475-41FC-9BD1-7865E3B68B30}"/>
                </a:ext>
              </a:extLst>
            </p:cNvPr>
            <p:cNvCxnSpPr>
              <a:cxnSpLocks/>
              <a:stCxn id="374" idx="3"/>
            </p:cNvCxnSpPr>
            <p:nvPr userDrawn="1"/>
          </p:nvCxnSpPr>
          <p:spPr>
            <a:xfrm>
              <a:off x="2993271" y="6232605"/>
              <a:ext cx="836426" cy="5658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5" name="Straight Connector 344">
              <a:extLst>
                <a:ext uri="{FF2B5EF4-FFF2-40B4-BE49-F238E27FC236}">
                  <a16:creationId xmlns="" xmlns:a16="http://schemas.microsoft.com/office/drawing/2014/main" id="{067275D2-B467-4C84-B854-CF85E21C0631}"/>
                </a:ext>
              </a:extLst>
            </p:cNvPr>
            <p:cNvCxnSpPr>
              <a:cxnSpLocks/>
              <a:stCxn id="374" idx="3"/>
              <a:endCxn id="366" idx="6"/>
            </p:cNvCxnSpPr>
            <p:nvPr userDrawn="1"/>
          </p:nvCxnSpPr>
          <p:spPr>
            <a:xfrm flipV="1">
              <a:off x="2993270" y="6187800"/>
              <a:ext cx="1496920" cy="4480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6" name="Straight Connector 345">
              <a:extLst>
                <a:ext uri="{FF2B5EF4-FFF2-40B4-BE49-F238E27FC236}">
                  <a16:creationId xmlns="" xmlns:a16="http://schemas.microsoft.com/office/drawing/2014/main" id="{5F1EAD1F-105F-4CDC-92A1-B9091E1BE060}"/>
                </a:ext>
              </a:extLst>
            </p:cNvPr>
            <p:cNvCxnSpPr>
              <a:cxnSpLocks/>
              <a:stCxn id="374" idx="1"/>
              <a:endCxn id="367" idx="5"/>
            </p:cNvCxnSpPr>
            <p:nvPr userDrawn="1"/>
          </p:nvCxnSpPr>
          <p:spPr>
            <a:xfrm flipV="1">
              <a:off x="2993270" y="5129624"/>
              <a:ext cx="1360178" cy="99734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7" name="Straight Connector 346">
              <a:extLst>
                <a:ext uri="{FF2B5EF4-FFF2-40B4-BE49-F238E27FC236}">
                  <a16:creationId xmlns="" xmlns:a16="http://schemas.microsoft.com/office/drawing/2014/main" id="{812A71D5-AB21-4848-879C-BF9E3225E6A5}"/>
                </a:ext>
              </a:extLst>
            </p:cNvPr>
            <p:cNvCxnSpPr>
              <a:cxnSpLocks/>
              <a:stCxn id="373" idx="2"/>
              <a:endCxn id="367" idx="6"/>
            </p:cNvCxnSpPr>
            <p:nvPr userDrawn="1"/>
          </p:nvCxnSpPr>
          <p:spPr>
            <a:xfrm flipV="1">
              <a:off x="2387004" y="5073530"/>
              <a:ext cx="1955408" cy="659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8" name="Straight Connector 347">
              <a:extLst>
                <a:ext uri="{FF2B5EF4-FFF2-40B4-BE49-F238E27FC236}">
                  <a16:creationId xmlns="" xmlns:a16="http://schemas.microsoft.com/office/drawing/2014/main" id="{E2633FAE-0F3D-4612-B80E-97B404C88C50}"/>
                </a:ext>
              </a:extLst>
            </p:cNvPr>
            <p:cNvCxnSpPr>
              <a:cxnSpLocks/>
              <a:stCxn id="372" idx="3"/>
              <a:endCxn id="367" idx="7"/>
            </p:cNvCxnSpPr>
            <p:nvPr userDrawn="1"/>
          </p:nvCxnSpPr>
          <p:spPr>
            <a:xfrm>
              <a:off x="2590343" y="3840664"/>
              <a:ext cx="1783930" cy="118539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9" name="Straight Connector 348">
              <a:extLst>
                <a:ext uri="{FF2B5EF4-FFF2-40B4-BE49-F238E27FC236}">
                  <a16:creationId xmlns="" xmlns:a16="http://schemas.microsoft.com/office/drawing/2014/main" id="{6F109A7D-23F1-48B1-888C-220826EFB185}"/>
                </a:ext>
              </a:extLst>
            </p:cNvPr>
            <p:cNvCxnSpPr>
              <a:cxnSpLocks/>
              <a:stCxn id="372" idx="2"/>
              <a:endCxn id="368" idx="6"/>
            </p:cNvCxnSpPr>
            <p:nvPr userDrawn="1"/>
          </p:nvCxnSpPr>
          <p:spPr>
            <a:xfrm>
              <a:off x="2623160" y="3761437"/>
              <a:ext cx="1780131" cy="14864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0" name="Straight Connector 349">
              <a:extLst>
                <a:ext uri="{FF2B5EF4-FFF2-40B4-BE49-F238E27FC236}">
                  <a16:creationId xmlns="" xmlns:a16="http://schemas.microsoft.com/office/drawing/2014/main" id="{FDCE7B84-963B-431A-8151-70B118C4B57A}"/>
                </a:ext>
              </a:extLst>
            </p:cNvPr>
            <p:cNvCxnSpPr>
              <a:cxnSpLocks/>
              <a:stCxn id="368" idx="1"/>
              <a:endCxn id="371" idx="6"/>
            </p:cNvCxnSpPr>
            <p:nvPr userDrawn="1"/>
          </p:nvCxnSpPr>
          <p:spPr>
            <a:xfrm flipV="1">
              <a:off x="4607055" y="3221226"/>
              <a:ext cx="1926779" cy="65221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1" name="Straight Connector 350">
              <a:extLst>
                <a:ext uri="{FF2B5EF4-FFF2-40B4-BE49-F238E27FC236}">
                  <a16:creationId xmlns="" xmlns:a16="http://schemas.microsoft.com/office/drawing/2014/main" id="{82FAE79D-5228-4D29-B7FB-ED0B70163840}"/>
                </a:ext>
              </a:extLst>
            </p:cNvPr>
            <p:cNvCxnSpPr>
              <a:cxnSpLocks/>
              <a:stCxn id="367" idx="2"/>
              <a:endCxn id="369" idx="6"/>
            </p:cNvCxnSpPr>
            <p:nvPr userDrawn="1"/>
          </p:nvCxnSpPr>
          <p:spPr>
            <a:xfrm flipV="1">
              <a:off x="4488872" y="5034766"/>
              <a:ext cx="990314" cy="6821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2" name="Straight Connector 351">
              <a:extLst>
                <a:ext uri="{FF2B5EF4-FFF2-40B4-BE49-F238E27FC236}">
                  <a16:creationId xmlns="" xmlns:a16="http://schemas.microsoft.com/office/drawing/2014/main" id="{4AF9E01C-B022-4431-9F06-E287DC35B90E}"/>
                </a:ext>
              </a:extLst>
            </p:cNvPr>
            <p:cNvCxnSpPr>
              <a:cxnSpLocks/>
              <a:stCxn id="366" idx="1"/>
              <a:endCxn id="369" idx="5"/>
            </p:cNvCxnSpPr>
            <p:nvPr userDrawn="1"/>
          </p:nvCxnSpPr>
          <p:spPr>
            <a:xfrm flipV="1">
              <a:off x="4681461" y="5106214"/>
              <a:ext cx="845148" cy="10023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3" name="Straight Connector 352">
              <a:extLst>
                <a:ext uri="{FF2B5EF4-FFF2-40B4-BE49-F238E27FC236}">
                  <a16:creationId xmlns="" xmlns:a16="http://schemas.microsoft.com/office/drawing/2014/main" id="{E2E5F3D5-D0E1-452F-B41A-3A8311642A21}"/>
                </a:ext>
              </a:extLst>
            </p:cNvPr>
            <p:cNvCxnSpPr>
              <a:cxnSpLocks/>
              <a:stCxn id="366" idx="3"/>
              <a:endCxn id="377" idx="1"/>
            </p:cNvCxnSpPr>
            <p:nvPr userDrawn="1"/>
          </p:nvCxnSpPr>
          <p:spPr>
            <a:xfrm>
              <a:off x="4681461" y="6267027"/>
              <a:ext cx="1470253" cy="56805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4" name="Straight Connector 353">
              <a:extLst>
                <a:ext uri="{FF2B5EF4-FFF2-40B4-BE49-F238E27FC236}">
                  <a16:creationId xmlns="" xmlns:a16="http://schemas.microsoft.com/office/drawing/2014/main" id="{D2CF1BE6-46B8-46E9-8A6D-88A1291EB9DB}"/>
                </a:ext>
              </a:extLst>
            </p:cNvPr>
            <p:cNvCxnSpPr>
              <a:cxnSpLocks/>
              <a:stCxn id="369" idx="4"/>
              <a:endCxn id="377" idx="2"/>
            </p:cNvCxnSpPr>
            <p:nvPr userDrawn="1"/>
          </p:nvCxnSpPr>
          <p:spPr>
            <a:xfrm>
              <a:off x="5610665" y="5123204"/>
              <a:ext cx="652864" cy="171292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5" name="Straight Connector 354">
              <a:extLst>
                <a:ext uri="{FF2B5EF4-FFF2-40B4-BE49-F238E27FC236}">
                  <a16:creationId xmlns="" xmlns:a16="http://schemas.microsoft.com/office/drawing/2014/main" id="{E2464A55-51F4-41A6-BDCE-EEFEE9435F39}"/>
                </a:ext>
              </a:extLst>
            </p:cNvPr>
            <p:cNvCxnSpPr>
              <a:cxnSpLocks/>
              <a:stCxn id="365" idx="5"/>
              <a:endCxn id="377" idx="0"/>
            </p:cNvCxnSpPr>
            <p:nvPr userDrawn="1"/>
          </p:nvCxnSpPr>
          <p:spPr>
            <a:xfrm flipH="1">
              <a:off x="6375345" y="5883908"/>
              <a:ext cx="879736" cy="95325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6" name="Straight Connector 355">
              <a:extLst>
                <a:ext uri="{FF2B5EF4-FFF2-40B4-BE49-F238E27FC236}">
                  <a16:creationId xmlns="" xmlns:a16="http://schemas.microsoft.com/office/drawing/2014/main" id="{CA017B64-0FAE-42FE-A697-95B0CD79CAFD}"/>
                </a:ext>
              </a:extLst>
            </p:cNvPr>
            <p:cNvCxnSpPr>
              <a:cxnSpLocks/>
              <a:stCxn id="366" idx="7"/>
              <a:endCxn id="367" idx="3"/>
            </p:cNvCxnSpPr>
            <p:nvPr userDrawn="1"/>
          </p:nvCxnSpPr>
          <p:spPr>
            <a:xfrm flipH="1" flipV="1">
              <a:off x="4457011" y="5150449"/>
              <a:ext cx="65996" cy="95812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7" name="Straight Connector 356">
              <a:extLst>
                <a:ext uri="{FF2B5EF4-FFF2-40B4-BE49-F238E27FC236}">
                  <a16:creationId xmlns="" xmlns:a16="http://schemas.microsoft.com/office/drawing/2014/main" id="{FFA65365-4610-4BC3-ABDA-E05C4952074C}"/>
                </a:ext>
              </a:extLst>
            </p:cNvPr>
            <p:cNvCxnSpPr>
              <a:cxnSpLocks/>
              <a:stCxn id="364" idx="7"/>
              <a:endCxn id="370" idx="3"/>
            </p:cNvCxnSpPr>
            <p:nvPr userDrawn="1"/>
          </p:nvCxnSpPr>
          <p:spPr>
            <a:xfrm flipH="1" flipV="1">
              <a:off x="7349691" y="4680947"/>
              <a:ext cx="1424418" cy="9778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8" name="Straight Connector 357">
              <a:extLst>
                <a:ext uri="{FF2B5EF4-FFF2-40B4-BE49-F238E27FC236}">
                  <a16:creationId xmlns="" xmlns:a16="http://schemas.microsoft.com/office/drawing/2014/main" id="{260044F5-AB8B-4D74-9DA2-22172CB47D7E}"/>
                </a:ext>
              </a:extLst>
            </p:cNvPr>
            <p:cNvCxnSpPr>
              <a:cxnSpLocks/>
              <a:endCxn id="366" idx="4"/>
            </p:cNvCxnSpPr>
            <p:nvPr userDrawn="1"/>
          </p:nvCxnSpPr>
          <p:spPr>
            <a:xfrm flipV="1">
              <a:off x="4489041" y="6299844"/>
              <a:ext cx="113193" cy="5461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9" name="Straight Connector 358">
              <a:extLst>
                <a:ext uri="{FF2B5EF4-FFF2-40B4-BE49-F238E27FC236}">
                  <a16:creationId xmlns="" xmlns:a16="http://schemas.microsoft.com/office/drawing/2014/main" id="{CF997CB2-EE23-4B3F-8B33-A1AB4AABB123}"/>
                </a:ext>
              </a:extLst>
            </p:cNvPr>
            <p:cNvCxnSpPr>
              <a:cxnSpLocks/>
              <a:stCxn id="374" idx="7"/>
              <a:endCxn id="373" idx="4"/>
            </p:cNvCxnSpPr>
            <p:nvPr userDrawn="1"/>
          </p:nvCxnSpPr>
          <p:spPr>
            <a:xfrm flipH="1" flipV="1">
              <a:off x="2274960" y="5251520"/>
              <a:ext cx="612674" cy="8754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0" name="Oval 359">
              <a:extLst>
                <a:ext uri="{FF2B5EF4-FFF2-40B4-BE49-F238E27FC236}">
                  <a16:creationId xmlns="" xmlns:a16="http://schemas.microsoft.com/office/drawing/2014/main" id="{2BF7CF02-0951-4FC1-9A53-2DF098374936}"/>
                </a:ext>
              </a:extLst>
            </p:cNvPr>
            <p:cNvSpPr/>
            <p:nvPr userDrawn="1"/>
          </p:nvSpPr>
          <p:spPr>
            <a:xfrm flipH="1">
              <a:off x="11304001" y="5703017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1" name="Oval 360">
              <a:extLst>
                <a:ext uri="{FF2B5EF4-FFF2-40B4-BE49-F238E27FC236}">
                  <a16:creationId xmlns="" xmlns:a16="http://schemas.microsoft.com/office/drawing/2014/main" id="{6654CAAF-887A-4D94-8B94-CD62BC9B1A1E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0259403" y="5528905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2" name="Oval 361">
              <a:extLst>
                <a:ext uri="{FF2B5EF4-FFF2-40B4-BE49-F238E27FC236}">
                  <a16:creationId xmlns="" xmlns:a16="http://schemas.microsoft.com/office/drawing/2014/main" id="{2B3EEFCD-D1DF-4416-B576-493369DE4F56}"/>
                </a:ext>
              </a:extLst>
            </p:cNvPr>
            <p:cNvSpPr/>
            <p:nvPr userDrawn="1"/>
          </p:nvSpPr>
          <p:spPr>
            <a:xfrm flipH="1">
              <a:off x="10291530" y="416373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3" name="Oval 362">
              <a:extLst>
                <a:ext uri="{FF2B5EF4-FFF2-40B4-BE49-F238E27FC236}">
                  <a16:creationId xmlns="" xmlns:a16="http://schemas.microsoft.com/office/drawing/2014/main" id="{A723E2C2-B21B-4FF7-A5CE-794DD3642936}"/>
                </a:ext>
              </a:extLst>
            </p:cNvPr>
            <p:cNvSpPr/>
            <p:nvPr userDrawn="1"/>
          </p:nvSpPr>
          <p:spPr>
            <a:xfrm flipH="1">
              <a:off x="8727293" y="43952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4" name="Oval 363">
              <a:extLst>
                <a:ext uri="{FF2B5EF4-FFF2-40B4-BE49-F238E27FC236}">
                  <a16:creationId xmlns="" xmlns:a16="http://schemas.microsoft.com/office/drawing/2014/main" id="{EF7697D1-C724-466D-80AD-D298A03F93E8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8752231" y="5636874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5" name="Oval 364">
              <a:extLst>
                <a:ext uri="{FF2B5EF4-FFF2-40B4-BE49-F238E27FC236}">
                  <a16:creationId xmlns="" xmlns:a16="http://schemas.microsoft.com/office/drawing/2014/main" id="{B0E84311-C529-4F8F-B4D5-44FBD7BD8C72}"/>
                </a:ext>
              </a:extLst>
            </p:cNvPr>
            <p:cNvSpPr/>
            <p:nvPr userDrawn="1"/>
          </p:nvSpPr>
          <p:spPr>
            <a:xfrm flipH="1">
              <a:off x="7222264" y="569263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6" name="Oval 365">
              <a:extLst>
                <a:ext uri="{FF2B5EF4-FFF2-40B4-BE49-F238E27FC236}">
                  <a16:creationId xmlns="" xmlns:a16="http://schemas.microsoft.com/office/drawing/2014/main" id="{518A8EBF-F9A3-4656-A45C-2DCBE391AE92}"/>
                </a:ext>
              </a:extLst>
            </p:cNvPr>
            <p:cNvSpPr/>
            <p:nvPr userDrawn="1"/>
          </p:nvSpPr>
          <p:spPr>
            <a:xfrm flipH="1">
              <a:off x="4490190" y="607575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7" name="Oval 366">
              <a:extLst>
                <a:ext uri="{FF2B5EF4-FFF2-40B4-BE49-F238E27FC236}">
                  <a16:creationId xmlns="" xmlns:a16="http://schemas.microsoft.com/office/drawing/2014/main" id="{E62137AD-1423-40E5-9BDD-60190AB93310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H="1">
              <a:off x="4340946" y="501355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8" name="Oval 367">
              <a:extLst>
                <a:ext uri="{FF2B5EF4-FFF2-40B4-BE49-F238E27FC236}">
                  <a16:creationId xmlns="" xmlns:a16="http://schemas.microsoft.com/office/drawing/2014/main" id="{D8048B5F-1A77-4CD2-90C8-C994712AC692}"/>
                </a:ext>
              </a:extLst>
            </p:cNvPr>
            <p:cNvSpPr/>
            <p:nvPr userDrawn="1"/>
          </p:nvSpPr>
          <p:spPr>
            <a:xfrm rot="738506" flipH="1">
              <a:off x="4400716" y="382191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9" name="Oval 368">
              <a:extLst>
                <a:ext uri="{FF2B5EF4-FFF2-40B4-BE49-F238E27FC236}">
                  <a16:creationId xmlns="" xmlns:a16="http://schemas.microsoft.com/office/drawing/2014/main" id="{9AF83336-CD92-4ADE-BF73-C6BE7C14D9C9}"/>
                </a:ext>
              </a:extLst>
            </p:cNvPr>
            <p:cNvSpPr/>
            <p:nvPr userDrawn="1"/>
          </p:nvSpPr>
          <p:spPr>
            <a:xfrm rot="20935587" flipH="1">
              <a:off x="5477100" y="490120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0" name="Oval 369">
              <a:extLst>
                <a:ext uri="{FF2B5EF4-FFF2-40B4-BE49-F238E27FC236}">
                  <a16:creationId xmlns="" xmlns:a16="http://schemas.microsoft.com/office/drawing/2014/main" id="{0CB98107-01D4-465B-AA20-F01889572F70}"/>
                </a:ext>
              </a:extLst>
            </p:cNvPr>
            <p:cNvSpPr/>
            <p:nvPr userDrawn="1"/>
          </p:nvSpPr>
          <p:spPr>
            <a:xfrm flipH="1">
              <a:off x="7158420" y="448967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1" name="Oval 370">
              <a:extLst>
                <a:ext uri="{FF2B5EF4-FFF2-40B4-BE49-F238E27FC236}">
                  <a16:creationId xmlns="" xmlns:a16="http://schemas.microsoft.com/office/drawing/2014/main" id="{D9FF8CC2-C847-4A18-AE88-C5BB34DD2E56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533834" y="314653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2" name="Oval 371">
              <a:extLst>
                <a:ext uri="{FF2B5EF4-FFF2-40B4-BE49-F238E27FC236}">
                  <a16:creationId xmlns="" xmlns:a16="http://schemas.microsoft.com/office/drawing/2014/main" id="{82E93249-E7CF-42C2-A5E3-8AF8D64027ED}"/>
                </a:ext>
              </a:extLst>
            </p:cNvPr>
            <p:cNvSpPr/>
            <p:nvPr userDrawn="1"/>
          </p:nvSpPr>
          <p:spPr>
            <a:xfrm flipH="1">
              <a:off x="2399072" y="3649393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3" name="Oval 372">
              <a:extLst>
                <a:ext uri="{FF2B5EF4-FFF2-40B4-BE49-F238E27FC236}">
                  <a16:creationId xmlns="" xmlns:a16="http://schemas.microsoft.com/office/drawing/2014/main" id="{8CC0E03F-55C4-4142-98CE-C35224EEA87A}"/>
                </a:ext>
              </a:extLst>
            </p:cNvPr>
            <p:cNvSpPr/>
            <p:nvPr userDrawn="1"/>
          </p:nvSpPr>
          <p:spPr>
            <a:xfrm flipH="1">
              <a:off x="2162916" y="502743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4" name="Oval 373">
              <a:extLst>
                <a:ext uri="{FF2B5EF4-FFF2-40B4-BE49-F238E27FC236}">
                  <a16:creationId xmlns="" xmlns:a16="http://schemas.microsoft.com/office/drawing/2014/main" id="{1D4FEC50-175F-4F4A-A514-35FF8B7EDA73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2865756" y="610509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5" name="Oval 374">
              <a:extLst>
                <a:ext uri="{FF2B5EF4-FFF2-40B4-BE49-F238E27FC236}">
                  <a16:creationId xmlns="" xmlns:a16="http://schemas.microsoft.com/office/drawing/2014/main" id="{152027B5-AA2B-4246-818E-E84A7D58DAD7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1489475" y="455079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6" name="Chord 375">
              <a:extLst>
                <a:ext uri="{FF2B5EF4-FFF2-40B4-BE49-F238E27FC236}">
                  <a16:creationId xmlns="" xmlns:a16="http://schemas.microsoft.com/office/drawing/2014/main" id="{5377161F-1164-4F3A-BEB4-16EE81F7FFC0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919813" y="6746029"/>
              <a:ext cx="149392" cy="149392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7" name="Chord 376">
              <a:extLst>
                <a:ext uri="{FF2B5EF4-FFF2-40B4-BE49-F238E27FC236}">
                  <a16:creationId xmlns="" xmlns:a16="http://schemas.microsoft.com/office/drawing/2014/main" id="{BBA07DEA-30DC-40D8-8F3F-386F5F00EECA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151551" y="6717004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78" name="Straight Connector 377">
              <a:extLst>
                <a:ext uri="{FF2B5EF4-FFF2-40B4-BE49-F238E27FC236}">
                  <a16:creationId xmlns="" xmlns:a16="http://schemas.microsoft.com/office/drawing/2014/main" id="{A39C8ABC-68DF-4391-B376-87C730E725A1}"/>
                </a:ext>
              </a:extLst>
            </p:cNvPr>
            <p:cNvCxnSpPr>
              <a:cxnSpLocks/>
              <a:stCxn id="376" idx="1"/>
              <a:endCxn id="364" idx="3"/>
            </p:cNvCxnSpPr>
            <p:nvPr userDrawn="1"/>
          </p:nvCxnSpPr>
          <p:spPr>
            <a:xfrm flipH="1" flipV="1">
              <a:off x="8879746" y="5764388"/>
              <a:ext cx="1040177" cy="106036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9" name="Straight Connector 378">
              <a:extLst>
                <a:ext uri="{FF2B5EF4-FFF2-40B4-BE49-F238E27FC236}">
                  <a16:creationId xmlns="" xmlns:a16="http://schemas.microsoft.com/office/drawing/2014/main" id="{637B1A2B-A174-4773-8BE4-EAD1631DC62C}"/>
                </a:ext>
              </a:extLst>
            </p:cNvPr>
            <p:cNvCxnSpPr>
              <a:cxnSpLocks/>
              <a:stCxn id="398" idx="6"/>
              <a:endCxn id="372" idx="6"/>
            </p:cNvCxnSpPr>
            <p:nvPr userDrawn="1"/>
          </p:nvCxnSpPr>
          <p:spPr>
            <a:xfrm>
              <a:off x="1249806" y="3691601"/>
              <a:ext cx="1149266" cy="698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0" name="Straight Connector 379">
              <a:extLst>
                <a:ext uri="{FF2B5EF4-FFF2-40B4-BE49-F238E27FC236}">
                  <a16:creationId xmlns="" xmlns:a16="http://schemas.microsoft.com/office/drawing/2014/main" id="{4E784C83-9452-43CB-99B3-2F33E21084BF}"/>
                </a:ext>
              </a:extLst>
            </p:cNvPr>
            <p:cNvCxnSpPr>
              <a:cxnSpLocks/>
              <a:stCxn id="395" idx="4"/>
              <a:endCxn id="401" idx="1"/>
            </p:cNvCxnSpPr>
            <p:nvPr userDrawn="1"/>
          </p:nvCxnSpPr>
          <p:spPr>
            <a:xfrm>
              <a:off x="181389" y="3694736"/>
              <a:ext cx="833340" cy="86259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1" name="Straight Connector 380">
              <a:extLst>
                <a:ext uri="{FF2B5EF4-FFF2-40B4-BE49-F238E27FC236}">
                  <a16:creationId xmlns="" xmlns:a16="http://schemas.microsoft.com/office/drawing/2014/main" id="{84147A60-A408-46E2-BBB4-F19B00237FE2}"/>
                </a:ext>
              </a:extLst>
            </p:cNvPr>
            <p:cNvCxnSpPr>
              <a:cxnSpLocks/>
              <a:stCxn id="401" idx="4"/>
              <a:endCxn id="400" idx="0"/>
            </p:cNvCxnSpPr>
            <p:nvPr userDrawn="1"/>
          </p:nvCxnSpPr>
          <p:spPr>
            <a:xfrm flipH="1">
              <a:off x="990250" y="4724846"/>
              <a:ext cx="93868" cy="726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2" name="Straight Connector 381">
              <a:extLst>
                <a:ext uri="{FF2B5EF4-FFF2-40B4-BE49-F238E27FC236}">
                  <a16:creationId xmlns="" xmlns:a16="http://schemas.microsoft.com/office/drawing/2014/main" id="{C57D33F0-D5D2-4E9C-8FDE-545F9AD95BE0}"/>
                </a:ext>
              </a:extLst>
            </p:cNvPr>
            <p:cNvCxnSpPr>
              <a:cxnSpLocks/>
              <a:stCxn id="399" idx="3"/>
            </p:cNvCxnSpPr>
            <p:nvPr userDrawn="1"/>
          </p:nvCxnSpPr>
          <p:spPr>
            <a:xfrm flipH="1">
              <a:off x="994391" y="6664731"/>
              <a:ext cx="195332" cy="1932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3" name="Straight Connector 382">
              <a:extLst>
                <a:ext uri="{FF2B5EF4-FFF2-40B4-BE49-F238E27FC236}">
                  <a16:creationId xmlns="" xmlns:a16="http://schemas.microsoft.com/office/drawing/2014/main" id="{6D73257D-6AA1-4DBE-8A91-09CF8AB21615}"/>
                </a:ext>
              </a:extLst>
            </p:cNvPr>
            <p:cNvCxnSpPr>
              <a:cxnSpLocks/>
              <a:stCxn id="399" idx="0"/>
              <a:endCxn id="400" idx="4"/>
            </p:cNvCxnSpPr>
            <p:nvPr userDrawn="1"/>
          </p:nvCxnSpPr>
          <p:spPr>
            <a:xfrm flipH="1" flipV="1">
              <a:off x="990250" y="5745345"/>
              <a:ext cx="303555" cy="66811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4" name="Straight Connector 383">
              <a:extLst>
                <a:ext uri="{FF2B5EF4-FFF2-40B4-BE49-F238E27FC236}">
                  <a16:creationId xmlns="" xmlns:a16="http://schemas.microsoft.com/office/drawing/2014/main" id="{04A882FA-74F8-4630-8CFF-5E9A2B40024D}"/>
                </a:ext>
              </a:extLst>
            </p:cNvPr>
            <p:cNvCxnSpPr>
              <a:cxnSpLocks/>
              <a:stCxn id="409" idx="1"/>
              <a:endCxn id="395" idx="3"/>
            </p:cNvCxnSpPr>
            <p:nvPr userDrawn="1"/>
          </p:nvCxnSpPr>
          <p:spPr>
            <a:xfrm flipV="1">
              <a:off x="7025" y="3684478"/>
              <a:ext cx="62174" cy="10396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5" name="Straight Connector 384">
              <a:extLst>
                <a:ext uri="{FF2B5EF4-FFF2-40B4-BE49-F238E27FC236}">
                  <a16:creationId xmlns="" xmlns:a16="http://schemas.microsoft.com/office/drawing/2014/main" id="{F3E8B179-88BD-4464-A9EE-5B5C2256A910}"/>
                </a:ext>
              </a:extLst>
            </p:cNvPr>
            <p:cNvCxnSpPr>
              <a:cxnSpLocks/>
              <a:stCxn id="400" idx="2"/>
              <a:endCxn id="409" idx="0"/>
            </p:cNvCxnSpPr>
            <p:nvPr userDrawn="1"/>
          </p:nvCxnSpPr>
          <p:spPr>
            <a:xfrm flipH="1" flipV="1">
              <a:off x="4947" y="4947737"/>
              <a:ext cx="838109" cy="65041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6" name="Straight Connector 385">
              <a:extLst>
                <a:ext uri="{FF2B5EF4-FFF2-40B4-BE49-F238E27FC236}">
                  <a16:creationId xmlns="" xmlns:a16="http://schemas.microsoft.com/office/drawing/2014/main" id="{EF528E5C-5A1E-443B-B2C4-0B87FDE96BD7}"/>
                </a:ext>
              </a:extLst>
            </p:cNvPr>
            <p:cNvCxnSpPr>
              <a:cxnSpLocks/>
              <a:stCxn id="399" idx="1"/>
            </p:cNvCxnSpPr>
            <p:nvPr userDrawn="1"/>
          </p:nvCxnSpPr>
          <p:spPr>
            <a:xfrm flipH="1">
              <a:off x="0" y="6456567"/>
              <a:ext cx="1189723" cy="1905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7" name="Straight Connector 386">
              <a:extLst>
                <a:ext uri="{FF2B5EF4-FFF2-40B4-BE49-F238E27FC236}">
                  <a16:creationId xmlns="" xmlns:a16="http://schemas.microsoft.com/office/drawing/2014/main" id="{A8077282-A72A-4C7B-A0F7-F39F8EB9EA46}"/>
                </a:ext>
              </a:extLst>
            </p:cNvPr>
            <p:cNvCxnSpPr>
              <a:cxnSpLocks/>
              <a:stCxn id="372" idx="1"/>
              <a:endCxn id="279" idx="0"/>
            </p:cNvCxnSpPr>
            <p:nvPr userDrawn="1"/>
          </p:nvCxnSpPr>
          <p:spPr>
            <a:xfrm flipV="1">
              <a:off x="2590343" y="2989715"/>
              <a:ext cx="770893" cy="69249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8" name="Straight Connector 387">
              <a:extLst>
                <a:ext uri="{FF2B5EF4-FFF2-40B4-BE49-F238E27FC236}">
                  <a16:creationId xmlns="" xmlns:a16="http://schemas.microsoft.com/office/drawing/2014/main" id="{ABF27A6B-1B40-45AA-9ABA-4D754980B11B}"/>
                </a:ext>
              </a:extLst>
            </p:cNvPr>
            <p:cNvCxnSpPr>
              <a:cxnSpLocks/>
              <a:stCxn id="397" idx="6"/>
              <a:endCxn id="396" idx="2"/>
            </p:cNvCxnSpPr>
            <p:nvPr userDrawn="1"/>
          </p:nvCxnSpPr>
          <p:spPr>
            <a:xfrm>
              <a:off x="683818" y="2689233"/>
              <a:ext cx="1046792" cy="26097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9" name="Straight Connector 388">
              <a:extLst>
                <a:ext uri="{FF2B5EF4-FFF2-40B4-BE49-F238E27FC236}">
                  <a16:creationId xmlns="" xmlns:a16="http://schemas.microsoft.com/office/drawing/2014/main" id="{015B63C6-D22A-4302-AD66-8DD0FEBFAD5C}"/>
                </a:ext>
              </a:extLst>
            </p:cNvPr>
            <p:cNvCxnSpPr>
              <a:cxnSpLocks/>
              <a:stCxn id="395" idx="7"/>
              <a:endCxn id="397" idx="3"/>
            </p:cNvCxnSpPr>
            <p:nvPr userDrawn="1"/>
          </p:nvCxnSpPr>
          <p:spPr>
            <a:xfrm flipV="1">
              <a:off x="206155" y="2793315"/>
              <a:ext cx="226387" cy="63057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0" name="Straight Connector 389">
              <a:extLst>
                <a:ext uri="{FF2B5EF4-FFF2-40B4-BE49-F238E27FC236}">
                  <a16:creationId xmlns="" xmlns:a16="http://schemas.microsoft.com/office/drawing/2014/main" id="{33AC1887-C424-4C58-9440-EC5532EBF6AC}"/>
                </a:ext>
              </a:extLst>
            </p:cNvPr>
            <p:cNvCxnSpPr>
              <a:cxnSpLocks/>
              <a:stCxn id="395" idx="5"/>
              <a:endCxn id="398" idx="2"/>
            </p:cNvCxnSpPr>
            <p:nvPr userDrawn="1"/>
          </p:nvCxnSpPr>
          <p:spPr>
            <a:xfrm>
              <a:off x="267973" y="3622660"/>
              <a:ext cx="785574" cy="689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1" name="Straight Connector 390">
              <a:extLst>
                <a:ext uri="{FF2B5EF4-FFF2-40B4-BE49-F238E27FC236}">
                  <a16:creationId xmlns="" xmlns:a16="http://schemas.microsoft.com/office/drawing/2014/main" id="{CEDE98E8-BBB2-4081-B835-C364DBEFDA70}"/>
                </a:ext>
              </a:extLst>
            </p:cNvPr>
            <p:cNvCxnSpPr>
              <a:cxnSpLocks/>
              <a:stCxn id="396" idx="3"/>
              <a:endCxn id="398" idx="7"/>
            </p:cNvCxnSpPr>
            <p:nvPr userDrawn="1"/>
          </p:nvCxnSpPr>
          <p:spPr>
            <a:xfrm flipH="1">
              <a:off x="1221065" y="3059892"/>
              <a:ext cx="554979" cy="56232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2" name="Straight Connector 391">
              <a:extLst>
                <a:ext uri="{FF2B5EF4-FFF2-40B4-BE49-F238E27FC236}">
                  <a16:creationId xmlns="" xmlns:a16="http://schemas.microsoft.com/office/drawing/2014/main" id="{FD33A178-AF11-4EAB-A111-22E1AB29BF48}"/>
                </a:ext>
              </a:extLst>
            </p:cNvPr>
            <p:cNvCxnSpPr>
              <a:cxnSpLocks/>
              <a:stCxn id="398" idx="4"/>
              <a:endCxn id="401" idx="0"/>
            </p:cNvCxnSpPr>
            <p:nvPr userDrawn="1"/>
          </p:nvCxnSpPr>
          <p:spPr>
            <a:xfrm flipH="1">
              <a:off x="1084118" y="3789730"/>
              <a:ext cx="67559" cy="7388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3" name="Straight Connector 392">
              <a:extLst>
                <a:ext uri="{FF2B5EF4-FFF2-40B4-BE49-F238E27FC236}">
                  <a16:creationId xmlns="" xmlns:a16="http://schemas.microsoft.com/office/drawing/2014/main" id="{22438091-5AE0-4B80-B41E-24CB0BA53200}"/>
                </a:ext>
              </a:extLst>
            </p:cNvPr>
            <p:cNvCxnSpPr>
              <a:cxnSpLocks/>
              <a:stCxn id="374" idx="2"/>
              <a:endCxn id="399" idx="2"/>
            </p:cNvCxnSpPr>
            <p:nvPr userDrawn="1"/>
          </p:nvCxnSpPr>
          <p:spPr>
            <a:xfrm flipH="1">
              <a:off x="1146611" y="6179786"/>
              <a:ext cx="1868537" cy="38086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4" name="Straight Connector 393">
              <a:extLst>
                <a:ext uri="{FF2B5EF4-FFF2-40B4-BE49-F238E27FC236}">
                  <a16:creationId xmlns="" xmlns:a16="http://schemas.microsoft.com/office/drawing/2014/main" id="{3EDBF97C-81C6-4CCE-BE70-2A9563362942}"/>
                </a:ext>
              </a:extLst>
            </p:cNvPr>
            <p:cNvCxnSpPr>
              <a:cxnSpLocks/>
              <a:endCxn id="399" idx="5"/>
            </p:cNvCxnSpPr>
            <p:nvPr userDrawn="1"/>
          </p:nvCxnSpPr>
          <p:spPr>
            <a:xfrm flipH="1" flipV="1">
              <a:off x="1397887" y="6664731"/>
              <a:ext cx="704210" cy="27636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5" name="Oval 394">
              <a:extLst>
                <a:ext uri="{FF2B5EF4-FFF2-40B4-BE49-F238E27FC236}">
                  <a16:creationId xmlns="" xmlns:a16="http://schemas.microsoft.com/office/drawing/2014/main" id="{AB893935-70E6-48C7-96CF-A2D6B4C679A5}"/>
                </a:ext>
              </a:extLst>
            </p:cNvPr>
            <p:cNvSpPr/>
            <p:nvPr userDrawn="1"/>
          </p:nvSpPr>
          <p:spPr>
            <a:xfrm rot="20563470">
              <a:off x="-9517" y="3406988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6" name="Oval 395">
              <a:extLst>
                <a:ext uri="{FF2B5EF4-FFF2-40B4-BE49-F238E27FC236}">
                  <a16:creationId xmlns="" xmlns:a16="http://schemas.microsoft.com/office/drawing/2014/main" id="{61CD8673-556C-4340-A7C5-23E34CDAC6C7}"/>
                </a:ext>
              </a:extLst>
            </p:cNvPr>
            <p:cNvSpPr/>
            <p:nvPr userDrawn="1"/>
          </p:nvSpPr>
          <p:spPr>
            <a:xfrm>
              <a:off x="1730610" y="2795084"/>
              <a:ext cx="310242" cy="31024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7" name="Oval 396">
              <a:extLst>
                <a:ext uri="{FF2B5EF4-FFF2-40B4-BE49-F238E27FC236}">
                  <a16:creationId xmlns="" xmlns:a16="http://schemas.microsoft.com/office/drawing/2014/main" id="{5585A82A-1F0E-48AA-9B04-D3453F213A46}"/>
                </a:ext>
              </a:extLst>
            </p:cNvPr>
            <p:cNvSpPr/>
            <p:nvPr userDrawn="1"/>
          </p:nvSpPr>
          <p:spPr>
            <a:xfrm>
              <a:off x="389430" y="2542039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8" name="Oval 397">
              <a:extLst>
                <a:ext uri="{FF2B5EF4-FFF2-40B4-BE49-F238E27FC236}">
                  <a16:creationId xmlns="" xmlns:a16="http://schemas.microsoft.com/office/drawing/2014/main" id="{363A2D18-CE76-4553-A7D2-B05619B7473D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053547" y="3593471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9" name="Oval 398">
              <a:extLst>
                <a:ext uri="{FF2B5EF4-FFF2-40B4-BE49-F238E27FC236}">
                  <a16:creationId xmlns="" xmlns:a16="http://schemas.microsoft.com/office/drawing/2014/main" id="{1DE03C71-F304-416A-9B90-0778A60E92F3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146611" y="6413455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0" name="Oval 399">
              <a:extLst>
                <a:ext uri="{FF2B5EF4-FFF2-40B4-BE49-F238E27FC236}">
                  <a16:creationId xmlns="" xmlns:a16="http://schemas.microsoft.com/office/drawing/2014/main" id="{0062CAFA-520B-4A9B-8B87-D9E58F3E8CD1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843056" y="5450957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1" name="Oval 400">
              <a:extLst>
                <a:ext uri="{FF2B5EF4-FFF2-40B4-BE49-F238E27FC236}">
                  <a16:creationId xmlns="" xmlns:a16="http://schemas.microsoft.com/office/drawing/2014/main" id="{C198A024-AD4F-4ED3-AEB5-2EF7E2FFC24C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985988" y="4528587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02" name="Straight Connector 401">
              <a:extLst>
                <a:ext uri="{FF2B5EF4-FFF2-40B4-BE49-F238E27FC236}">
                  <a16:creationId xmlns="" xmlns:a16="http://schemas.microsoft.com/office/drawing/2014/main" id="{5F5E3FF3-8848-482F-A4BB-74BA13A3348D}"/>
                </a:ext>
              </a:extLst>
            </p:cNvPr>
            <p:cNvCxnSpPr>
              <a:cxnSpLocks/>
              <a:stCxn id="401" idx="3"/>
            </p:cNvCxnSpPr>
            <p:nvPr userDrawn="1"/>
          </p:nvCxnSpPr>
          <p:spPr>
            <a:xfrm flipH="1">
              <a:off x="125106" y="4696105"/>
              <a:ext cx="889623" cy="1628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3" name="Straight Connector 402">
              <a:extLst>
                <a:ext uri="{FF2B5EF4-FFF2-40B4-BE49-F238E27FC236}">
                  <a16:creationId xmlns="" xmlns:a16="http://schemas.microsoft.com/office/drawing/2014/main" id="{B3903467-D446-466D-BB68-30D8587378A1}"/>
                </a:ext>
              </a:extLst>
            </p:cNvPr>
            <p:cNvCxnSpPr>
              <a:cxnSpLocks/>
              <a:stCxn id="397" idx="4"/>
              <a:endCxn id="398" idx="1"/>
            </p:cNvCxnSpPr>
            <p:nvPr userDrawn="1"/>
          </p:nvCxnSpPr>
          <p:spPr>
            <a:xfrm>
              <a:off x="536624" y="2836427"/>
              <a:ext cx="545664" cy="78578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4" name="Oval 403">
              <a:extLst>
                <a:ext uri="{FF2B5EF4-FFF2-40B4-BE49-F238E27FC236}">
                  <a16:creationId xmlns="" xmlns:a16="http://schemas.microsoft.com/office/drawing/2014/main" id="{1D60BC83-A17D-4675-AC61-F331D505BBE5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972557" y="2874980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05" name="Straight Connector 404">
              <a:extLst>
                <a:ext uri="{FF2B5EF4-FFF2-40B4-BE49-F238E27FC236}">
                  <a16:creationId xmlns="" xmlns:a16="http://schemas.microsoft.com/office/drawing/2014/main" id="{EBDDAE6B-1B1A-4150-8EF6-6CCF0533C1F3}"/>
                </a:ext>
              </a:extLst>
            </p:cNvPr>
            <p:cNvCxnSpPr>
              <a:cxnSpLocks/>
              <a:stCxn id="404" idx="3"/>
              <a:endCxn id="368" idx="0"/>
            </p:cNvCxnSpPr>
            <p:nvPr userDrawn="1"/>
          </p:nvCxnSpPr>
          <p:spPr>
            <a:xfrm flipH="1">
              <a:off x="4536645" y="3042498"/>
              <a:ext cx="464653" cy="78199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6" name="Straight Connector 405">
              <a:extLst>
                <a:ext uri="{FF2B5EF4-FFF2-40B4-BE49-F238E27FC236}">
                  <a16:creationId xmlns="" xmlns:a16="http://schemas.microsoft.com/office/drawing/2014/main" id="{A7A66A6D-9C9F-4674-915F-B1B1731409F3}"/>
                </a:ext>
              </a:extLst>
            </p:cNvPr>
            <p:cNvCxnSpPr>
              <a:cxnSpLocks/>
              <a:stCxn id="404" idx="2"/>
              <a:endCxn id="279" idx="6"/>
            </p:cNvCxnSpPr>
            <p:nvPr userDrawn="1"/>
          </p:nvCxnSpPr>
          <p:spPr>
            <a:xfrm flipH="1" flipV="1">
              <a:off x="3501498" y="2915999"/>
              <a:ext cx="1471059" cy="57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7" name="Straight Connector 406">
              <a:extLst>
                <a:ext uri="{FF2B5EF4-FFF2-40B4-BE49-F238E27FC236}">
                  <a16:creationId xmlns="" xmlns:a16="http://schemas.microsoft.com/office/drawing/2014/main" id="{A2936015-02CE-4462-B5BF-E3F6E19A897E}"/>
                </a:ext>
              </a:extLst>
            </p:cNvPr>
            <p:cNvCxnSpPr>
              <a:cxnSpLocks/>
              <a:stCxn id="397" idx="7"/>
              <a:endCxn id="281" idx="1"/>
            </p:cNvCxnSpPr>
            <p:nvPr userDrawn="1"/>
          </p:nvCxnSpPr>
          <p:spPr>
            <a:xfrm flipV="1">
              <a:off x="640706" y="1905029"/>
              <a:ext cx="785344" cy="68012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8" name="Straight Connector 407">
              <a:extLst>
                <a:ext uri="{FF2B5EF4-FFF2-40B4-BE49-F238E27FC236}">
                  <a16:creationId xmlns="" xmlns:a16="http://schemas.microsoft.com/office/drawing/2014/main" id="{151E4D2E-B015-4BD1-870D-E36CEC2ADB0D}"/>
                </a:ext>
              </a:extLst>
            </p:cNvPr>
            <p:cNvCxnSpPr>
              <a:cxnSpLocks/>
              <a:endCxn id="397" idx="1"/>
            </p:cNvCxnSpPr>
            <p:nvPr userDrawn="1"/>
          </p:nvCxnSpPr>
          <p:spPr>
            <a:xfrm>
              <a:off x="-60734" y="2344833"/>
              <a:ext cx="493276" cy="2403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9" name="Chord 408">
              <a:extLst>
                <a:ext uri="{FF2B5EF4-FFF2-40B4-BE49-F238E27FC236}">
                  <a16:creationId xmlns="" xmlns:a16="http://schemas.microsoft.com/office/drawing/2014/main" id="{74D27A8B-8228-4975-94EB-908B6260892E}"/>
                </a:ext>
              </a:extLst>
            </p:cNvPr>
            <p:cNvSpPr>
              <a:spLocks noChangeAspect="1"/>
            </p:cNvSpPr>
            <p:nvPr userDrawn="1"/>
          </p:nvSpPr>
          <p:spPr>
            <a:xfrm rot="5400000" flipH="1">
              <a:off x="-98982" y="4723943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10" name="Straight Connector 409">
              <a:extLst>
                <a:ext uri="{FF2B5EF4-FFF2-40B4-BE49-F238E27FC236}">
                  <a16:creationId xmlns="" xmlns:a16="http://schemas.microsoft.com/office/drawing/2014/main" id="{95957489-9EDF-44CA-8471-37B1195688BE}"/>
                </a:ext>
              </a:extLst>
            </p:cNvPr>
            <p:cNvCxnSpPr>
              <a:cxnSpLocks/>
              <a:stCxn id="400" idx="3"/>
            </p:cNvCxnSpPr>
            <p:nvPr userDrawn="1"/>
          </p:nvCxnSpPr>
          <p:spPr>
            <a:xfrm flipH="1">
              <a:off x="0" y="5702233"/>
              <a:ext cx="886168" cy="5647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1" name="Straight Connector 410">
              <a:extLst>
                <a:ext uri="{FF2B5EF4-FFF2-40B4-BE49-F238E27FC236}">
                  <a16:creationId xmlns="" xmlns:a16="http://schemas.microsoft.com/office/drawing/2014/main" id="{7B950646-9F93-4F73-9801-191066E643C3}"/>
                </a:ext>
              </a:extLst>
            </p:cNvPr>
            <p:cNvCxnSpPr>
              <a:cxnSpLocks/>
              <a:stCxn id="396" idx="6"/>
              <a:endCxn id="279" idx="1"/>
            </p:cNvCxnSpPr>
            <p:nvPr userDrawn="1"/>
          </p:nvCxnSpPr>
          <p:spPr>
            <a:xfrm flipV="1">
              <a:off x="2040852" y="2934851"/>
              <a:ext cx="1254476" cy="15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2" name="Straight Connector 411">
              <a:extLst>
                <a:ext uri="{FF2B5EF4-FFF2-40B4-BE49-F238E27FC236}">
                  <a16:creationId xmlns="" xmlns:a16="http://schemas.microsoft.com/office/drawing/2014/main" id="{E0FE4ADE-08CB-409A-B7C5-3C0AA04B6698}"/>
                </a:ext>
              </a:extLst>
            </p:cNvPr>
            <p:cNvCxnSpPr>
              <a:cxnSpLocks/>
              <a:stCxn id="396" idx="5"/>
              <a:endCxn id="372" idx="0"/>
            </p:cNvCxnSpPr>
            <p:nvPr userDrawn="1"/>
          </p:nvCxnSpPr>
          <p:spPr>
            <a:xfrm>
              <a:off x="1995418" y="3059892"/>
              <a:ext cx="515698" cy="58950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3" name="Straight Connector 412">
              <a:extLst>
                <a:ext uri="{FF2B5EF4-FFF2-40B4-BE49-F238E27FC236}">
                  <a16:creationId xmlns="" xmlns:a16="http://schemas.microsoft.com/office/drawing/2014/main" id="{AADE9625-03BE-4779-97DF-E23F9DB47D77}"/>
                </a:ext>
              </a:extLst>
            </p:cNvPr>
            <p:cNvCxnSpPr>
              <a:cxnSpLocks/>
              <a:stCxn id="281" idx="0"/>
              <a:endCxn id="396" idx="0"/>
            </p:cNvCxnSpPr>
            <p:nvPr userDrawn="1"/>
          </p:nvCxnSpPr>
          <p:spPr>
            <a:xfrm>
              <a:off x="1505277" y="1937846"/>
              <a:ext cx="380454" cy="85723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4" name="Straight Connector 413">
              <a:extLst>
                <a:ext uri="{FF2B5EF4-FFF2-40B4-BE49-F238E27FC236}">
                  <a16:creationId xmlns="" xmlns:a16="http://schemas.microsoft.com/office/drawing/2014/main" id="{D286A631-CCFF-4507-907D-0DD436B90B60}"/>
                </a:ext>
              </a:extLst>
            </p:cNvPr>
            <p:cNvCxnSpPr>
              <a:cxnSpLocks/>
              <a:stCxn id="401" idx="5"/>
              <a:endCxn id="373" idx="7"/>
            </p:cNvCxnSpPr>
            <p:nvPr userDrawn="1"/>
          </p:nvCxnSpPr>
          <p:spPr>
            <a:xfrm>
              <a:off x="1153506" y="4696105"/>
              <a:ext cx="1042227" cy="36414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5" name="Straight Connector 414">
              <a:extLst>
                <a:ext uri="{FF2B5EF4-FFF2-40B4-BE49-F238E27FC236}">
                  <a16:creationId xmlns="" xmlns:a16="http://schemas.microsoft.com/office/drawing/2014/main" id="{AC6F06B5-7365-4709-9504-3B7BC024E347}"/>
                </a:ext>
              </a:extLst>
            </p:cNvPr>
            <p:cNvCxnSpPr>
              <a:cxnSpLocks/>
              <a:stCxn id="368" idx="7"/>
              <a:endCxn id="279" idx="7"/>
            </p:cNvCxnSpPr>
            <p:nvPr userDrawn="1"/>
          </p:nvCxnSpPr>
          <p:spPr>
            <a:xfrm flipH="1" flipV="1">
              <a:off x="3446634" y="2981907"/>
              <a:ext cx="1005609" cy="85776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6" name="Straight Connector 415">
              <a:extLst>
                <a:ext uri="{FF2B5EF4-FFF2-40B4-BE49-F238E27FC236}">
                  <a16:creationId xmlns="" xmlns:a16="http://schemas.microsoft.com/office/drawing/2014/main" id="{75786A9E-316F-4012-A125-F1F4D0533DCF}"/>
                </a:ext>
              </a:extLst>
            </p:cNvPr>
            <p:cNvCxnSpPr>
              <a:cxnSpLocks/>
              <a:stCxn id="297" idx="7"/>
              <a:endCxn id="404" idx="0"/>
            </p:cNvCxnSpPr>
            <p:nvPr userDrawn="1"/>
          </p:nvCxnSpPr>
          <p:spPr>
            <a:xfrm>
              <a:off x="5065787" y="2247314"/>
              <a:ext cx="4900" cy="62766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7" name="Straight Connector 416">
              <a:extLst>
                <a:ext uri="{FF2B5EF4-FFF2-40B4-BE49-F238E27FC236}">
                  <a16:creationId xmlns="" xmlns:a16="http://schemas.microsoft.com/office/drawing/2014/main" id="{71D0DA9B-47D4-4497-8052-846DDBFD844F}"/>
                </a:ext>
              </a:extLst>
            </p:cNvPr>
            <p:cNvCxnSpPr>
              <a:cxnSpLocks/>
              <a:stCxn id="371" idx="7"/>
              <a:endCxn id="286" idx="0"/>
            </p:cNvCxnSpPr>
            <p:nvPr userDrawn="1"/>
          </p:nvCxnSpPr>
          <p:spPr>
            <a:xfrm flipH="1" flipV="1">
              <a:off x="6285610" y="2383792"/>
              <a:ext cx="270102" cy="78461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8" name="Straight Connector 417">
              <a:extLst>
                <a:ext uri="{FF2B5EF4-FFF2-40B4-BE49-F238E27FC236}">
                  <a16:creationId xmlns="" xmlns:a16="http://schemas.microsoft.com/office/drawing/2014/main" id="{B05A7A40-84A4-4833-B0A6-DBC8A66C6EA5}"/>
                </a:ext>
              </a:extLst>
            </p:cNvPr>
            <p:cNvCxnSpPr>
              <a:cxnSpLocks/>
              <a:stCxn id="371" idx="6"/>
              <a:endCxn id="404" idx="5"/>
            </p:cNvCxnSpPr>
            <p:nvPr userDrawn="1"/>
          </p:nvCxnSpPr>
          <p:spPr>
            <a:xfrm flipH="1" flipV="1">
              <a:off x="5140075" y="3042498"/>
              <a:ext cx="1393759" cy="1787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9" name="Straight Connector 418">
              <a:extLst>
                <a:ext uri="{FF2B5EF4-FFF2-40B4-BE49-F238E27FC236}">
                  <a16:creationId xmlns="" xmlns:a16="http://schemas.microsoft.com/office/drawing/2014/main" id="{82394A9E-28D2-465A-8607-D81F9F87C35C}"/>
                </a:ext>
              </a:extLst>
            </p:cNvPr>
            <p:cNvCxnSpPr>
              <a:cxnSpLocks/>
              <a:stCxn id="287" idx="0"/>
              <a:endCxn id="371" idx="1"/>
            </p:cNvCxnSpPr>
            <p:nvPr userDrawn="1"/>
          </p:nvCxnSpPr>
          <p:spPr>
            <a:xfrm flipH="1">
              <a:off x="6661348" y="1834225"/>
              <a:ext cx="1076455" cy="133418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0" name="Straight Connector 419">
              <a:extLst>
                <a:ext uri="{FF2B5EF4-FFF2-40B4-BE49-F238E27FC236}">
                  <a16:creationId xmlns="" xmlns:a16="http://schemas.microsoft.com/office/drawing/2014/main" id="{4A5A7BAB-8CF4-47EC-AFB4-413954452E75}"/>
                </a:ext>
              </a:extLst>
            </p:cNvPr>
            <p:cNvCxnSpPr>
              <a:cxnSpLocks/>
              <a:stCxn id="427" idx="0"/>
              <a:endCxn id="426" idx="4"/>
            </p:cNvCxnSpPr>
            <p:nvPr userDrawn="1"/>
          </p:nvCxnSpPr>
          <p:spPr>
            <a:xfrm>
              <a:off x="9621563" y="3044363"/>
              <a:ext cx="760622" cy="3161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1" name="Straight Connector 420">
              <a:extLst>
                <a:ext uri="{FF2B5EF4-FFF2-40B4-BE49-F238E27FC236}">
                  <a16:creationId xmlns="" xmlns:a16="http://schemas.microsoft.com/office/drawing/2014/main" id="{83FE8D99-5BCF-437C-B9D6-FF1DF3EBEC5F}"/>
                </a:ext>
              </a:extLst>
            </p:cNvPr>
            <p:cNvCxnSpPr>
              <a:cxnSpLocks/>
              <a:stCxn id="295" idx="0"/>
              <a:endCxn id="426" idx="5"/>
            </p:cNvCxnSpPr>
            <p:nvPr userDrawn="1"/>
          </p:nvCxnSpPr>
          <p:spPr>
            <a:xfrm>
              <a:off x="10349083" y="2680523"/>
              <a:ext cx="90128" cy="61593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2" name="Straight Connector 421">
              <a:extLst>
                <a:ext uri="{FF2B5EF4-FFF2-40B4-BE49-F238E27FC236}">
                  <a16:creationId xmlns="" xmlns:a16="http://schemas.microsoft.com/office/drawing/2014/main" id="{1AC3CE58-ED52-42C4-A8DD-68C5BE4091F4}"/>
                </a:ext>
              </a:extLst>
            </p:cNvPr>
            <p:cNvCxnSpPr>
              <a:cxnSpLocks/>
              <a:stCxn id="294" idx="0"/>
              <a:endCxn id="427" idx="6"/>
            </p:cNvCxnSpPr>
            <p:nvPr userDrawn="1"/>
          </p:nvCxnSpPr>
          <p:spPr>
            <a:xfrm>
              <a:off x="9306676" y="1739765"/>
              <a:ext cx="245878" cy="116196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3" name="Straight Connector 422">
              <a:extLst>
                <a:ext uri="{FF2B5EF4-FFF2-40B4-BE49-F238E27FC236}">
                  <a16:creationId xmlns="" xmlns:a16="http://schemas.microsoft.com/office/drawing/2014/main" id="{953DE94E-36D7-477D-872A-3D0D03E70AAF}"/>
                </a:ext>
              </a:extLst>
            </p:cNvPr>
            <p:cNvCxnSpPr>
              <a:cxnSpLocks/>
              <a:stCxn id="371" idx="1"/>
              <a:endCxn id="428" idx="5"/>
            </p:cNvCxnSpPr>
            <p:nvPr userDrawn="1"/>
          </p:nvCxnSpPr>
          <p:spPr>
            <a:xfrm>
              <a:off x="6661348" y="3168408"/>
              <a:ext cx="1391015" cy="190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4" name="Straight Connector 423">
              <a:extLst>
                <a:ext uri="{FF2B5EF4-FFF2-40B4-BE49-F238E27FC236}">
                  <a16:creationId xmlns="" xmlns:a16="http://schemas.microsoft.com/office/drawing/2014/main" id="{AD2C91B2-6F94-4004-8417-DB426FC29673}"/>
                </a:ext>
              </a:extLst>
            </p:cNvPr>
            <p:cNvCxnSpPr>
              <a:cxnSpLocks/>
              <a:stCxn id="287" idx="0"/>
              <a:endCxn id="428" idx="5"/>
            </p:cNvCxnSpPr>
            <p:nvPr userDrawn="1"/>
          </p:nvCxnSpPr>
          <p:spPr>
            <a:xfrm>
              <a:off x="7737803" y="1834225"/>
              <a:ext cx="314560" cy="13532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5" name="Straight Connector 424">
              <a:extLst>
                <a:ext uri="{FF2B5EF4-FFF2-40B4-BE49-F238E27FC236}">
                  <a16:creationId xmlns="" xmlns:a16="http://schemas.microsoft.com/office/drawing/2014/main" id="{C8050FDA-32DD-4AF0-BB11-5B8129C4BDA5}"/>
                </a:ext>
              </a:extLst>
            </p:cNvPr>
            <p:cNvCxnSpPr>
              <a:cxnSpLocks/>
              <a:stCxn id="428" idx="7"/>
              <a:endCxn id="427" idx="4"/>
            </p:cNvCxnSpPr>
            <p:nvPr userDrawn="1"/>
          </p:nvCxnSpPr>
          <p:spPr>
            <a:xfrm flipV="1">
              <a:off x="8152134" y="2970735"/>
              <a:ext cx="1257783" cy="25141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6" name="Oval 425">
              <a:extLst>
                <a:ext uri="{FF2B5EF4-FFF2-40B4-BE49-F238E27FC236}">
                  <a16:creationId xmlns="" xmlns:a16="http://schemas.microsoft.com/office/drawing/2014/main" id="{66581318-BA3B-44C0-94F8-E43172A6EA03}"/>
                </a:ext>
              </a:extLst>
            </p:cNvPr>
            <p:cNvSpPr/>
            <p:nvPr userDrawn="1"/>
          </p:nvSpPr>
          <p:spPr>
            <a:xfrm rot="17350916" flipV="1">
              <a:off x="10375964" y="3285269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7" name="Oval 426">
              <a:extLst>
                <a:ext uri="{FF2B5EF4-FFF2-40B4-BE49-F238E27FC236}">
                  <a16:creationId xmlns="" xmlns:a16="http://schemas.microsoft.com/office/drawing/2014/main" id="{0CBBA3F5-760F-4E15-A6AE-386B8A36AF22}"/>
                </a:ext>
              </a:extLst>
            </p:cNvPr>
            <p:cNvSpPr/>
            <p:nvPr userDrawn="1"/>
          </p:nvSpPr>
          <p:spPr>
            <a:xfrm rot="17350916" flipV="1">
              <a:off x="9403696" y="289550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8" name="Oval 427">
              <a:extLst>
                <a:ext uri="{FF2B5EF4-FFF2-40B4-BE49-F238E27FC236}">
                  <a16:creationId xmlns="" xmlns:a16="http://schemas.microsoft.com/office/drawing/2014/main" id="{A0C321F2-1BEB-4EA8-AEA4-64BF9BD4F220}"/>
                </a:ext>
              </a:extLst>
            </p:cNvPr>
            <p:cNvSpPr>
              <a:spLocks noChangeAspect="1"/>
            </p:cNvSpPr>
            <p:nvPr userDrawn="1"/>
          </p:nvSpPr>
          <p:spPr>
            <a:xfrm rot="17350916" flipV="1">
              <a:off x="8010198" y="317998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29" name="Straight Connector 428">
              <a:extLst>
                <a:ext uri="{FF2B5EF4-FFF2-40B4-BE49-F238E27FC236}">
                  <a16:creationId xmlns="" xmlns:a16="http://schemas.microsoft.com/office/drawing/2014/main" id="{F7FAA5CA-27EA-4652-89CC-517C73FE9F2E}"/>
                </a:ext>
              </a:extLst>
            </p:cNvPr>
            <p:cNvCxnSpPr>
              <a:cxnSpLocks/>
              <a:stCxn id="292" idx="0"/>
              <a:endCxn id="426" idx="7"/>
            </p:cNvCxnSpPr>
            <p:nvPr userDrawn="1"/>
          </p:nvCxnSpPr>
          <p:spPr>
            <a:xfrm flipH="1">
              <a:off x="10588868" y="2983008"/>
              <a:ext cx="1256853" cy="3655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0" name="Straight Connector 429">
              <a:extLst>
                <a:ext uri="{FF2B5EF4-FFF2-40B4-BE49-F238E27FC236}">
                  <a16:creationId xmlns="" xmlns:a16="http://schemas.microsoft.com/office/drawing/2014/main" id="{C500C6D4-0F38-4F5E-A2AE-21E20CE66DB1}"/>
                </a:ext>
              </a:extLst>
            </p:cNvPr>
            <p:cNvCxnSpPr>
              <a:cxnSpLocks/>
              <a:endCxn id="292" idx="7"/>
            </p:cNvCxnSpPr>
            <p:nvPr userDrawn="1"/>
          </p:nvCxnSpPr>
          <p:spPr>
            <a:xfrm flipH="1" flipV="1">
              <a:off x="11930123" y="2967834"/>
              <a:ext cx="291194" cy="286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120961258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aam slide layout">
    <p:bg>
      <p:bgPr>
        <a:gradFill>
          <a:gsLst>
            <a:gs pos="0">
              <a:schemeClr val="accent1"/>
            </a:gs>
            <a:gs pos="27000">
              <a:schemeClr val="accent1">
                <a:lumMod val="70000"/>
                <a:lumOff val="30000"/>
              </a:schemeClr>
            </a:gs>
            <a:gs pos="50000">
              <a:schemeClr val="accent1">
                <a:lumMod val="60000"/>
                <a:lumOff val="40000"/>
              </a:schemeClr>
            </a:gs>
            <a:gs pos="73000">
              <a:schemeClr val="accent1">
                <a:lumMod val="70000"/>
                <a:lumOff val="30000"/>
              </a:schemeClr>
            </a:gs>
            <a:gs pos="100000">
              <a:schemeClr val="accent1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Rectangle 4">
            <a:extLst>
              <a:ext uri="{FF2B5EF4-FFF2-40B4-BE49-F238E27FC236}">
                <a16:creationId xmlns="" xmlns:a16="http://schemas.microsoft.com/office/drawing/2014/main" id="{A62A4E05-D5EC-4D7B-ABD9-783098202487}"/>
              </a:ext>
            </a:extLst>
          </p:cNvPr>
          <p:cNvSpPr/>
          <p:nvPr userDrawn="1"/>
        </p:nvSpPr>
        <p:spPr>
          <a:xfrm flipV="1">
            <a:off x="0" y="-7184"/>
            <a:ext cx="9144000" cy="284889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350"/>
          </a:p>
        </p:txBody>
      </p:sp>
      <p:sp>
        <p:nvSpPr>
          <p:cNvPr id="227" name="Block Arc 1">
            <a:extLst>
              <a:ext uri="{FF2B5EF4-FFF2-40B4-BE49-F238E27FC236}">
                <a16:creationId xmlns="" xmlns:a16="http://schemas.microsoft.com/office/drawing/2014/main" id="{E9A8D7B4-3433-4BFA-9525-FD17C4D2B7B7}"/>
              </a:ext>
            </a:extLst>
          </p:cNvPr>
          <p:cNvSpPr/>
          <p:nvPr userDrawn="1"/>
        </p:nvSpPr>
        <p:spPr>
          <a:xfrm>
            <a:off x="2686691" y="1676990"/>
            <a:ext cx="1755000" cy="2340000"/>
          </a:xfrm>
          <a:prstGeom prst="blockArc">
            <a:avLst>
              <a:gd name="adj1" fmla="val 10800000"/>
              <a:gd name="adj2" fmla="val 28362"/>
              <a:gd name="adj3" fmla="val 5618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9" name="Block Arc 13">
            <a:extLst>
              <a:ext uri="{FF2B5EF4-FFF2-40B4-BE49-F238E27FC236}">
                <a16:creationId xmlns="" xmlns:a16="http://schemas.microsoft.com/office/drawing/2014/main" id="{1D21E8CD-0062-46B8-B48F-BCBBA362EC1D}"/>
              </a:ext>
            </a:extLst>
          </p:cNvPr>
          <p:cNvSpPr/>
          <p:nvPr userDrawn="1"/>
        </p:nvSpPr>
        <p:spPr>
          <a:xfrm>
            <a:off x="4703474" y="1676990"/>
            <a:ext cx="1755000" cy="2340000"/>
          </a:xfrm>
          <a:prstGeom prst="blockArc">
            <a:avLst>
              <a:gd name="adj1" fmla="val 10800000"/>
              <a:gd name="adj2" fmla="val 21570952"/>
              <a:gd name="adj3" fmla="val 5246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30" name="Block Arc 15">
            <a:extLst>
              <a:ext uri="{FF2B5EF4-FFF2-40B4-BE49-F238E27FC236}">
                <a16:creationId xmlns="" xmlns:a16="http://schemas.microsoft.com/office/drawing/2014/main" id="{5E72CE5D-50AB-4E79-B094-8452C1CB1BC5}"/>
              </a:ext>
            </a:extLst>
          </p:cNvPr>
          <p:cNvSpPr/>
          <p:nvPr userDrawn="1"/>
        </p:nvSpPr>
        <p:spPr>
          <a:xfrm>
            <a:off x="6720257" y="1676990"/>
            <a:ext cx="1755000" cy="2340000"/>
          </a:xfrm>
          <a:prstGeom prst="blockArc">
            <a:avLst>
              <a:gd name="adj1" fmla="val 10800000"/>
              <a:gd name="adj2" fmla="val 21570209"/>
              <a:gd name="adj3" fmla="val 6362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8" name="Block Arc 12">
            <a:extLst>
              <a:ext uri="{FF2B5EF4-FFF2-40B4-BE49-F238E27FC236}">
                <a16:creationId xmlns="" xmlns:a16="http://schemas.microsoft.com/office/drawing/2014/main" id="{2E091664-DD03-46FE-8304-18866EBB8D12}"/>
              </a:ext>
            </a:extLst>
          </p:cNvPr>
          <p:cNvSpPr/>
          <p:nvPr userDrawn="1"/>
        </p:nvSpPr>
        <p:spPr>
          <a:xfrm>
            <a:off x="669908" y="1676990"/>
            <a:ext cx="1755000" cy="2340000"/>
          </a:xfrm>
          <a:prstGeom prst="blockArc">
            <a:avLst>
              <a:gd name="adj1" fmla="val 10800000"/>
              <a:gd name="adj2" fmla="val 21599540"/>
              <a:gd name="adj3" fmla="val 5247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>
              <a:solidFill>
                <a:schemeClr val="tx1"/>
              </a:solidFill>
              <a:latin typeface="+mn-lt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B76B9D93-713A-40ED-94C2-DA91F74E3A74}"/>
              </a:ext>
            </a:extLst>
          </p:cNvPr>
          <p:cNvGrpSpPr/>
          <p:nvPr userDrawn="1"/>
        </p:nvGrpSpPr>
        <p:grpSpPr>
          <a:xfrm>
            <a:off x="-74236" y="-104349"/>
            <a:ext cx="9306190" cy="7045442"/>
            <a:chOff x="-98982" y="-104349"/>
            <a:chExt cx="12408253" cy="7045442"/>
          </a:xfrm>
          <a:solidFill>
            <a:schemeClr val="bg1">
              <a:alpha val="10000"/>
            </a:schemeClr>
          </a:solidFill>
        </p:grpSpPr>
        <p:cxnSp>
          <p:nvCxnSpPr>
            <p:cNvPr id="5" name="Straight Connector 4">
              <a:extLst>
                <a:ext uri="{FF2B5EF4-FFF2-40B4-BE49-F238E27FC236}">
                  <a16:creationId xmlns="" xmlns:a16="http://schemas.microsoft.com/office/drawing/2014/main" id="{13574BBA-5A6F-462E-84AF-A8DF244C614D}"/>
                </a:ext>
              </a:extLst>
            </p:cNvPr>
            <p:cNvCxnSpPr>
              <a:cxnSpLocks/>
              <a:stCxn id="68" idx="7"/>
              <a:endCxn id="66" idx="2"/>
            </p:cNvCxnSpPr>
            <p:nvPr userDrawn="1"/>
          </p:nvCxnSpPr>
          <p:spPr>
            <a:xfrm>
              <a:off x="1584504" y="1905029"/>
              <a:ext cx="1703016" cy="94442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="" xmlns:a16="http://schemas.microsoft.com/office/drawing/2014/main" id="{5D9955CD-7999-439E-B931-6DC0A2B2B81A}"/>
                </a:ext>
              </a:extLst>
            </p:cNvPr>
            <p:cNvCxnSpPr>
              <a:cxnSpLocks/>
              <a:stCxn id="66" idx="4"/>
              <a:endCxn id="85" idx="1"/>
            </p:cNvCxnSpPr>
            <p:nvPr userDrawn="1"/>
          </p:nvCxnSpPr>
          <p:spPr>
            <a:xfrm flipV="1">
              <a:off x="3427782" y="2205662"/>
              <a:ext cx="482924" cy="57007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="" xmlns:a16="http://schemas.microsoft.com/office/drawing/2014/main" id="{1DBEE600-DA29-4A28-B66C-AD1D4D274F59}"/>
                </a:ext>
              </a:extLst>
            </p:cNvPr>
            <p:cNvCxnSpPr>
              <a:cxnSpLocks/>
              <a:stCxn id="71" idx="2"/>
              <a:endCxn id="83" idx="6"/>
            </p:cNvCxnSpPr>
            <p:nvPr userDrawn="1"/>
          </p:nvCxnSpPr>
          <p:spPr>
            <a:xfrm flipH="1">
              <a:off x="4004116" y="998896"/>
              <a:ext cx="1032867" cy="4144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="" xmlns:a16="http://schemas.microsoft.com/office/drawing/2014/main" id="{EF3060E4-9EF5-4D4B-82F6-C73611F4A04F}"/>
                </a:ext>
              </a:extLst>
            </p:cNvPr>
            <p:cNvCxnSpPr>
              <a:cxnSpLocks/>
              <a:stCxn id="85" idx="5"/>
              <a:endCxn id="71" idx="1"/>
            </p:cNvCxnSpPr>
            <p:nvPr userDrawn="1"/>
          </p:nvCxnSpPr>
          <p:spPr>
            <a:xfrm flipV="1">
              <a:off x="4016342" y="1082390"/>
              <a:ext cx="1055225" cy="10176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="" xmlns:a16="http://schemas.microsoft.com/office/drawing/2014/main" id="{EBE8DD59-DC59-4F25-A7B1-3D1AA5364A64}"/>
                </a:ext>
              </a:extLst>
            </p:cNvPr>
            <p:cNvCxnSpPr>
              <a:cxnSpLocks/>
              <a:stCxn id="66" idx="5"/>
              <a:endCxn id="84" idx="1"/>
            </p:cNvCxnSpPr>
            <p:nvPr userDrawn="1"/>
          </p:nvCxnSpPr>
          <p:spPr>
            <a:xfrm flipV="1">
              <a:off x="3493690" y="2247314"/>
              <a:ext cx="1466461" cy="58328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="" xmlns:a16="http://schemas.microsoft.com/office/drawing/2014/main" id="{F35E4062-0ED4-42EC-B6E1-2B9E4C299057}"/>
                </a:ext>
              </a:extLst>
            </p:cNvPr>
            <p:cNvCxnSpPr>
              <a:cxnSpLocks/>
              <a:stCxn id="71" idx="0"/>
              <a:endCxn id="84" idx="4"/>
            </p:cNvCxnSpPr>
            <p:nvPr userDrawn="1"/>
          </p:nvCxnSpPr>
          <p:spPr>
            <a:xfrm flipH="1">
              <a:off x="5012969" y="1116974"/>
              <a:ext cx="142092" cy="100282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="" xmlns:a16="http://schemas.microsoft.com/office/drawing/2014/main" id="{AE7894C4-AB88-4C4F-8B46-077785446A4B}"/>
                </a:ext>
              </a:extLst>
            </p:cNvPr>
            <p:cNvCxnSpPr>
              <a:cxnSpLocks/>
              <a:stCxn id="85" idx="3"/>
              <a:endCxn id="83" idx="0"/>
            </p:cNvCxnSpPr>
            <p:nvPr userDrawn="1"/>
          </p:nvCxnSpPr>
          <p:spPr>
            <a:xfrm flipH="1" flipV="1">
              <a:off x="3892072" y="1525433"/>
              <a:ext cx="18633" cy="5745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="" xmlns:a16="http://schemas.microsoft.com/office/drawing/2014/main" id="{D37020EC-C83B-4EBA-B805-05EEE55C5CFD}"/>
                </a:ext>
              </a:extLst>
            </p:cNvPr>
            <p:cNvCxnSpPr>
              <a:cxnSpLocks/>
              <a:stCxn id="191" idx="7"/>
              <a:endCxn id="73" idx="1"/>
            </p:cNvCxnSpPr>
            <p:nvPr userDrawn="1"/>
          </p:nvCxnSpPr>
          <p:spPr>
            <a:xfrm flipV="1">
              <a:off x="5140075" y="2350975"/>
              <a:ext cx="1066308" cy="5527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="" xmlns:a16="http://schemas.microsoft.com/office/drawing/2014/main" id="{67E5422B-4F4E-4EF3-BF30-09F502B270D9}"/>
                </a:ext>
              </a:extLst>
            </p:cNvPr>
            <p:cNvCxnSpPr>
              <a:cxnSpLocks/>
              <a:stCxn id="71" idx="7"/>
              <a:endCxn id="73" idx="3"/>
            </p:cNvCxnSpPr>
            <p:nvPr userDrawn="1"/>
          </p:nvCxnSpPr>
          <p:spPr>
            <a:xfrm>
              <a:off x="5238555" y="1082390"/>
              <a:ext cx="967828" cy="111013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="" xmlns:a16="http://schemas.microsoft.com/office/drawing/2014/main" id="{6035FCD9-2CBD-49BC-9D2D-2EDB1CC52A90}"/>
                </a:ext>
              </a:extLst>
            </p:cNvPr>
            <p:cNvCxnSpPr>
              <a:cxnSpLocks/>
              <a:stCxn id="70" idx="3"/>
            </p:cNvCxnSpPr>
            <p:nvPr userDrawn="1"/>
          </p:nvCxnSpPr>
          <p:spPr>
            <a:xfrm flipH="1" flipV="1">
              <a:off x="3211650" y="18443"/>
              <a:ext cx="498790" cy="58289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="" xmlns:a16="http://schemas.microsoft.com/office/drawing/2014/main" id="{38713C5B-01C6-49EE-93D1-16BC8D9FC54D}"/>
                </a:ext>
              </a:extLst>
            </p:cNvPr>
            <p:cNvCxnSpPr>
              <a:cxnSpLocks/>
              <a:stCxn id="85" idx="6"/>
              <a:endCxn id="84" idx="2"/>
            </p:cNvCxnSpPr>
            <p:nvPr userDrawn="1"/>
          </p:nvCxnSpPr>
          <p:spPr>
            <a:xfrm>
              <a:off x="4038220" y="2152844"/>
              <a:ext cx="900054" cy="416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="" xmlns:a16="http://schemas.microsoft.com/office/drawing/2014/main" id="{CA55FB29-6C54-4F71-8EF8-7A7410EB19C0}"/>
                </a:ext>
              </a:extLst>
            </p:cNvPr>
            <p:cNvCxnSpPr>
              <a:cxnSpLocks/>
              <a:stCxn id="70" idx="0"/>
              <a:endCxn id="83" idx="4"/>
            </p:cNvCxnSpPr>
            <p:nvPr userDrawn="1"/>
          </p:nvCxnSpPr>
          <p:spPr>
            <a:xfrm>
              <a:off x="3789668" y="792604"/>
              <a:ext cx="102405" cy="5087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="" xmlns:a16="http://schemas.microsoft.com/office/drawing/2014/main" id="{CACBECF4-2792-4CFF-9B3B-9716A9662325}"/>
                </a:ext>
              </a:extLst>
            </p:cNvPr>
            <p:cNvCxnSpPr>
              <a:cxnSpLocks/>
              <a:stCxn id="84" idx="6"/>
              <a:endCxn id="73" idx="2"/>
            </p:cNvCxnSpPr>
            <p:nvPr userDrawn="1"/>
          </p:nvCxnSpPr>
          <p:spPr>
            <a:xfrm>
              <a:off x="5087665" y="2194496"/>
              <a:ext cx="1085901" cy="772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="" xmlns:a16="http://schemas.microsoft.com/office/drawing/2014/main" id="{D1BC205A-F7BB-4D27-9073-2A4A32BBFB50}"/>
                </a:ext>
              </a:extLst>
            </p:cNvPr>
            <p:cNvCxnSpPr>
              <a:cxnSpLocks/>
              <a:stCxn id="72" idx="0"/>
              <a:endCxn id="73" idx="4"/>
            </p:cNvCxnSpPr>
            <p:nvPr userDrawn="1"/>
          </p:nvCxnSpPr>
          <p:spPr>
            <a:xfrm>
              <a:off x="6243041" y="1291086"/>
              <a:ext cx="42569" cy="8686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="" xmlns:a16="http://schemas.microsoft.com/office/drawing/2014/main" id="{700651C2-9CC5-49E7-B573-F8483E188ABF}"/>
                </a:ext>
              </a:extLst>
            </p:cNvPr>
            <p:cNvCxnSpPr>
              <a:cxnSpLocks/>
              <a:stCxn id="75" idx="1"/>
              <a:endCxn id="73" idx="5"/>
            </p:cNvCxnSpPr>
            <p:nvPr userDrawn="1"/>
          </p:nvCxnSpPr>
          <p:spPr>
            <a:xfrm flipH="1">
              <a:off x="6364837" y="570689"/>
              <a:ext cx="1332558" cy="162183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="" xmlns:a16="http://schemas.microsoft.com/office/drawing/2014/main" id="{A94B7C26-C6F8-4579-ADB3-57064DC524E4}"/>
                </a:ext>
              </a:extLst>
            </p:cNvPr>
            <p:cNvCxnSpPr>
              <a:cxnSpLocks/>
              <a:stCxn id="75" idx="0"/>
              <a:endCxn id="74" idx="4"/>
            </p:cNvCxnSpPr>
            <p:nvPr userDrawn="1"/>
          </p:nvCxnSpPr>
          <p:spPr>
            <a:xfrm flipH="1">
              <a:off x="7737803" y="592567"/>
              <a:ext cx="12410" cy="1017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="" xmlns:a16="http://schemas.microsoft.com/office/drawing/2014/main" id="{185A2ECA-6465-49DD-9CA4-2307CEA42AA5}"/>
                </a:ext>
              </a:extLst>
            </p:cNvPr>
            <p:cNvCxnSpPr>
              <a:cxnSpLocks/>
              <a:stCxn id="74" idx="2"/>
              <a:endCxn id="73" idx="6"/>
            </p:cNvCxnSpPr>
            <p:nvPr userDrawn="1"/>
          </p:nvCxnSpPr>
          <p:spPr>
            <a:xfrm flipH="1">
              <a:off x="6397654" y="1722181"/>
              <a:ext cx="1228105" cy="54956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="" xmlns:a16="http://schemas.microsoft.com/office/drawing/2014/main" id="{4132A994-F3AE-40FB-BC10-6AC29DB2C531}"/>
                </a:ext>
              </a:extLst>
            </p:cNvPr>
            <p:cNvCxnSpPr>
              <a:cxnSpLocks/>
              <a:stCxn id="74" idx="7"/>
              <a:endCxn id="214" idx="5"/>
            </p:cNvCxnSpPr>
            <p:nvPr userDrawn="1"/>
          </p:nvCxnSpPr>
          <p:spPr>
            <a:xfrm>
              <a:off x="7817030" y="1801408"/>
              <a:ext cx="1649913" cy="11052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="" xmlns:a16="http://schemas.microsoft.com/office/drawing/2014/main" id="{F4CFD37F-36BC-4F32-9C7C-A2376C8AA42F}"/>
                </a:ext>
              </a:extLst>
            </p:cNvPr>
            <p:cNvCxnSpPr>
              <a:cxnSpLocks/>
              <a:stCxn id="74" idx="6"/>
              <a:endCxn id="81" idx="2"/>
            </p:cNvCxnSpPr>
            <p:nvPr userDrawn="1"/>
          </p:nvCxnSpPr>
          <p:spPr>
            <a:xfrm flipV="1">
              <a:off x="7849847" y="1627721"/>
              <a:ext cx="1344785" cy="944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="" xmlns:a16="http://schemas.microsoft.com/office/drawing/2014/main" id="{5973D917-5D0C-4426-8EEB-C5BAD8CCEE9F}"/>
                </a:ext>
              </a:extLst>
            </p:cNvPr>
            <p:cNvCxnSpPr>
              <a:cxnSpLocks/>
              <a:stCxn id="81" idx="7"/>
              <a:endCxn id="82" idx="3"/>
            </p:cNvCxnSpPr>
            <p:nvPr userDrawn="1"/>
          </p:nvCxnSpPr>
          <p:spPr>
            <a:xfrm>
              <a:off x="9385903" y="1706948"/>
              <a:ext cx="910362" cy="84606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="" xmlns:a16="http://schemas.microsoft.com/office/drawing/2014/main" id="{6AA0E6EB-88F3-4B1F-8863-E21BF94BD882}"/>
                </a:ext>
              </a:extLst>
            </p:cNvPr>
            <p:cNvCxnSpPr>
              <a:cxnSpLocks/>
              <a:stCxn id="67" idx="0"/>
              <a:endCxn id="66" idx="3"/>
            </p:cNvCxnSpPr>
            <p:nvPr userDrawn="1"/>
          </p:nvCxnSpPr>
          <p:spPr>
            <a:xfrm>
              <a:off x="2865686" y="1745404"/>
              <a:ext cx="476698" cy="10381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="" xmlns:a16="http://schemas.microsoft.com/office/drawing/2014/main" id="{71624A79-CD9C-4A7D-9F15-B4A82D3B1AF7}"/>
                </a:ext>
              </a:extLst>
            </p:cNvPr>
            <p:cNvCxnSpPr>
              <a:cxnSpLocks/>
              <a:stCxn id="83" idx="2"/>
              <a:endCxn id="67" idx="6"/>
            </p:cNvCxnSpPr>
            <p:nvPr userDrawn="1"/>
          </p:nvCxnSpPr>
          <p:spPr>
            <a:xfrm flipH="1">
              <a:off x="2983764" y="1413389"/>
              <a:ext cx="796264" cy="21393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="" xmlns:a16="http://schemas.microsoft.com/office/drawing/2014/main" id="{9F8C9FAF-9F51-4A35-BABD-BE3D30FB6548}"/>
                </a:ext>
              </a:extLst>
            </p:cNvPr>
            <p:cNvCxnSpPr>
              <a:cxnSpLocks/>
              <a:stCxn id="70" idx="1"/>
              <a:endCxn id="67" idx="5"/>
            </p:cNvCxnSpPr>
            <p:nvPr userDrawn="1"/>
          </p:nvCxnSpPr>
          <p:spPr>
            <a:xfrm flipH="1">
              <a:off x="2949180" y="759787"/>
              <a:ext cx="761261" cy="7840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="" xmlns:a16="http://schemas.microsoft.com/office/drawing/2014/main" id="{5F6834BC-6EA9-41D2-BD81-5E1318046679}"/>
                </a:ext>
              </a:extLst>
            </p:cNvPr>
            <p:cNvCxnSpPr>
              <a:cxnSpLocks/>
              <a:stCxn id="69" idx="7"/>
              <a:endCxn id="67" idx="3"/>
            </p:cNvCxnSpPr>
            <p:nvPr userDrawn="1"/>
          </p:nvCxnSpPr>
          <p:spPr>
            <a:xfrm>
              <a:off x="2026273" y="811101"/>
              <a:ext cx="755920" cy="73273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="" xmlns:a16="http://schemas.microsoft.com/office/drawing/2014/main" id="{D2333035-BBE0-41C0-B841-EE4679A93618}"/>
                </a:ext>
              </a:extLst>
            </p:cNvPr>
            <p:cNvCxnSpPr>
              <a:cxnSpLocks/>
              <a:stCxn id="68" idx="6"/>
              <a:endCxn id="67" idx="2"/>
            </p:cNvCxnSpPr>
            <p:nvPr userDrawn="1"/>
          </p:nvCxnSpPr>
          <p:spPr>
            <a:xfrm flipV="1">
              <a:off x="1617321" y="1627326"/>
              <a:ext cx="1130287" cy="19847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="" xmlns:a16="http://schemas.microsoft.com/office/drawing/2014/main" id="{7E9A0FBC-7CFF-4AFA-ADC2-70A883BBAB52}"/>
                </a:ext>
              </a:extLst>
            </p:cNvPr>
            <p:cNvCxnSpPr>
              <a:cxnSpLocks/>
              <a:stCxn id="88" idx="7"/>
              <a:endCxn id="68" idx="3"/>
            </p:cNvCxnSpPr>
            <p:nvPr userDrawn="1"/>
          </p:nvCxnSpPr>
          <p:spPr>
            <a:xfrm>
              <a:off x="562732" y="991183"/>
              <a:ext cx="863318" cy="75539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="" xmlns:a16="http://schemas.microsoft.com/office/drawing/2014/main" id="{DA4B84F3-447D-4B3E-AEEF-81177D4289CC}"/>
                </a:ext>
              </a:extLst>
            </p:cNvPr>
            <p:cNvCxnSpPr>
              <a:cxnSpLocks/>
              <a:stCxn id="88" idx="6"/>
              <a:endCxn id="69" idx="2"/>
            </p:cNvCxnSpPr>
            <p:nvPr userDrawn="1"/>
          </p:nvCxnSpPr>
          <p:spPr>
            <a:xfrm flipV="1">
              <a:off x="584609" y="758283"/>
              <a:ext cx="1314149" cy="18008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="" xmlns:a16="http://schemas.microsoft.com/office/drawing/2014/main" id="{C618F212-7F6A-41E4-8AF8-7BFDA2D561E0}"/>
                </a:ext>
              </a:extLst>
            </p:cNvPr>
            <p:cNvCxnSpPr>
              <a:cxnSpLocks/>
              <a:stCxn id="88" idx="5"/>
            </p:cNvCxnSpPr>
            <p:nvPr userDrawn="1"/>
          </p:nvCxnSpPr>
          <p:spPr>
            <a:xfrm flipV="1">
              <a:off x="562732" y="7695"/>
              <a:ext cx="830501" cy="8778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="" xmlns:a16="http://schemas.microsoft.com/office/drawing/2014/main" id="{EE98D6B3-4767-4E65-80F5-5805E7D0D088}"/>
                </a:ext>
              </a:extLst>
            </p:cNvPr>
            <p:cNvCxnSpPr>
              <a:cxnSpLocks/>
              <a:stCxn id="69" idx="4"/>
            </p:cNvCxnSpPr>
            <p:nvPr userDrawn="1"/>
          </p:nvCxnSpPr>
          <p:spPr>
            <a:xfrm flipH="1" flipV="1">
              <a:off x="1913190" y="8940"/>
              <a:ext cx="60264" cy="6746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="" xmlns:a16="http://schemas.microsoft.com/office/drawing/2014/main" id="{DB54EE6A-8715-4615-8EE4-C3F183ECB7F6}"/>
                </a:ext>
              </a:extLst>
            </p:cNvPr>
            <p:cNvCxnSpPr>
              <a:cxnSpLocks/>
              <a:stCxn id="69" idx="5"/>
            </p:cNvCxnSpPr>
            <p:nvPr userDrawn="1"/>
          </p:nvCxnSpPr>
          <p:spPr>
            <a:xfrm flipV="1">
              <a:off x="2026273" y="21571"/>
              <a:ext cx="969507" cy="6838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="" xmlns:a16="http://schemas.microsoft.com/office/drawing/2014/main" id="{AD47ACAD-79CA-4181-A603-B3F3A3C56972}"/>
                </a:ext>
              </a:extLst>
            </p:cNvPr>
            <p:cNvCxnSpPr>
              <a:cxnSpLocks/>
              <a:stCxn id="70" idx="5"/>
            </p:cNvCxnSpPr>
            <p:nvPr userDrawn="1"/>
          </p:nvCxnSpPr>
          <p:spPr>
            <a:xfrm flipV="1">
              <a:off x="3868895" y="-11241"/>
              <a:ext cx="430441" cy="61257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="" xmlns:a16="http://schemas.microsoft.com/office/drawing/2014/main" id="{E4D21E65-A33D-4B82-8F6D-5E57631945F5}"/>
                </a:ext>
              </a:extLst>
            </p:cNvPr>
            <p:cNvCxnSpPr>
              <a:cxnSpLocks/>
              <a:stCxn id="69" idx="6"/>
              <a:endCxn id="70" idx="2"/>
            </p:cNvCxnSpPr>
            <p:nvPr userDrawn="1"/>
          </p:nvCxnSpPr>
          <p:spPr>
            <a:xfrm flipV="1">
              <a:off x="2048150" y="680560"/>
              <a:ext cx="1629474" cy="7772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="" xmlns:a16="http://schemas.microsoft.com/office/drawing/2014/main" id="{B05BBB2A-AADA-4A12-AFEF-C304AEBA3955}"/>
                </a:ext>
              </a:extLst>
            </p:cNvPr>
            <p:cNvCxnSpPr>
              <a:cxnSpLocks/>
              <a:stCxn id="70" idx="6"/>
              <a:endCxn id="71" idx="3"/>
            </p:cNvCxnSpPr>
            <p:nvPr userDrawn="1"/>
          </p:nvCxnSpPr>
          <p:spPr>
            <a:xfrm>
              <a:off x="3901712" y="680560"/>
              <a:ext cx="1169856" cy="234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="" xmlns:a16="http://schemas.microsoft.com/office/drawing/2014/main" id="{B1BE11C2-43D1-48CE-B701-2B22922EC4B2}"/>
                </a:ext>
              </a:extLst>
            </p:cNvPr>
            <p:cNvCxnSpPr>
              <a:cxnSpLocks/>
              <a:stCxn id="72" idx="2"/>
              <a:endCxn id="71" idx="6"/>
            </p:cNvCxnSpPr>
            <p:nvPr userDrawn="1"/>
          </p:nvCxnSpPr>
          <p:spPr>
            <a:xfrm flipH="1" flipV="1">
              <a:off x="5273139" y="998896"/>
              <a:ext cx="895205" cy="2174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="" xmlns:a16="http://schemas.microsoft.com/office/drawing/2014/main" id="{8F500EBD-A961-40B0-A633-D663B266CDD9}"/>
                </a:ext>
              </a:extLst>
            </p:cNvPr>
            <p:cNvCxnSpPr>
              <a:cxnSpLocks/>
              <a:stCxn id="93" idx="0"/>
              <a:endCxn id="71" idx="5"/>
            </p:cNvCxnSpPr>
            <p:nvPr userDrawn="1"/>
          </p:nvCxnSpPr>
          <p:spPr>
            <a:xfrm flipH="1">
              <a:off x="5238555" y="-6145"/>
              <a:ext cx="1269576" cy="92154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="" xmlns:a16="http://schemas.microsoft.com/office/drawing/2014/main" id="{50649136-82AD-404A-AC08-D5DA5B8ADA26}"/>
                </a:ext>
              </a:extLst>
            </p:cNvPr>
            <p:cNvCxnSpPr>
              <a:cxnSpLocks/>
              <a:endCxn id="71" idx="4"/>
            </p:cNvCxnSpPr>
            <p:nvPr userDrawn="1"/>
          </p:nvCxnSpPr>
          <p:spPr>
            <a:xfrm>
              <a:off x="4883094" y="-29536"/>
              <a:ext cx="271967" cy="910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="" xmlns:a16="http://schemas.microsoft.com/office/drawing/2014/main" id="{716D3833-79A9-4D05-94EA-2A1FBD47D6FD}"/>
                </a:ext>
              </a:extLst>
            </p:cNvPr>
            <p:cNvCxnSpPr>
              <a:cxnSpLocks/>
              <a:stCxn id="93" idx="2"/>
              <a:endCxn id="72" idx="4"/>
            </p:cNvCxnSpPr>
            <p:nvPr userDrawn="1"/>
          </p:nvCxnSpPr>
          <p:spPr>
            <a:xfrm flipH="1">
              <a:off x="6243041" y="-5452"/>
              <a:ext cx="339634" cy="11471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="" xmlns:a16="http://schemas.microsoft.com/office/drawing/2014/main" id="{54F01212-BB44-4345-AFB8-784C37C091F0}"/>
                </a:ext>
              </a:extLst>
            </p:cNvPr>
            <p:cNvCxnSpPr>
              <a:cxnSpLocks/>
              <a:stCxn id="75" idx="2"/>
              <a:endCxn id="72" idx="6"/>
            </p:cNvCxnSpPr>
            <p:nvPr userDrawn="1"/>
          </p:nvCxnSpPr>
          <p:spPr>
            <a:xfrm flipH="1">
              <a:off x="6317737" y="517871"/>
              <a:ext cx="1357780" cy="69851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="" xmlns:a16="http://schemas.microsoft.com/office/drawing/2014/main" id="{3A22C632-F251-47BF-A47C-BB32F238E49E}"/>
                </a:ext>
              </a:extLst>
            </p:cNvPr>
            <p:cNvCxnSpPr>
              <a:cxnSpLocks/>
              <a:stCxn id="75" idx="4"/>
            </p:cNvCxnSpPr>
            <p:nvPr userDrawn="1"/>
          </p:nvCxnSpPr>
          <p:spPr>
            <a:xfrm flipV="1">
              <a:off x="7750213" y="54467"/>
              <a:ext cx="93642" cy="3887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="" xmlns:a16="http://schemas.microsoft.com/office/drawing/2014/main" id="{23E6CA4A-B30D-4EB2-AA92-4A81F8C72FC0}"/>
                </a:ext>
              </a:extLst>
            </p:cNvPr>
            <p:cNvCxnSpPr>
              <a:cxnSpLocks/>
              <a:stCxn id="76" idx="3"/>
            </p:cNvCxnSpPr>
            <p:nvPr userDrawn="1"/>
          </p:nvCxnSpPr>
          <p:spPr>
            <a:xfrm flipH="1" flipV="1">
              <a:off x="8652184" y="-11241"/>
              <a:ext cx="511421" cy="35677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="" xmlns:a16="http://schemas.microsoft.com/office/drawing/2014/main" id="{FA31386C-C4D0-4EFC-A276-443457DE9BC7}"/>
                </a:ext>
              </a:extLst>
            </p:cNvPr>
            <p:cNvCxnSpPr>
              <a:cxnSpLocks/>
              <a:stCxn id="76" idx="2"/>
              <a:endCxn id="75" idx="6"/>
            </p:cNvCxnSpPr>
            <p:nvPr userDrawn="1"/>
          </p:nvCxnSpPr>
          <p:spPr>
            <a:xfrm flipH="1">
              <a:off x="7824909" y="424760"/>
              <a:ext cx="1305879" cy="93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="" xmlns:a16="http://schemas.microsoft.com/office/drawing/2014/main" id="{5EDD08E5-161D-44C4-8CC7-16C83B54B9FF}"/>
                </a:ext>
              </a:extLst>
            </p:cNvPr>
            <p:cNvCxnSpPr>
              <a:cxnSpLocks/>
              <a:stCxn id="81" idx="4"/>
              <a:endCxn id="76" idx="0"/>
            </p:cNvCxnSpPr>
            <p:nvPr userDrawn="1"/>
          </p:nvCxnSpPr>
          <p:spPr>
            <a:xfrm flipH="1" flipV="1">
              <a:off x="9242832" y="536804"/>
              <a:ext cx="63844" cy="9788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="" xmlns:a16="http://schemas.microsoft.com/office/drawing/2014/main" id="{5BB52D6B-BBC9-4049-89CF-F4BE3BA82C6D}"/>
                </a:ext>
              </a:extLst>
            </p:cNvPr>
            <p:cNvCxnSpPr>
              <a:cxnSpLocks/>
              <a:stCxn id="80" idx="3"/>
              <a:endCxn id="76" idx="7"/>
            </p:cNvCxnSpPr>
            <p:nvPr userDrawn="1"/>
          </p:nvCxnSpPr>
          <p:spPr>
            <a:xfrm flipH="1" flipV="1">
              <a:off x="9322059" y="503987"/>
              <a:ext cx="1572968" cy="6496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="" xmlns:a16="http://schemas.microsoft.com/office/drawing/2014/main" id="{562766DD-0278-45E7-A418-B00CA9E0B0F0}"/>
                </a:ext>
              </a:extLst>
            </p:cNvPr>
            <p:cNvCxnSpPr>
              <a:cxnSpLocks/>
              <a:stCxn id="80" idx="2"/>
              <a:endCxn id="81" idx="6"/>
            </p:cNvCxnSpPr>
            <p:nvPr userDrawn="1"/>
          </p:nvCxnSpPr>
          <p:spPr>
            <a:xfrm flipH="1">
              <a:off x="9418720" y="1237716"/>
              <a:ext cx="1459318" cy="3900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="" xmlns:a16="http://schemas.microsoft.com/office/drawing/2014/main" id="{9A86ABA7-90CC-43B3-98A4-3A70F3E7CA90}"/>
                </a:ext>
              </a:extLst>
            </p:cNvPr>
            <p:cNvCxnSpPr>
              <a:cxnSpLocks/>
              <a:stCxn id="80" idx="1"/>
              <a:endCxn id="82" idx="4"/>
            </p:cNvCxnSpPr>
            <p:nvPr userDrawn="1"/>
          </p:nvCxnSpPr>
          <p:spPr>
            <a:xfrm flipH="1">
              <a:off x="10349083" y="1309164"/>
              <a:ext cx="576378" cy="122196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="" xmlns:a16="http://schemas.microsoft.com/office/drawing/2014/main" id="{BBAE8F31-35EA-4950-B29E-54DD0424CBC0}"/>
                </a:ext>
              </a:extLst>
            </p:cNvPr>
            <p:cNvCxnSpPr>
              <a:cxnSpLocks/>
              <a:stCxn id="78" idx="1"/>
              <a:endCxn id="82" idx="5"/>
            </p:cNvCxnSpPr>
            <p:nvPr userDrawn="1"/>
          </p:nvCxnSpPr>
          <p:spPr>
            <a:xfrm flipH="1">
              <a:off x="10401901" y="1774673"/>
              <a:ext cx="1757220" cy="7783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="" xmlns:a16="http://schemas.microsoft.com/office/drawing/2014/main" id="{D14F2F86-5A3C-4FF9-9A2A-894802E84D80}"/>
                </a:ext>
              </a:extLst>
            </p:cNvPr>
            <p:cNvCxnSpPr>
              <a:cxnSpLocks/>
              <a:stCxn id="78" idx="0"/>
              <a:endCxn id="79" idx="4"/>
            </p:cNvCxnSpPr>
            <p:nvPr userDrawn="1"/>
          </p:nvCxnSpPr>
          <p:spPr>
            <a:xfrm flipH="1">
              <a:off x="11893491" y="1806534"/>
              <a:ext cx="313099" cy="9575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="" xmlns:a16="http://schemas.microsoft.com/office/drawing/2014/main" id="{78069052-1C62-41CF-B742-38B248C22B05}"/>
                </a:ext>
              </a:extLst>
            </p:cNvPr>
            <p:cNvCxnSpPr>
              <a:cxnSpLocks/>
              <a:stCxn id="150" idx="7"/>
              <a:endCxn id="215" idx="1"/>
            </p:cNvCxnSpPr>
            <p:nvPr userDrawn="1"/>
          </p:nvCxnSpPr>
          <p:spPr>
            <a:xfrm flipH="1" flipV="1">
              <a:off x="8117425" y="3321916"/>
              <a:ext cx="642685" cy="11061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="" xmlns:a16="http://schemas.microsoft.com/office/drawing/2014/main" id="{B6A779B7-6A8E-4BE6-AEBA-83918EB4AAE8}"/>
                </a:ext>
              </a:extLst>
            </p:cNvPr>
            <p:cNvCxnSpPr>
              <a:cxnSpLocks/>
              <a:endCxn id="77" idx="6"/>
            </p:cNvCxnSpPr>
            <p:nvPr userDrawn="1"/>
          </p:nvCxnSpPr>
          <p:spPr>
            <a:xfrm flipH="1">
              <a:off x="11941804" y="350882"/>
              <a:ext cx="294325" cy="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="" xmlns:a16="http://schemas.microsoft.com/office/drawing/2014/main" id="{9FC02040-715C-43BA-A35A-208E1F2B8A2C}"/>
                </a:ext>
              </a:extLst>
            </p:cNvPr>
            <p:cNvCxnSpPr>
              <a:cxnSpLocks/>
              <a:stCxn id="150" idx="0"/>
              <a:endCxn id="214" idx="3"/>
            </p:cNvCxnSpPr>
            <p:nvPr userDrawn="1"/>
          </p:nvCxnSpPr>
          <p:spPr>
            <a:xfrm flipV="1">
              <a:off x="8839337" y="3056346"/>
              <a:ext cx="575543" cy="133887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="" xmlns:a16="http://schemas.microsoft.com/office/drawing/2014/main" id="{81CE08A8-26F3-4B85-A77B-EA864F861BA3}"/>
                </a:ext>
              </a:extLst>
            </p:cNvPr>
            <p:cNvCxnSpPr>
              <a:cxnSpLocks/>
              <a:stCxn id="162" idx="0"/>
              <a:endCxn id="213" idx="0"/>
            </p:cNvCxnSpPr>
            <p:nvPr userDrawn="1"/>
          </p:nvCxnSpPr>
          <p:spPr>
            <a:xfrm flipH="1" flipV="1">
              <a:off x="10593831" y="3434127"/>
              <a:ext cx="970340" cy="111667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="" xmlns:a16="http://schemas.microsoft.com/office/drawing/2014/main" id="{E49A2894-59FE-4627-B09B-11B416578DD5}"/>
                </a:ext>
              </a:extLst>
            </p:cNvPr>
            <p:cNvCxnSpPr>
              <a:cxnSpLocks/>
              <a:stCxn id="162" idx="1"/>
              <a:endCxn id="79" idx="0"/>
            </p:cNvCxnSpPr>
            <p:nvPr userDrawn="1"/>
          </p:nvCxnSpPr>
          <p:spPr>
            <a:xfrm flipV="1">
              <a:off x="11616989" y="2983008"/>
              <a:ext cx="228732" cy="15896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="" xmlns:a16="http://schemas.microsoft.com/office/drawing/2014/main" id="{5C461EA5-AABA-4AFD-A86B-586B4C950946}"/>
                </a:ext>
              </a:extLst>
            </p:cNvPr>
            <p:cNvCxnSpPr>
              <a:cxnSpLocks/>
              <a:stCxn id="79" idx="2"/>
              <a:endCxn id="82" idx="6"/>
            </p:cNvCxnSpPr>
            <p:nvPr userDrawn="1"/>
          </p:nvCxnSpPr>
          <p:spPr>
            <a:xfrm flipH="1" flipV="1">
              <a:off x="10423779" y="2605827"/>
              <a:ext cx="1336358" cy="24382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="" xmlns:a16="http://schemas.microsoft.com/office/drawing/2014/main" id="{07018BEF-3309-4641-BC3C-0B00F6442855}"/>
                </a:ext>
              </a:extLst>
            </p:cNvPr>
            <p:cNvCxnSpPr>
              <a:cxnSpLocks/>
              <a:stCxn id="78" idx="2"/>
              <a:endCxn id="80" idx="6"/>
            </p:cNvCxnSpPr>
            <p:nvPr userDrawn="1"/>
          </p:nvCxnSpPr>
          <p:spPr>
            <a:xfrm flipH="1" flipV="1">
              <a:off x="11097954" y="1194675"/>
              <a:ext cx="1050131" cy="52390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="" xmlns:a16="http://schemas.microsoft.com/office/drawing/2014/main" id="{87694E94-CDB6-42E5-9499-FE75FA476E90}"/>
                </a:ext>
              </a:extLst>
            </p:cNvPr>
            <p:cNvCxnSpPr>
              <a:cxnSpLocks/>
              <a:stCxn id="77" idx="1"/>
              <a:endCxn id="80" idx="5"/>
            </p:cNvCxnSpPr>
            <p:nvPr userDrawn="1"/>
          </p:nvCxnSpPr>
          <p:spPr>
            <a:xfrm flipH="1">
              <a:off x="11050531" y="430109"/>
              <a:ext cx="700002" cy="6931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="" xmlns:a16="http://schemas.microsoft.com/office/drawing/2014/main" id="{9A24D912-578C-4BD9-BD77-68A17AC92C3E}"/>
                </a:ext>
              </a:extLst>
            </p:cNvPr>
            <p:cNvCxnSpPr>
              <a:cxnSpLocks/>
              <a:stCxn id="77" idx="3"/>
              <a:endCxn id="94" idx="1"/>
            </p:cNvCxnSpPr>
            <p:nvPr userDrawn="1"/>
          </p:nvCxnSpPr>
          <p:spPr>
            <a:xfrm flipH="1" flipV="1">
              <a:off x="10480717" y="1658"/>
              <a:ext cx="1269816" cy="26999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="" xmlns:a16="http://schemas.microsoft.com/office/drawing/2014/main" id="{F9B2DC65-AD4F-42B3-A1B3-E9C6AC8A7EB0}"/>
                </a:ext>
              </a:extLst>
            </p:cNvPr>
            <p:cNvCxnSpPr>
              <a:cxnSpLocks/>
              <a:stCxn id="80" idx="4"/>
              <a:endCxn id="94" idx="2"/>
            </p:cNvCxnSpPr>
            <p:nvPr userDrawn="1"/>
          </p:nvCxnSpPr>
          <p:spPr>
            <a:xfrm flipH="1" flipV="1">
              <a:off x="10368902" y="619"/>
              <a:ext cx="597574" cy="11056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="" xmlns:a16="http://schemas.microsoft.com/office/drawing/2014/main" id="{F77A3B55-7C38-4976-AAE3-1E728660165E}"/>
                </a:ext>
              </a:extLst>
            </p:cNvPr>
            <p:cNvCxnSpPr>
              <a:cxnSpLocks/>
              <a:stCxn id="76" idx="5"/>
              <a:endCxn id="94" idx="0"/>
            </p:cNvCxnSpPr>
            <p:nvPr userDrawn="1"/>
          </p:nvCxnSpPr>
          <p:spPr>
            <a:xfrm flipV="1">
              <a:off x="9322059" y="-420"/>
              <a:ext cx="935027" cy="34595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="" xmlns:a16="http://schemas.microsoft.com/office/drawing/2014/main" id="{98143AC7-756F-476F-B343-8DE46FBFC98A}"/>
                </a:ext>
              </a:extLst>
            </p:cNvPr>
            <p:cNvCxnSpPr>
              <a:cxnSpLocks/>
              <a:stCxn id="77" idx="7"/>
              <a:endCxn id="78" idx="3"/>
            </p:cNvCxnSpPr>
            <p:nvPr userDrawn="1"/>
          </p:nvCxnSpPr>
          <p:spPr>
            <a:xfrm>
              <a:off x="11908987" y="430109"/>
              <a:ext cx="270959" cy="124100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="" xmlns:a16="http://schemas.microsoft.com/office/drawing/2014/main" id="{A1F9E6FC-94A3-496B-AB95-5F81DDDE8FAA}"/>
                </a:ext>
              </a:extLst>
            </p:cNvPr>
            <p:cNvCxnSpPr>
              <a:cxnSpLocks/>
              <a:stCxn id="75" idx="7"/>
              <a:endCxn id="81" idx="3"/>
            </p:cNvCxnSpPr>
            <p:nvPr userDrawn="1"/>
          </p:nvCxnSpPr>
          <p:spPr>
            <a:xfrm>
              <a:off x="7803031" y="570690"/>
              <a:ext cx="1424418" cy="9778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="" xmlns:a16="http://schemas.microsoft.com/office/drawing/2014/main" id="{70735CA9-DD50-422B-85CE-0C086FC9CC30}"/>
                </a:ext>
              </a:extLst>
            </p:cNvPr>
            <p:cNvCxnSpPr>
              <a:cxnSpLocks/>
              <a:endCxn id="77" idx="4"/>
            </p:cNvCxnSpPr>
            <p:nvPr userDrawn="1"/>
          </p:nvCxnSpPr>
          <p:spPr>
            <a:xfrm flipH="1">
              <a:off x="11829760" y="8940"/>
              <a:ext cx="14366" cy="22989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Oval 65">
              <a:extLst>
                <a:ext uri="{FF2B5EF4-FFF2-40B4-BE49-F238E27FC236}">
                  <a16:creationId xmlns="" xmlns:a16="http://schemas.microsoft.com/office/drawing/2014/main" id="{C85D7DB4-53E1-47E9-9324-650B2BB0C880}"/>
                </a:ext>
              </a:extLst>
            </p:cNvPr>
            <p:cNvSpPr/>
            <p:nvPr userDrawn="1"/>
          </p:nvSpPr>
          <p:spPr>
            <a:xfrm rot="1036530" flipV="1">
              <a:off x="3282465" y="277068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Oval 66">
              <a:extLst>
                <a:ext uri="{FF2B5EF4-FFF2-40B4-BE49-F238E27FC236}">
                  <a16:creationId xmlns="" xmlns:a16="http://schemas.microsoft.com/office/drawing/2014/main" id="{709E2C89-EF9A-4227-98A5-54E426329A83}"/>
                </a:ext>
              </a:extLst>
            </p:cNvPr>
            <p:cNvSpPr/>
            <p:nvPr userDrawn="1"/>
          </p:nvSpPr>
          <p:spPr>
            <a:xfrm flipV="1">
              <a:off x="2747608" y="1509248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>
              <a:extLst>
                <a:ext uri="{FF2B5EF4-FFF2-40B4-BE49-F238E27FC236}">
                  <a16:creationId xmlns="" xmlns:a16="http://schemas.microsoft.com/office/drawing/2014/main" id="{03C40CCB-1D64-419D-BA2D-E718BD22A87E}"/>
                </a:ext>
              </a:extLst>
            </p:cNvPr>
            <p:cNvSpPr/>
            <p:nvPr userDrawn="1"/>
          </p:nvSpPr>
          <p:spPr>
            <a:xfrm flipV="1">
              <a:off x="1393233" y="171375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="" xmlns:a16="http://schemas.microsoft.com/office/drawing/2014/main" id="{088C3687-EB51-43A0-A744-36177DDFF445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898758" y="683587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>
              <a:extLst>
                <a:ext uri="{FF2B5EF4-FFF2-40B4-BE49-F238E27FC236}">
                  <a16:creationId xmlns="" xmlns:a16="http://schemas.microsoft.com/office/drawing/2014/main" id="{F04BA939-B0DD-4F21-B346-D46861FC32C1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677624" y="5685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>
              <a:extLst>
                <a:ext uri="{FF2B5EF4-FFF2-40B4-BE49-F238E27FC236}">
                  <a16:creationId xmlns="" xmlns:a16="http://schemas.microsoft.com/office/drawing/2014/main" id="{FFA3DB31-8773-49EC-B2C8-EDD982D86D5A}"/>
                </a:ext>
              </a:extLst>
            </p:cNvPr>
            <p:cNvSpPr/>
            <p:nvPr userDrawn="1"/>
          </p:nvSpPr>
          <p:spPr>
            <a:xfrm flipV="1">
              <a:off x="5036983" y="880818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Oval 71">
              <a:extLst>
                <a:ext uri="{FF2B5EF4-FFF2-40B4-BE49-F238E27FC236}">
                  <a16:creationId xmlns="" xmlns:a16="http://schemas.microsoft.com/office/drawing/2014/main" id="{7860734D-F81E-491D-A36C-7B75D5983484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6168345" y="1141694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>
              <a:extLst>
                <a:ext uri="{FF2B5EF4-FFF2-40B4-BE49-F238E27FC236}">
                  <a16:creationId xmlns="" xmlns:a16="http://schemas.microsoft.com/office/drawing/2014/main" id="{81219A5C-7EDF-485B-A662-3011F28830F9}"/>
                </a:ext>
              </a:extLst>
            </p:cNvPr>
            <p:cNvSpPr/>
            <p:nvPr userDrawn="1"/>
          </p:nvSpPr>
          <p:spPr>
            <a:xfrm flipV="1">
              <a:off x="6173566" y="2159704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>
              <a:extLst>
                <a:ext uri="{FF2B5EF4-FFF2-40B4-BE49-F238E27FC236}">
                  <a16:creationId xmlns="" xmlns:a16="http://schemas.microsoft.com/office/drawing/2014/main" id="{20D2140B-3417-4B56-89A8-6F81ED0FFBD2}"/>
                </a:ext>
              </a:extLst>
            </p:cNvPr>
            <p:cNvSpPr/>
            <p:nvPr userDrawn="1"/>
          </p:nvSpPr>
          <p:spPr>
            <a:xfrm flipV="1">
              <a:off x="7625759" y="161013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>
              <a:extLst>
                <a:ext uri="{FF2B5EF4-FFF2-40B4-BE49-F238E27FC236}">
                  <a16:creationId xmlns="" xmlns:a16="http://schemas.microsoft.com/office/drawing/2014/main" id="{9AB29AED-F835-48E8-A9C2-F223B3B8FDE6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7675517" y="443175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>
              <a:extLst>
                <a:ext uri="{FF2B5EF4-FFF2-40B4-BE49-F238E27FC236}">
                  <a16:creationId xmlns="" xmlns:a16="http://schemas.microsoft.com/office/drawing/2014/main" id="{AF33854B-D1D4-4F8A-BACF-2031148326B5}"/>
                </a:ext>
              </a:extLst>
            </p:cNvPr>
            <p:cNvSpPr/>
            <p:nvPr userDrawn="1"/>
          </p:nvSpPr>
          <p:spPr>
            <a:xfrm flipV="1">
              <a:off x="9130788" y="3127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>
              <a:extLst>
                <a:ext uri="{FF2B5EF4-FFF2-40B4-BE49-F238E27FC236}">
                  <a16:creationId xmlns="" xmlns:a16="http://schemas.microsoft.com/office/drawing/2014/main" id="{32592367-450E-4D51-8BA9-F86A1A3CEC56}"/>
                </a:ext>
              </a:extLst>
            </p:cNvPr>
            <p:cNvSpPr/>
            <p:nvPr userDrawn="1"/>
          </p:nvSpPr>
          <p:spPr>
            <a:xfrm flipV="1">
              <a:off x="11717716" y="23883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>
              <a:extLst>
                <a:ext uri="{FF2B5EF4-FFF2-40B4-BE49-F238E27FC236}">
                  <a16:creationId xmlns="" xmlns:a16="http://schemas.microsoft.com/office/drawing/2014/main" id="{E36B3983-C1EA-451B-BB22-41EAA60C49C2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V="1">
              <a:off x="12146619" y="1658608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="" xmlns:a16="http://schemas.microsoft.com/office/drawing/2014/main" id="{9E1CB12A-0AE3-4281-95AC-3B8FA027C130}"/>
                </a:ext>
              </a:extLst>
            </p:cNvPr>
            <p:cNvSpPr/>
            <p:nvPr userDrawn="1"/>
          </p:nvSpPr>
          <p:spPr>
            <a:xfrm rot="738506" flipV="1">
              <a:off x="11757562" y="276149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>
              <a:extLst>
                <a:ext uri="{FF2B5EF4-FFF2-40B4-BE49-F238E27FC236}">
                  <a16:creationId xmlns="" xmlns:a16="http://schemas.microsoft.com/office/drawing/2014/main" id="{E9045CD3-09B2-4E9E-86B4-3BB4DDDBB852}"/>
                </a:ext>
              </a:extLst>
            </p:cNvPr>
            <p:cNvSpPr/>
            <p:nvPr userDrawn="1"/>
          </p:nvSpPr>
          <p:spPr>
            <a:xfrm rot="20935587" flipV="1">
              <a:off x="10875952" y="1104151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>
              <a:extLst>
                <a:ext uri="{FF2B5EF4-FFF2-40B4-BE49-F238E27FC236}">
                  <a16:creationId xmlns="" xmlns:a16="http://schemas.microsoft.com/office/drawing/2014/main" id="{BF841AED-9DB7-43A1-85AF-A19C1B7BD64B}"/>
                </a:ext>
              </a:extLst>
            </p:cNvPr>
            <p:cNvSpPr/>
            <p:nvPr userDrawn="1"/>
          </p:nvSpPr>
          <p:spPr>
            <a:xfrm flipV="1">
              <a:off x="9194632" y="151567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81">
              <a:extLst>
                <a:ext uri="{FF2B5EF4-FFF2-40B4-BE49-F238E27FC236}">
                  <a16:creationId xmlns="" xmlns:a16="http://schemas.microsoft.com/office/drawing/2014/main" id="{F2A0DD65-4FF5-4C15-9BC2-2946F57370DC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0274387" y="2531131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>
              <a:extLst>
                <a:ext uri="{FF2B5EF4-FFF2-40B4-BE49-F238E27FC236}">
                  <a16:creationId xmlns="" xmlns:a16="http://schemas.microsoft.com/office/drawing/2014/main" id="{58BC5438-5B97-4E01-BBD0-3D932CC60CEA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780028" y="130134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Oval 83">
              <a:extLst>
                <a:ext uri="{FF2B5EF4-FFF2-40B4-BE49-F238E27FC236}">
                  <a16:creationId xmlns="" xmlns:a16="http://schemas.microsoft.com/office/drawing/2014/main" id="{0F50743A-08C6-492E-BFEB-68FEC2B6A5A5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4938273" y="211980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Oval 84">
              <a:extLst>
                <a:ext uri="{FF2B5EF4-FFF2-40B4-BE49-F238E27FC236}">
                  <a16:creationId xmlns="" xmlns:a16="http://schemas.microsoft.com/office/drawing/2014/main" id="{ED087C55-710F-4512-BDE0-982018584995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888828" y="2078148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6" name="Straight Connector 85">
              <a:extLst>
                <a:ext uri="{FF2B5EF4-FFF2-40B4-BE49-F238E27FC236}">
                  <a16:creationId xmlns="" xmlns:a16="http://schemas.microsoft.com/office/drawing/2014/main" id="{CC9C201F-48E4-4BE4-BE7D-7B78E27E2641}"/>
                </a:ext>
              </a:extLst>
            </p:cNvPr>
            <p:cNvCxnSpPr>
              <a:cxnSpLocks/>
              <a:stCxn id="85" idx="2"/>
              <a:endCxn id="67" idx="7"/>
            </p:cNvCxnSpPr>
            <p:nvPr userDrawn="1"/>
          </p:nvCxnSpPr>
          <p:spPr>
            <a:xfrm flipH="1" flipV="1">
              <a:off x="2949180" y="1710820"/>
              <a:ext cx="939648" cy="44202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="" xmlns:a16="http://schemas.microsoft.com/office/drawing/2014/main" id="{FA215683-3F41-4989-A91B-86482CAF52C9}"/>
                </a:ext>
              </a:extLst>
            </p:cNvPr>
            <p:cNvCxnSpPr>
              <a:cxnSpLocks/>
              <a:stCxn id="68" idx="4"/>
              <a:endCxn id="69" idx="1"/>
            </p:cNvCxnSpPr>
            <p:nvPr userDrawn="1"/>
          </p:nvCxnSpPr>
          <p:spPr>
            <a:xfrm flipV="1">
              <a:off x="1505277" y="811101"/>
              <a:ext cx="415359" cy="9026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Oval 87">
              <a:extLst>
                <a:ext uri="{FF2B5EF4-FFF2-40B4-BE49-F238E27FC236}">
                  <a16:creationId xmlns="" xmlns:a16="http://schemas.microsoft.com/office/drawing/2014/main" id="{9A20A5AC-7B72-46B4-9A02-5A59E89A4579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435217" y="86366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9" name="Straight Connector 88">
              <a:extLst>
                <a:ext uri="{FF2B5EF4-FFF2-40B4-BE49-F238E27FC236}">
                  <a16:creationId xmlns="" xmlns:a16="http://schemas.microsoft.com/office/drawing/2014/main" id="{5AC034E5-3045-4C72-A245-51A7D7606B36}"/>
                </a:ext>
              </a:extLst>
            </p:cNvPr>
            <p:cNvCxnSpPr>
              <a:cxnSpLocks/>
              <a:stCxn id="88" idx="3"/>
            </p:cNvCxnSpPr>
            <p:nvPr userDrawn="1"/>
          </p:nvCxnSpPr>
          <p:spPr>
            <a:xfrm flipH="1" flipV="1">
              <a:off x="14396" y="20999"/>
              <a:ext cx="442699" cy="8645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="" xmlns:a16="http://schemas.microsoft.com/office/drawing/2014/main" id="{2B4D5B8C-FCAE-4D66-A6B3-791D4787E79E}"/>
                </a:ext>
              </a:extLst>
            </p:cNvPr>
            <p:cNvCxnSpPr>
              <a:cxnSpLocks/>
              <a:stCxn id="88" idx="2"/>
            </p:cNvCxnSpPr>
            <p:nvPr userDrawn="1"/>
          </p:nvCxnSpPr>
          <p:spPr>
            <a:xfrm flipH="1" flipV="1">
              <a:off x="-27532" y="832189"/>
              <a:ext cx="462749" cy="10617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="" xmlns:a16="http://schemas.microsoft.com/office/drawing/2014/main" id="{EA1782CB-DF33-44B9-BED1-41E48F248A50}"/>
                </a:ext>
              </a:extLst>
            </p:cNvPr>
            <p:cNvCxnSpPr>
              <a:cxnSpLocks/>
              <a:stCxn id="88" idx="1"/>
            </p:cNvCxnSpPr>
            <p:nvPr userDrawn="1"/>
          </p:nvCxnSpPr>
          <p:spPr>
            <a:xfrm flipH="1">
              <a:off x="-27532" y="991183"/>
              <a:ext cx="484627" cy="496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="" xmlns:a16="http://schemas.microsoft.com/office/drawing/2014/main" id="{537FBA88-9688-45F0-B04D-222EDBF843CF}"/>
                </a:ext>
              </a:extLst>
            </p:cNvPr>
            <p:cNvCxnSpPr>
              <a:cxnSpLocks/>
              <a:endCxn id="68" idx="2"/>
            </p:cNvCxnSpPr>
            <p:nvPr userDrawn="1"/>
          </p:nvCxnSpPr>
          <p:spPr>
            <a:xfrm flipV="1">
              <a:off x="42498" y="1825802"/>
              <a:ext cx="1350735" cy="17745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Chord 92">
              <a:extLst>
                <a:ext uri="{FF2B5EF4-FFF2-40B4-BE49-F238E27FC236}">
                  <a16:creationId xmlns="" xmlns:a16="http://schemas.microsoft.com/office/drawing/2014/main" id="{8F50A8FD-DA90-487E-A4B2-9EF9C90693E8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6507935" y="-75430"/>
              <a:ext cx="149392" cy="149392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Chord 93">
              <a:extLst>
                <a:ext uri="{FF2B5EF4-FFF2-40B4-BE49-F238E27FC236}">
                  <a16:creationId xmlns="" xmlns:a16="http://schemas.microsoft.com/office/drawing/2014/main" id="{8A478409-4933-4289-8478-209580633B34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0256792" y="-104349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5" name="Straight Connector 94">
              <a:extLst>
                <a:ext uri="{FF2B5EF4-FFF2-40B4-BE49-F238E27FC236}">
                  <a16:creationId xmlns="" xmlns:a16="http://schemas.microsoft.com/office/drawing/2014/main" id="{F32554CF-827E-44A7-BED4-3A73C3692EEB}"/>
                </a:ext>
              </a:extLst>
            </p:cNvPr>
            <p:cNvCxnSpPr>
              <a:cxnSpLocks/>
              <a:stCxn id="93" idx="1"/>
              <a:endCxn id="75" idx="3"/>
            </p:cNvCxnSpPr>
            <p:nvPr userDrawn="1"/>
          </p:nvCxnSpPr>
          <p:spPr>
            <a:xfrm>
              <a:off x="6657218" y="-4759"/>
              <a:ext cx="1040177" cy="46981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="" xmlns:a16="http://schemas.microsoft.com/office/drawing/2014/main" id="{6981A961-FB45-43D9-AC17-3BFF0259559E}"/>
                </a:ext>
              </a:extLst>
            </p:cNvPr>
            <p:cNvCxnSpPr>
              <a:cxnSpLocks/>
              <a:endCxn id="147" idx="1"/>
            </p:cNvCxnSpPr>
            <p:nvPr userDrawn="1"/>
          </p:nvCxnSpPr>
          <p:spPr>
            <a:xfrm flipH="1">
              <a:off x="11505573" y="5340915"/>
              <a:ext cx="674373" cy="39668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="" xmlns:a16="http://schemas.microsoft.com/office/drawing/2014/main" id="{79959F54-9DCF-4339-8E7B-865CEC1E414D}"/>
                </a:ext>
              </a:extLst>
            </p:cNvPr>
            <p:cNvCxnSpPr>
              <a:cxnSpLocks/>
              <a:endCxn id="162" idx="2"/>
            </p:cNvCxnSpPr>
            <p:nvPr userDrawn="1"/>
          </p:nvCxnSpPr>
          <p:spPr>
            <a:xfrm flipH="1">
              <a:off x="11638867" y="4355007"/>
              <a:ext cx="670058" cy="27048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="" xmlns:a16="http://schemas.microsoft.com/office/drawing/2014/main" id="{4DC7BEE1-C67E-4F94-8D82-4F10366BB570}"/>
                </a:ext>
              </a:extLst>
            </p:cNvPr>
            <p:cNvCxnSpPr>
              <a:cxnSpLocks/>
              <a:stCxn id="147" idx="0"/>
              <a:endCxn id="162" idx="4"/>
            </p:cNvCxnSpPr>
            <p:nvPr userDrawn="1"/>
          </p:nvCxnSpPr>
          <p:spPr>
            <a:xfrm flipV="1">
              <a:off x="11422079" y="4700191"/>
              <a:ext cx="142092" cy="100282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="" xmlns:a16="http://schemas.microsoft.com/office/drawing/2014/main" id="{646DB28D-DB75-40C7-A319-98F6F3CEDB47}"/>
                </a:ext>
              </a:extLst>
            </p:cNvPr>
            <p:cNvCxnSpPr>
              <a:cxnSpLocks/>
              <a:stCxn id="213" idx="2"/>
              <a:endCxn id="149" idx="1"/>
            </p:cNvCxnSpPr>
            <p:nvPr userDrawn="1"/>
          </p:nvCxnSpPr>
          <p:spPr>
            <a:xfrm>
              <a:off x="10451194" y="3503136"/>
              <a:ext cx="31607" cy="6934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="" xmlns:a16="http://schemas.microsoft.com/office/drawing/2014/main" id="{999718EA-2547-47A1-8E3B-EAE8E1BFFC55}"/>
                </a:ext>
              </a:extLst>
            </p:cNvPr>
            <p:cNvCxnSpPr>
              <a:cxnSpLocks/>
              <a:stCxn id="147" idx="7"/>
              <a:endCxn id="149" idx="3"/>
            </p:cNvCxnSpPr>
            <p:nvPr userDrawn="1"/>
          </p:nvCxnSpPr>
          <p:spPr>
            <a:xfrm flipH="1" flipV="1">
              <a:off x="10482801" y="4355007"/>
              <a:ext cx="855784" cy="13825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="" xmlns:a16="http://schemas.microsoft.com/office/drawing/2014/main" id="{6FFD2241-A284-449E-9453-D2FB90D201FF}"/>
                </a:ext>
              </a:extLst>
            </p:cNvPr>
            <p:cNvCxnSpPr>
              <a:cxnSpLocks/>
              <a:endCxn id="162" idx="3"/>
            </p:cNvCxnSpPr>
            <p:nvPr userDrawn="1"/>
          </p:nvCxnSpPr>
          <p:spPr>
            <a:xfrm flipH="1" flipV="1">
              <a:off x="11616989" y="4678313"/>
              <a:ext cx="692282" cy="40958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="" xmlns:a16="http://schemas.microsoft.com/office/drawing/2014/main" id="{7EB8ED5C-95A0-4123-A833-9086F3E289D2}"/>
                </a:ext>
              </a:extLst>
            </p:cNvPr>
            <p:cNvCxnSpPr>
              <a:cxnSpLocks/>
              <a:stCxn id="162" idx="6"/>
              <a:endCxn id="149" idx="2"/>
            </p:cNvCxnSpPr>
            <p:nvPr userDrawn="1"/>
          </p:nvCxnSpPr>
          <p:spPr>
            <a:xfrm flipH="1" flipV="1">
              <a:off x="10515618" y="4275780"/>
              <a:ext cx="973856" cy="3497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="" xmlns:a16="http://schemas.microsoft.com/office/drawing/2014/main" id="{E3E50F5B-905F-4F19-BC69-3DCB2B371F51}"/>
                </a:ext>
              </a:extLst>
            </p:cNvPr>
            <p:cNvCxnSpPr>
              <a:cxnSpLocks/>
              <a:stCxn id="148" idx="0"/>
              <a:endCxn id="149" idx="4"/>
            </p:cNvCxnSpPr>
            <p:nvPr userDrawn="1"/>
          </p:nvCxnSpPr>
          <p:spPr>
            <a:xfrm flipV="1">
              <a:off x="10334099" y="4387824"/>
              <a:ext cx="69475" cy="11410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="" xmlns:a16="http://schemas.microsoft.com/office/drawing/2014/main" id="{CBC9AB95-C9BE-4BA5-B255-CC96D46EFD82}"/>
                </a:ext>
              </a:extLst>
            </p:cNvPr>
            <p:cNvCxnSpPr>
              <a:cxnSpLocks/>
              <a:stCxn id="151" idx="1"/>
              <a:endCxn id="149" idx="5"/>
            </p:cNvCxnSpPr>
            <p:nvPr userDrawn="1"/>
          </p:nvCxnSpPr>
          <p:spPr>
            <a:xfrm flipV="1">
              <a:off x="8879746" y="4355007"/>
              <a:ext cx="1444602" cy="13037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="" xmlns:a16="http://schemas.microsoft.com/office/drawing/2014/main" id="{1119CD90-6434-4BAC-92DF-40CC638D290E}"/>
                </a:ext>
              </a:extLst>
            </p:cNvPr>
            <p:cNvCxnSpPr>
              <a:cxnSpLocks/>
              <a:stCxn id="151" idx="0"/>
              <a:endCxn id="150" idx="4"/>
            </p:cNvCxnSpPr>
            <p:nvPr userDrawn="1"/>
          </p:nvCxnSpPr>
          <p:spPr>
            <a:xfrm flipV="1">
              <a:off x="8826927" y="4619304"/>
              <a:ext cx="12410" cy="1017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>
              <a:extLst>
                <a:ext uri="{FF2B5EF4-FFF2-40B4-BE49-F238E27FC236}">
                  <a16:creationId xmlns="" xmlns:a16="http://schemas.microsoft.com/office/drawing/2014/main" id="{E96FFE7C-23EA-4CB4-B29E-3873AE2CB4EE}"/>
                </a:ext>
              </a:extLst>
            </p:cNvPr>
            <p:cNvCxnSpPr>
              <a:cxnSpLocks/>
              <a:stCxn id="150" idx="2"/>
              <a:endCxn id="149" idx="6"/>
            </p:cNvCxnSpPr>
            <p:nvPr userDrawn="1"/>
          </p:nvCxnSpPr>
          <p:spPr>
            <a:xfrm flipV="1">
              <a:off x="8951381" y="4275780"/>
              <a:ext cx="1340149" cy="2314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="" xmlns:a16="http://schemas.microsoft.com/office/drawing/2014/main" id="{51E1FC14-5B30-4C97-81DC-E37AC9430126}"/>
                </a:ext>
              </a:extLst>
            </p:cNvPr>
            <p:cNvCxnSpPr>
              <a:cxnSpLocks/>
              <a:stCxn id="150" idx="7"/>
              <a:endCxn id="158" idx="2"/>
            </p:cNvCxnSpPr>
            <p:nvPr userDrawn="1"/>
          </p:nvCxnSpPr>
          <p:spPr>
            <a:xfrm flipH="1" flipV="1">
              <a:off x="6683226" y="3221226"/>
              <a:ext cx="2076884" cy="12068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="" xmlns:a16="http://schemas.microsoft.com/office/drawing/2014/main" id="{000D45EF-2ABB-4374-AC35-E7E66C802956}"/>
                </a:ext>
              </a:extLst>
            </p:cNvPr>
            <p:cNvCxnSpPr>
              <a:cxnSpLocks/>
              <a:stCxn id="150" idx="6"/>
              <a:endCxn id="157" idx="2"/>
            </p:cNvCxnSpPr>
            <p:nvPr userDrawn="1"/>
          </p:nvCxnSpPr>
          <p:spPr>
            <a:xfrm flipH="1">
              <a:off x="7382508" y="4507260"/>
              <a:ext cx="1344785" cy="944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="" xmlns:a16="http://schemas.microsoft.com/office/drawing/2014/main" id="{EB848D5E-4B86-4365-BE40-C1E9C605BEA8}"/>
                </a:ext>
              </a:extLst>
            </p:cNvPr>
            <p:cNvCxnSpPr>
              <a:cxnSpLocks/>
              <a:stCxn id="157" idx="7"/>
              <a:endCxn id="158" idx="3"/>
            </p:cNvCxnSpPr>
            <p:nvPr userDrawn="1"/>
          </p:nvCxnSpPr>
          <p:spPr>
            <a:xfrm flipH="1" flipV="1">
              <a:off x="6661348" y="3274044"/>
              <a:ext cx="529889" cy="12484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="" xmlns:a16="http://schemas.microsoft.com/office/drawing/2014/main" id="{5CC3D79E-2A0F-4132-B214-2BFC8EBEA6A4}"/>
                </a:ext>
              </a:extLst>
            </p:cNvPr>
            <p:cNvCxnSpPr>
              <a:cxnSpLocks/>
              <a:stCxn id="214" idx="1"/>
              <a:endCxn id="149" idx="0"/>
            </p:cNvCxnSpPr>
            <p:nvPr userDrawn="1"/>
          </p:nvCxnSpPr>
          <p:spPr>
            <a:xfrm>
              <a:off x="9564537" y="3108409"/>
              <a:ext cx="839037" cy="105532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="" xmlns:a16="http://schemas.microsoft.com/office/drawing/2014/main" id="{1E95C72C-5DC8-4E44-A04C-60712F8C29DC}"/>
                </a:ext>
              </a:extLst>
            </p:cNvPr>
            <p:cNvCxnSpPr>
              <a:cxnSpLocks/>
              <a:endCxn id="147" idx="3"/>
            </p:cNvCxnSpPr>
            <p:nvPr userDrawn="1"/>
          </p:nvCxnSpPr>
          <p:spPr>
            <a:xfrm flipH="1" flipV="1">
              <a:off x="11505573" y="5904589"/>
              <a:ext cx="674373" cy="3280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="" xmlns:a16="http://schemas.microsoft.com/office/drawing/2014/main" id="{A0AA27BD-5A10-4370-9E99-C431FB7BBF06}"/>
                </a:ext>
              </a:extLst>
            </p:cNvPr>
            <p:cNvCxnSpPr>
              <a:cxnSpLocks/>
              <a:stCxn id="148" idx="2"/>
              <a:endCxn id="147" idx="6"/>
            </p:cNvCxnSpPr>
            <p:nvPr userDrawn="1"/>
          </p:nvCxnSpPr>
          <p:spPr>
            <a:xfrm>
              <a:off x="10408795" y="5603601"/>
              <a:ext cx="895205" cy="2174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="" xmlns:a16="http://schemas.microsoft.com/office/drawing/2014/main" id="{4DC9D52B-2BA9-4D4C-94AE-9EBCC9E9F897}"/>
                </a:ext>
              </a:extLst>
            </p:cNvPr>
            <p:cNvCxnSpPr>
              <a:cxnSpLocks/>
              <a:stCxn id="163" idx="0"/>
              <a:endCxn id="147" idx="5"/>
            </p:cNvCxnSpPr>
            <p:nvPr userDrawn="1"/>
          </p:nvCxnSpPr>
          <p:spPr>
            <a:xfrm flipV="1">
              <a:off x="10069009" y="5904589"/>
              <a:ext cx="1269576" cy="92154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="" xmlns:a16="http://schemas.microsoft.com/office/drawing/2014/main" id="{D8EDE77A-C599-4B0B-9DE4-E75C7B7CBD3D}"/>
                </a:ext>
              </a:extLst>
            </p:cNvPr>
            <p:cNvCxnSpPr>
              <a:cxnSpLocks/>
              <a:endCxn id="147" idx="4"/>
            </p:cNvCxnSpPr>
            <p:nvPr userDrawn="1"/>
          </p:nvCxnSpPr>
          <p:spPr>
            <a:xfrm flipH="1" flipV="1">
              <a:off x="11422079" y="5939173"/>
              <a:ext cx="271967" cy="910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="" xmlns:a16="http://schemas.microsoft.com/office/drawing/2014/main" id="{C30CBD17-90A0-47FF-899E-E5DF5E52088F}"/>
                </a:ext>
              </a:extLst>
            </p:cNvPr>
            <p:cNvCxnSpPr>
              <a:cxnSpLocks/>
              <a:stCxn id="163" idx="2"/>
              <a:endCxn id="148" idx="4"/>
            </p:cNvCxnSpPr>
            <p:nvPr userDrawn="1"/>
          </p:nvCxnSpPr>
          <p:spPr>
            <a:xfrm flipV="1">
              <a:off x="9994466" y="5678297"/>
              <a:ext cx="339634" cy="11471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="" xmlns:a16="http://schemas.microsoft.com/office/drawing/2014/main" id="{6E9176D4-CAAC-41BF-983F-15BC6B23AA2E}"/>
                </a:ext>
              </a:extLst>
            </p:cNvPr>
            <p:cNvCxnSpPr>
              <a:cxnSpLocks/>
              <a:stCxn id="151" idx="2"/>
              <a:endCxn id="148" idx="6"/>
            </p:cNvCxnSpPr>
            <p:nvPr userDrawn="1"/>
          </p:nvCxnSpPr>
          <p:spPr>
            <a:xfrm flipV="1">
              <a:off x="8901623" y="5603601"/>
              <a:ext cx="1357780" cy="1079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="" xmlns:a16="http://schemas.microsoft.com/office/drawing/2014/main" id="{E0B49AC8-ADAF-4426-A6ED-F73D10B73FBB}"/>
                </a:ext>
              </a:extLst>
            </p:cNvPr>
            <p:cNvCxnSpPr>
              <a:cxnSpLocks/>
              <a:stCxn id="151" idx="4"/>
            </p:cNvCxnSpPr>
            <p:nvPr userDrawn="1"/>
          </p:nvCxnSpPr>
          <p:spPr>
            <a:xfrm flipH="1">
              <a:off x="8785593" y="5786266"/>
              <a:ext cx="41334" cy="10424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="" xmlns:a16="http://schemas.microsoft.com/office/drawing/2014/main" id="{AD6F00E1-FD8C-4BEE-98A5-4DD1DB590F44}"/>
                </a:ext>
              </a:extLst>
            </p:cNvPr>
            <p:cNvCxnSpPr>
              <a:cxnSpLocks/>
              <a:stCxn id="152" idx="3"/>
            </p:cNvCxnSpPr>
            <p:nvPr userDrawn="1"/>
          </p:nvCxnSpPr>
          <p:spPr>
            <a:xfrm>
              <a:off x="7413535" y="5883908"/>
              <a:ext cx="565475" cy="9587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="" xmlns:a16="http://schemas.microsoft.com/office/drawing/2014/main" id="{88924D97-EE7C-498D-8A80-9C5F7E381C8E}"/>
                </a:ext>
              </a:extLst>
            </p:cNvPr>
            <p:cNvCxnSpPr>
              <a:cxnSpLocks/>
              <a:stCxn id="152" idx="2"/>
              <a:endCxn id="151" idx="6"/>
            </p:cNvCxnSpPr>
            <p:nvPr userDrawn="1"/>
          </p:nvCxnSpPr>
          <p:spPr>
            <a:xfrm flipV="1">
              <a:off x="7446352" y="5711570"/>
              <a:ext cx="1305879" cy="93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="" xmlns:a16="http://schemas.microsoft.com/office/drawing/2014/main" id="{CC4D91EB-0829-4AD1-9BBC-2414E9D0E0AC}"/>
                </a:ext>
              </a:extLst>
            </p:cNvPr>
            <p:cNvCxnSpPr>
              <a:cxnSpLocks/>
              <a:stCxn id="157" idx="4"/>
              <a:endCxn id="152" idx="0"/>
            </p:cNvCxnSpPr>
            <p:nvPr userDrawn="1"/>
          </p:nvCxnSpPr>
          <p:spPr>
            <a:xfrm>
              <a:off x="7270464" y="4713764"/>
              <a:ext cx="63844" cy="9788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="" xmlns:a16="http://schemas.microsoft.com/office/drawing/2014/main" id="{F63C3E4E-4E4C-4BB9-B5F5-4D72B15F7F2A}"/>
                </a:ext>
              </a:extLst>
            </p:cNvPr>
            <p:cNvCxnSpPr>
              <a:cxnSpLocks/>
              <a:stCxn id="156" idx="3"/>
              <a:endCxn id="152" idx="7"/>
            </p:cNvCxnSpPr>
            <p:nvPr userDrawn="1"/>
          </p:nvCxnSpPr>
          <p:spPr>
            <a:xfrm>
              <a:off x="5682113" y="5075781"/>
              <a:ext cx="1572968" cy="6496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="" xmlns:a16="http://schemas.microsoft.com/office/drawing/2014/main" id="{17589E6F-B89F-4A9B-B756-ED8A5C4A8C63}"/>
                </a:ext>
              </a:extLst>
            </p:cNvPr>
            <p:cNvCxnSpPr>
              <a:cxnSpLocks/>
              <a:stCxn id="156" idx="2"/>
              <a:endCxn id="157" idx="6"/>
            </p:cNvCxnSpPr>
            <p:nvPr userDrawn="1"/>
          </p:nvCxnSpPr>
          <p:spPr>
            <a:xfrm flipV="1">
              <a:off x="5699103" y="4601720"/>
              <a:ext cx="1459318" cy="3900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="" xmlns:a16="http://schemas.microsoft.com/office/drawing/2014/main" id="{C0E0C98F-2AB1-4E89-83EE-A6B8FA60DF09}"/>
                </a:ext>
              </a:extLst>
            </p:cNvPr>
            <p:cNvCxnSpPr>
              <a:cxnSpLocks/>
              <a:stCxn id="156" idx="1"/>
              <a:endCxn id="158" idx="4"/>
            </p:cNvCxnSpPr>
            <p:nvPr userDrawn="1"/>
          </p:nvCxnSpPr>
          <p:spPr>
            <a:xfrm flipV="1">
              <a:off x="5651680" y="3295922"/>
              <a:ext cx="956850" cy="162435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="" xmlns:a16="http://schemas.microsoft.com/office/drawing/2014/main" id="{E5D2FD08-59D7-4702-9576-A547AC7A8A62}"/>
                </a:ext>
              </a:extLst>
            </p:cNvPr>
            <p:cNvCxnSpPr>
              <a:cxnSpLocks/>
              <a:stCxn id="154" idx="1"/>
              <a:endCxn id="158" idx="5"/>
            </p:cNvCxnSpPr>
            <p:nvPr userDrawn="1"/>
          </p:nvCxnSpPr>
          <p:spPr>
            <a:xfrm flipV="1">
              <a:off x="4477836" y="3274044"/>
              <a:ext cx="2077876" cy="1772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="" xmlns:a16="http://schemas.microsoft.com/office/drawing/2014/main" id="{52B485EF-8E8D-4479-B819-883453BE241F}"/>
                </a:ext>
              </a:extLst>
            </p:cNvPr>
            <p:cNvCxnSpPr>
              <a:cxnSpLocks/>
              <a:stCxn id="154" idx="0"/>
              <a:endCxn id="155" idx="4"/>
            </p:cNvCxnSpPr>
            <p:nvPr userDrawn="1"/>
          </p:nvCxnSpPr>
          <p:spPr>
            <a:xfrm flipV="1">
              <a:off x="4430367" y="4043431"/>
              <a:ext cx="58508" cy="9715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="" xmlns:a16="http://schemas.microsoft.com/office/drawing/2014/main" id="{4D99830A-0B6B-4B2B-BAAA-39DE8D1D04AA}"/>
                </a:ext>
              </a:extLst>
            </p:cNvPr>
            <p:cNvCxnSpPr>
              <a:cxnSpLocks/>
              <a:stCxn id="160" idx="0"/>
              <a:endCxn id="159" idx="4"/>
            </p:cNvCxnSpPr>
            <p:nvPr userDrawn="1"/>
          </p:nvCxnSpPr>
          <p:spPr>
            <a:xfrm flipV="1">
              <a:off x="2274960" y="3873481"/>
              <a:ext cx="236156" cy="11539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="" xmlns:a16="http://schemas.microsoft.com/office/drawing/2014/main" id="{2AC6728F-DB31-4983-BE32-4D655323B5BC}"/>
                </a:ext>
              </a:extLst>
            </p:cNvPr>
            <p:cNvCxnSpPr>
              <a:cxnSpLocks/>
              <a:stCxn id="188" idx="7"/>
              <a:endCxn id="159" idx="5"/>
            </p:cNvCxnSpPr>
            <p:nvPr userDrawn="1"/>
          </p:nvCxnSpPr>
          <p:spPr>
            <a:xfrm flipV="1">
              <a:off x="1153506" y="3840664"/>
              <a:ext cx="1278383" cy="71666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="" xmlns:a16="http://schemas.microsoft.com/office/drawing/2014/main" id="{5F9AA938-CC74-4616-B307-1DB70C79C3B9}"/>
                </a:ext>
              </a:extLst>
            </p:cNvPr>
            <p:cNvCxnSpPr>
              <a:cxnSpLocks/>
              <a:endCxn id="160" idx="6"/>
            </p:cNvCxnSpPr>
            <p:nvPr userDrawn="1"/>
          </p:nvCxnSpPr>
          <p:spPr>
            <a:xfrm flipV="1">
              <a:off x="1109306" y="5139476"/>
              <a:ext cx="1053610" cy="4204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="" xmlns:a16="http://schemas.microsoft.com/office/drawing/2014/main" id="{78E304A2-F5D5-4F29-ADF0-E9D4DA4817CE}"/>
                </a:ext>
              </a:extLst>
            </p:cNvPr>
            <p:cNvCxnSpPr>
              <a:cxnSpLocks/>
              <a:stCxn id="187" idx="5"/>
              <a:endCxn id="161" idx="6"/>
            </p:cNvCxnSpPr>
            <p:nvPr userDrawn="1"/>
          </p:nvCxnSpPr>
          <p:spPr>
            <a:xfrm>
              <a:off x="1094332" y="5702233"/>
              <a:ext cx="1771424" cy="47755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="" xmlns:a16="http://schemas.microsoft.com/office/drawing/2014/main" id="{4F8945B3-E7BA-46C4-9545-BCE95E5F9F09}"/>
                </a:ext>
              </a:extLst>
            </p:cNvPr>
            <p:cNvCxnSpPr>
              <a:cxnSpLocks/>
              <a:endCxn id="161" idx="4"/>
            </p:cNvCxnSpPr>
            <p:nvPr userDrawn="1"/>
          </p:nvCxnSpPr>
          <p:spPr>
            <a:xfrm flipV="1">
              <a:off x="2739040" y="6254482"/>
              <a:ext cx="201412" cy="54393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="" xmlns:a16="http://schemas.microsoft.com/office/drawing/2014/main" id="{1C635628-6EFD-441D-9972-6403B0D0FABE}"/>
                </a:ext>
              </a:extLst>
            </p:cNvPr>
            <p:cNvCxnSpPr>
              <a:cxnSpLocks/>
              <a:stCxn id="161" idx="3"/>
            </p:cNvCxnSpPr>
            <p:nvPr userDrawn="1"/>
          </p:nvCxnSpPr>
          <p:spPr>
            <a:xfrm>
              <a:off x="2993271" y="6232605"/>
              <a:ext cx="836426" cy="5658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="" xmlns:a16="http://schemas.microsoft.com/office/drawing/2014/main" id="{9E7AB171-7A32-46D2-9D9D-8AC2DA640438}"/>
                </a:ext>
              </a:extLst>
            </p:cNvPr>
            <p:cNvCxnSpPr>
              <a:cxnSpLocks/>
              <a:stCxn id="161" idx="3"/>
              <a:endCxn id="153" idx="6"/>
            </p:cNvCxnSpPr>
            <p:nvPr userDrawn="1"/>
          </p:nvCxnSpPr>
          <p:spPr>
            <a:xfrm flipV="1">
              <a:off x="2993270" y="6187800"/>
              <a:ext cx="1496920" cy="4480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="" xmlns:a16="http://schemas.microsoft.com/office/drawing/2014/main" id="{A0594AE1-1E9E-4B6E-BC3A-379515A29636}"/>
                </a:ext>
              </a:extLst>
            </p:cNvPr>
            <p:cNvCxnSpPr>
              <a:cxnSpLocks/>
              <a:stCxn id="161" idx="1"/>
              <a:endCxn id="154" idx="5"/>
            </p:cNvCxnSpPr>
            <p:nvPr userDrawn="1"/>
          </p:nvCxnSpPr>
          <p:spPr>
            <a:xfrm flipV="1">
              <a:off x="2993270" y="5129624"/>
              <a:ext cx="1360178" cy="99734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="" xmlns:a16="http://schemas.microsoft.com/office/drawing/2014/main" id="{538D00EE-907C-4360-A607-9D263044EC4E}"/>
                </a:ext>
              </a:extLst>
            </p:cNvPr>
            <p:cNvCxnSpPr>
              <a:cxnSpLocks/>
              <a:stCxn id="160" idx="2"/>
              <a:endCxn id="154" idx="6"/>
            </p:cNvCxnSpPr>
            <p:nvPr userDrawn="1"/>
          </p:nvCxnSpPr>
          <p:spPr>
            <a:xfrm flipV="1">
              <a:off x="2387004" y="5073530"/>
              <a:ext cx="1955408" cy="659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="" xmlns:a16="http://schemas.microsoft.com/office/drawing/2014/main" id="{9E8AAFF4-8353-4250-AD5B-E30008DA8C0F}"/>
                </a:ext>
              </a:extLst>
            </p:cNvPr>
            <p:cNvCxnSpPr>
              <a:cxnSpLocks/>
              <a:stCxn id="159" idx="3"/>
              <a:endCxn id="154" idx="7"/>
            </p:cNvCxnSpPr>
            <p:nvPr userDrawn="1"/>
          </p:nvCxnSpPr>
          <p:spPr>
            <a:xfrm>
              <a:off x="2590343" y="3840664"/>
              <a:ext cx="1783930" cy="118539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="" xmlns:a16="http://schemas.microsoft.com/office/drawing/2014/main" id="{DCB3F67A-EFD6-4A00-AF54-A54386887FA1}"/>
                </a:ext>
              </a:extLst>
            </p:cNvPr>
            <p:cNvCxnSpPr>
              <a:cxnSpLocks/>
              <a:stCxn id="159" idx="2"/>
              <a:endCxn id="155" idx="6"/>
            </p:cNvCxnSpPr>
            <p:nvPr userDrawn="1"/>
          </p:nvCxnSpPr>
          <p:spPr>
            <a:xfrm>
              <a:off x="2623160" y="3761437"/>
              <a:ext cx="1780131" cy="14864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="" xmlns:a16="http://schemas.microsoft.com/office/drawing/2014/main" id="{C04A4EB7-B993-4C1E-9512-FC11117D4DD3}"/>
                </a:ext>
              </a:extLst>
            </p:cNvPr>
            <p:cNvCxnSpPr>
              <a:cxnSpLocks/>
              <a:stCxn id="155" idx="1"/>
              <a:endCxn id="158" idx="6"/>
            </p:cNvCxnSpPr>
            <p:nvPr userDrawn="1"/>
          </p:nvCxnSpPr>
          <p:spPr>
            <a:xfrm flipV="1">
              <a:off x="4607055" y="3221226"/>
              <a:ext cx="1926779" cy="65221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="" xmlns:a16="http://schemas.microsoft.com/office/drawing/2014/main" id="{33AB111C-0728-44CB-99DA-BD5F465D17E4}"/>
                </a:ext>
              </a:extLst>
            </p:cNvPr>
            <p:cNvCxnSpPr>
              <a:cxnSpLocks/>
              <a:stCxn id="154" idx="2"/>
              <a:endCxn id="156" idx="6"/>
            </p:cNvCxnSpPr>
            <p:nvPr userDrawn="1"/>
          </p:nvCxnSpPr>
          <p:spPr>
            <a:xfrm flipV="1">
              <a:off x="4488872" y="5034766"/>
              <a:ext cx="990314" cy="6821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="" xmlns:a16="http://schemas.microsoft.com/office/drawing/2014/main" id="{0824AB1A-AF27-4AAC-A510-E835981EB35C}"/>
                </a:ext>
              </a:extLst>
            </p:cNvPr>
            <p:cNvCxnSpPr>
              <a:cxnSpLocks/>
              <a:stCxn id="153" idx="1"/>
              <a:endCxn id="156" idx="5"/>
            </p:cNvCxnSpPr>
            <p:nvPr userDrawn="1"/>
          </p:nvCxnSpPr>
          <p:spPr>
            <a:xfrm flipV="1">
              <a:off x="4681461" y="5106214"/>
              <a:ext cx="845148" cy="10023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="" xmlns:a16="http://schemas.microsoft.com/office/drawing/2014/main" id="{7B2A9CAE-D54C-4F99-BC89-2A47AC6F057A}"/>
                </a:ext>
              </a:extLst>
            </p:cNvPr>
            <p:cNvCxnSpPr>
              <a:cxnSpLocks/>
              <a:stCxn id="153" idx="3"/>
              <a:endCxn id="164" idx="1"/>
            </p:cNvCxnSpPr>
            <p:nvPr userDrawn="1"/>
          </p:nvCxnSpPr>
          <p:spPr>
            <a:xfrm>
              <a:off x="4681461" y="6267027"/>
              <a:ext cx="1470253" cy="56805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="" xmlns:a16="http://schemas.microsoft.com/office/drawing/2014/main" id="{49C2A513-DA3C-4A76-9627-46F3EA1674F2}"/>
                </a:ext>
              </a:extLst>
            </p:cNvPr>
            <p:cNvCxnSpPr>
              <a:cxnSpLocks/>
              <a:stCxn id="156" idx="4"/>
              <a:endCxn id="164" idx="2"/>
            </p:cNvCxnSpPr>
            <p:nvPr userDrawn="1"/>
          </p:nvCxnSpPr>
          <p:spPr>
            <a:xfrm>
              <a:off x="5610665" y="5123204"/>
              <a:ext cx="652864" cy="171292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="" xmlns:a16="http://schemas.microsoft.com/office/drawing/2014/main" id="{CB48AD31-8E77-4D83-9FF0-837B6A3CB825}"/>
                </a:ext>
              </a:extLst>
            </p:cNvPr>
            <p:cNvCxnSpPr>
              <a:cxnSpLocks/>
              <a:stCxn id="152" idx="5"/>
              <a:endCxn id="164" idx="0"/>
            </p:cNvCxnSpPr>
            <p:nvPr userDrawn="1"/>
          </p:nvCxnSpPr>
          <p:spPr>
            <a:xfrm flipH="1">
              <a:off x="6375345" y="5883908"/>
              <a:ext cx="879736" cy="95325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>
              <a:extLst>
                <a:ext uri="{FF2B5EF4-FFF2-40B4-BE49-F238E27FC236}">
                  <a16:creationId xmlns="" xmlns:a16="http://schemas.microsoft.com/office/drawing/2014/main" id="{AA383FD2-934F-4979-BD40-681C7BCCDA81}"/>
                </a:ext>
              </a:extLst>
            </p:cNvPr>
            <p:cNvCxnSpPr>
              <a:cxnSpLocks/>
              <a:stCxn id="153" idx="7"/>
              <a:endCxn id="154" idx="3"/>
            </p:cNvCxnSpPr>
            <p:nvPr userDrawn="1"/>
          </p:nvCxnSpPr>
          <p:spPr>
            <a:xfrm flipH="1" flipV="1">
              <a:off x="4457011" y="5150449"/>
              <a:ext cx="65996" cy="95812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="" xmlns:a16="http://schemas.microsoft.com/office/drawing/2014/main" id="{72B60496-127B-4D07-B9D7-550F342723FD}"/>
                </a:ext>
              </a:extLst>
            </p:cNvPr>
            <p:cNvCxnSpPr>
              <a:cxnSpLocks/>
              <a:stCxn id="151" idx="7"/>
              <a:endCxn id="157" idx="3"/>
            </p:cNvCxnSpPr>
            <p:nvPr userDrawn="1"/>
          </p:nvCxnSpPr>
          <p:spPr>
            <a:xfrm flipH="1" flipV="1">
              <a:off x="7349691" y="4680947"/>
              <a:ext cx="1424418" cy="9778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>
              <a:extLst>
                <a:ext uri="{FF2B5EF4-FFF2-40B4-BE49-F238E27FC236}">
                  <a16:creationId xmlns="" xmlns:a16="http://schemas.microsoft.com/office/drawing/2014/main" id="{89043197-9393-4509-8DD1-E5C4512FD9BB}"/>
                </a:ext>
              </a:extLst>
            </p:cNvPr>
            <p:cNvCxnSpPr>
              <a:cxnSpLocks/>
              <a:endCxn id="153" idx="4"/>
            </p:cNvCxnSpPr>
            <p:nvPr userDrawn="1"/>
          </p:nvCxnSpPr>
          <p:spPr>
            <a:xfrm flipV="1">
              <a:off x="4489041" y="6299844"/>
              <a:ext cx="113193" cy="5461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>
              <a:extLst>
                <a:ext uri="{FF2B5EF4-FFF2-40B4-BE49-F238E27FC236}">
                  <a16:creationId xmlns="" xmlns:a16="http://schemas.microsoft.com/office/drawing/2014/main" id="{FB94D064-2104-45B7-8D56-6D27B6F5E7DF}"/>
                </a:ext>
              </a:extLst>
            </p:cNvPr>
            <p:cNvCxnSpPr>
              <a:cxnSpLocks/>
              <a:stCxn id="161" idx="7"/>
              <a:endCxn id="160" idx="4"/>
            </p:cNvCxnSpPr>
            <p:nvPr userDrawn="1"/>
          </p:nvCxnSpPr>
          <p:spPr>
            <a:xfrm flipH="1" flipV="1">
              <a:off x="2274960" y="5251520"/>
              <a:ext cx="612674" cy="8754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7" name="Oval 146">
              <a:extLst>
                <a:ext uri="{FF2B5EF4-FFF2-40B4-BE49-F238E27FC236}">
                  <a16:creationId xmlns="" xmlns:a16="http://schemas.microsoft.com/office/drawing/2014/main" id="{FE1DBC0C-7FF3-4C50-9A4A-B2C226B258D1}"/>
                </a:ext>
              </a:extLst>
            </p:cNvPr>
            <p:cNvSpPr/>
            <p:nvPr userDrawn="1"/>
          </p:nvSpPr>
          <p:spPr>
            <a:xfrm flipH="1">
              <a:off x="11304001" y="5703017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Oval 147">
              <a:extLst>
                <a:ext uri="{FF2B5EF4-FFF2-40B4-BE49-F238E27FC236}">
                  <a16:creationId xmlns="" xmlns:a16="http://schemas.microsoft.com/office/drawing/2014/main" id="{819E98D6-2855-4A42-AB3E-365BB54EB1D1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0259403" y="5528905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Oval 148">
              <a:extLst>
                <a:ext uri="{FF2B5EF4-FFF2-40B4-BE49-F238E27FC236}">
                  <a16:creationId xmlns="" xmlns:a16="http://schemas.microsoft.com/office/drawing/2014/main" id="{F998912D-7A0B-4FFD-A177-A3B838E6A36A}"/>
                </a:ext>
              </a:extLst>
            </p:cNvPr>
            <p:cNvSpPr/>
            <p:nvPr userDrawn="1"/>
          </p:nvSpPr>
          <p:spPr>
            <a:xfrm flipH="1">
              <a:off x="10291530" y="416373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Oval 149">
              <a:extLst>
                <a:ext uri="{FF2B5EF4-FFF2-40B4-BE49-F238E27FC236}">
                  <a16:creationId xmlns="" xmlns:a16="http://schemas.microsoft.com/office/drawing/2014/main" id="{B8F576D9-EB15-40F7-97F7-51307DCA108A}"/>
                </a:ext>
              </a:extLst>
            </p:cNvPr>
            <p:cNvSpPr/>
            <p:nvPr userDrawn="1"/>
          </p:nvSpPr>
          <p:spPr>
            <a:xfrm flipH="1">
              <a:off x="8727293" y="43952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Oval 150">
              <a:extLst>
                <a:ext uri="{FF2B5EF4-FFF2-40B4-BE49-F238E27FC236}">
                  <a16:creationId xmlns="" xmlns:a16="http://schemas.microsoft.com/office/drawing/2014/main" id="{5F0252DA-0578-484B-BA55-4C22D0C908D3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8752231" y="5636874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Oval 151">
              <a:extLst>
                <a:ext uri="{FF2B5EF4-FFF2-40B4-BE49-F238E27FC236}">
                  <a16:creationId xmlns="" xmlns:a16="http://schemas.microsoft.com/office/drawing/2014/main" id="{5957B164-FF03-439C-999F-2D84D2789FE3}"/>
                </a:ext>
              </a:extLst>
            </p:cNvPr>
            <p:cNvSpPr/>
            <p:nvPr userDrawn="1"/>
          </p:nvSpPr>
          <p:spPr>
            <a:xfrm flipH="1">
              <a:off x="7222264" y="569263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Oval 152">
              <a:extLst>
                <a:ext uri="{FF2B5EF4-FFF2-40B4-BE49-F238E27FC236}">
                  <a16:creationId xmlns="" xmlns:a16="http://schemas.microsoft.com/office/drawing/2014/main" id="{5CE014D8-4823-4B50-8CC4-98219946E67B}"/>
                </a:ext>
              </a:extLst>
            </p:cNvPr>
            <p:cNvSpPr/>
            <p:nvPr userDrawn="1"/>
          </p:nvSpPr>
          <p:spPr>
            <a:xfrm flipH="1">
              <a:off x="4490190" y="607575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Oval 153">
              <a:extLst>
                <a:ext uri="{FF2B5EF4-FFF2-40B4-BE49-F238E27FC236}">
                  <a16:creationId xmlns="" xmlns:a16="http://schemas.microsoft.com/office/drawing/2014/main" id="{8BA855C5-6E64-472C-BC81-9D7A13A682F5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H="1">
              <a:off x="4340946" y="501355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Oval 154">
              <a:extLst>
                <a:ext uri="{FF2B5EF4-FFF2-40B4-BE49-F238E27FC236}">
                  <a16:creationId xmlns="" xmlns:a16="http://schemas.microsoft.com/office/drawing/2014/main" id="{5E1565B9-0D0F-49BE-A15D-F8EF68521E12}"/>
                </a:ext>
              </a:extLst>
            </p:cNvPr>
            <p:cNvSpPr/>
            <p:nvPr userDrawn="1"/>
          </p:nvSpPr>
          <p:spPr>
            <a:xfrm rot="738506" flipH="1">
              <a:off x="4400716" y="382191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Oval 155">
              <a:extLst>
                <a:ext uri="{FF2B5EF4-FFF2-40B4-BE49-F238E27FC236}">
                  <a16:creationId xmlns="" xmlns:a16="http://schemas.microsoft.com/office/drawing/2014/main" id="{9C9F9A08-EC57-48F9-88FF-89C46D2D0FAB}"/>
                </a:ext>
              </a:extLst>
            </p:cNvPr>
            <p:cNvSpPr/>
            <p:nvPr userDrawn="1"/>
          </p:nvSpPr>
          <p:spPr>
            <a:xfrm rot="20935587" flipH="1">
              <a:off x="5477100" y="490120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Oval 156">
              <a:extLst>
                <a:ext uri="{FF2B5EF4-FFF2-40B4-BE49-F238E27FC236}">
                  <a16:creationId xmlns="" xmlns:a16="http://schemas.microsoft.com/office/drawing/2014/main" id="{B9F63E34-B71A-4177-A92C-7E6C9FCC9BF7}"/>
                </a:ext>
              </a:extLst>
            </p:cNvPr>
            <p:cNvSpPr/>
            <p:nvPr userDrawn="1"/>
          </p:nvSpPr>
          <p:spPr>
            <a:xfrm flipH="1">
              <a:off x="7158420" y="448967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Oval 157">
              <a:extLst>
                <a:ext uri="{FF2B5EF4-FFF2-40B4-BE49-F238E27FC236}">
                  <a16:creationId xmlns="" xmlns:a16="http://schemas.microsoft.com/office/drawing/2014/main" id="{1608D259-83DB-492F-95A4-F7A165EA7A77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533834" y="314653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Oval 158">
              <a:extLst>
                <a:ext uri="{FF2B5EF4-FFF2-40B4-BE49-F238E27FC236}">
                  <a16:creationId xmlns="" xmlns:a16="http://schemas.microsoft.com/office/drawing/2014/main" id="{E7AEE8C4-57AB-456F-985F-571138FED7AE}"/>
                </a:ext>
              </a:extLst>
            </p:cNvPr>
            <p:cNvSpPr/>
            <p:nvPr userDrawn="1"/>
          </p:nvSpPr>
          <p:spPr>
            <a:xfrm flipH="1">
              <a:off x="2399072" y="3649393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>
              <a:extLst>
                <a:ext uri="{FF2B5EF4-FFF2-40B4-BE49-F238E27FC236}">
                  <a16:creationId xmlns="" xmlns:a16="http://schemas.microsoft.com/office/drawing/2014/main" id="{CE94D409-F6CA-456B-87C3-CBD002709847}"/>
                </a:ext>
              </a:extLst>
            </p:cNvPr>
            <p:cNvSpPr/>
            <p:nvPr userDrawn="1"/>
          </p:nvSpPr>
          <p:spPr>
            <a:xfrm flipH="1">
              <a:off x="2162916" y="502743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>
              <a:extLst>
                <a:ext uri="{FF2B5EF4-FFF2-40B4-BE49-F238E27FC236}">
                  <a16:creationId xmlns="" xmlns:a16="http://schemas.microsoft.com/office/drawing/2014/main" id="{6D4EFF78-0E0F-4A48-BA14-038A3245C15A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2865756" y="610509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Oval 161">
              <a:extLst>
                <a:ext uri="{FF2B5EF4-FFF2-40B4-BE49-F238E27FC236}">
                  <a16:creationId xmlns="" xmlns:a16="http://schemas.microsoft.com/office/drawing/2014/main" id="{D4981ADC-C194-4F16-9E99-AA33E5E2F9D0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1489475" y="455079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Chord 162">
              <a:extLst>
                <a:ext uri="{FF2B5EF4-FFF2-40B4-BE49-F238E27FC236}">
                  <a16:creationId xmlns="" xmlns:a16="http://schemas.microsoft.com/office/drawing/2014/main" id="{15C62939-53C6-4D13-828C-4B132C094971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919813" y="6746029"/>
              <a:ext cx="149392" cy="149392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Chord 163">
              <a:extLst>
                <a:ext uri="{FF2B5EF4-FFF2-40B4-BE49-F238E27FC236}">
                  <a16:creationId xmlns="" xmlns:a16="http://schemas.microsoft.com/office/drawing/2014/main" id="{11A7B4C1-28C9-41EF-96AD-01DAED015DAE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151551" y="6717004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5" name="Straight Connector 164">
              <a:extLst>
                <a:ext uri="{FF2B5EF4-FFF2-40B4-BE49-F238E27FC236}">
                  <a16:creationId xmlns="" xmlns:a16="http://schemas.microsoft.com/office/drawing/2014/main" id="{2C386063-0BC2-434C-8E3B-8C49E8AE4314}"/>
                </a:ext>
              </a:extLst>
            </p:cNvPr>
            <p:cNvCxnSpPr>
              <a:cxnSpLocks/>
              <a:stCxn id="163" idx="1"/>
              <a:endCxn id="151" idx="3"/>
            </p:cNvCxnSpPr>
            <p:nvPr userDrawn="1"/>
          </p:nvCxnSpPr>
          <p:spPr>
            <a:xfrm flipH="1" flipV="1">
              <a:off x="8879746" y="5764388"/>
              <a:ext cx="1040177" cy="106036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>
              <a:extLst>
                <a:ext uri="{FF2B5EF4-FFF2-40B4-BE49-F238E27FC236}">
                  <a16:creationId xmlns="" xmlns:a16="http://schemas.microsoft.com/office/drawing/2014/main" id="{49A57370-6220-4B9E-956C-42A672B35652}"/>
                </a:ext>
              </a:extLst>
            </p:cNvPr>
            <p:cNvCxnSpPr>
              <a:cxnSpLocks/>
              <a:stCxn id="185" idx="6"/>
              <a:endCxn id="159" idx="6"/>
            </p:cNvCxnSpPr>
            <p:nvPr userDrawn="1"/>
          </p:nvCxnSpPr>
          <p:spPr>
            <a:xfrm>
              <a:off x="1249806" y="3691601"/>
              <a:ext cx="1149266" cy="698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Straight Connector 166">
              <a:extLst>
                <a:ext uri="{FF2B5EF4-FFF2-40B4-BE49-F238E27FC236}">
                  <a16:creationId xmlns="" xmlns:a16="http://schemas.microsoft.com/office/drawing/2014/main" id="{B0F7DC8C-D286-405D-BCD1-3B2980649D74}"/>
                </a:ext>
              </a:extLst>
            </p:cNvPr>
            <p:cNvCxnSpPr>
              <a:cxnSpLocks/>
              <a:stCxn id="182" idx="4"/>
              <a:endCxn id="188" idx="1"/>
            </p:cNvCxnSpPr>
            <p:nvPr userDrawn="1"/>
          </p:nvCxnSpPr>
          <p:spPr>
            <a:xfrm>
              <a:off x="181389" y="3694736"/>
              <a:ext cx="833340" cy="86259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Connector 167">
              <a:extLst>
                <a:ext uri="{FF2B5EF4-FFF2-40B4-BE49-F238E27FC236}">
                  <a16:creationId xmlns="" xmlns:a16="http://schemas.microsoft.com/office/drawing/2014/main" id="{BBCFE525-2B87-4315-8BCB-8DAF19C732E7}"/>
                </a:ext>
              </a:extLst>
            </p:cNvPr>
            <p:cNvCxnSpPr>
              <a:cxnSpLocks/>
              <a:stCxn id="188" idx="4"/>
              <a:endCxn id="187" idx="0"/>
            </p:cNvCxnSpPr>
            <p:nvPr userDrawn="1"/>
          </p:nvCxnSpPr>
          <p:spPr>
            <a:xfrm flipH="1">
              <a:off x="990250" y="4724846"/>
              <a:ext cx="93868" cy="726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>
              <a:extLst>
                <a:ext uri="{FF2B5EF4-FFF2-40B4-BE49-F238E27FC236}">
                  <a16:creationId xmlns="" xmlns:a16="http://schemas.microsoft.com/office/drawing/2014/main" id="{5C6476B1-7DDE-4297-89A9-056A99F9D30A}"/>
                </a:ext>
              </a:extLst>
            </p:cNvPr>
            <p:cNvCxnSpPr>
              <a:cxnSpLocks/>
              <a:stCxn id="186" idx="3"/>
            </p:cNvCxnSpPr>
            <p:nvPr userDrawn="1"/>
          </p:nvCxnSpPr>
          <p:spPr>
            <a:xfrm flipH="1">
              <a:off x="994391" y="6664731"/>
              <a:ext cx="195332" cy="1932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Connector 169">
              <a:extLst>
                <a:ext uri="{FF2B5EF4-FFF2-40B4-BE49-F238E27FC236}">
                  <a16:creationId xmlns="" xmlns:a16="http://schemas.microsoft.com/office/drawing/2014/main" id="{ED3CD5FC-03C8-45D5-8309-4449E2DC8E7F}"/>
                </a:ext>
              </a:extLst>
            </p:cNvPr>
            <p:cNvCxnSpPr>
              <a:cxnSpLocks/>
              <a:stCxn id="186" idx="0"/>
              <a:endCxn id="187" idx="4"/>
            </p:cNvCxnSpPr>
            <p:nvPr userDrawn="1"/>
          </p:nvCxnSpPr>
          <p:spPr>
            <a:xfrm flipH="1" flipV="1">
              <a:off x="990250" y="5745345"/>
              <a:ext cx="303555" cy="66811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>
              <a:extLst>
                <a:ext uri="{FF2B5EF4-FFF2-40B4-BE49-F238E27FC236}">
                  <a16:creationId xmlns="" xmlns:a16="http://schemas.microsoft.com/office/drawing/2014/main" id="{21B08651-B039-4782-9DEA-F196FEDB7BC5}"/>
                </a:ext>
              </a:extLst>
            </p:cNvPr>
            <p:cNvCxnSpPr>
              <a:cxnSpLocks/>
              <a:stCxn id="196" idx="1"/>
              <a:endCxn id="182" idx="3"/>
            </p:cNvCxnSpPr>
            <p:nvPr userDrawn="1"/>
          </p:nvCxnSpPr>
          <p:spPr>
            <a:xfrm flipV="1">
              <a:off x="7025" y="3684478"/>
              <a:ext cx="62174" cy="10396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Connector 171">
              <a:extLst>
                <a:ext uri="{FF2B5EF4-FFF2-40B4-BE49-F238E27FC236}">
                  <a16:creationId xmlns="" xmlns:a16="http://schemas.microsoft.com/office/drawing/2014/main" id="{4CF1415B-B410-49A8-948A-A7A51B9072F0}"/>
                </a:ext>
              </a:extLst>
            </p:cNvPr>
            <p:cNvCxnSpPr>
              <a:cxnSpLocks/>
              <a:stCxn id="187" idx="2"/>
              <a:endCxn id="196" idx="0"/>
            </p:cNvCxnSpPr>
            <p:nvPr userDrawn="1"/>
          </p:nvCxnSpPr>
          <p:spPr>
            <a:xfrm flipH="1" flipV="1">
              <a:off x="4947" y="4947737"/>
              <a:ext cx="838109" cy="65041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>
              <a:extLst>
                <a:ext uri="{FF2B5EF4-FFF2-40B4-BE49-F238E27FC236}">
                  <a16:creationId xmlns="" xmlns:a16="http://schemas.microsoft.com/office/drawing/2014/main" id="{33E0C3E6-A235-471D-A1B3-591C622C5E5A}"/>
                </a:ext>
              </a:extLst>
            </p:cNvPr>
            <p:cNvCxnSpPr>
              <a:cxnSpLocks/>
              <a:stCxn id="186" idx="1"/>
            </p:cNvCxnSpPr>
            <p:nvPr userDrawn="1"/>
          </p:nvCxnSpPr>
          <p:spPr>
            <a:xfrm flipH="1">
              <a:off x="0" y="6456567"/>
              <a:ext cx="1189723" cy="1905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>
              <a:extLst>
                <a:ext uri="{FF2B5EF4-FFF2-40B4-BE49-F238E27FC236}">
                  <a16:creationId xmlns="" xmlns:a16="http://schemas.microsoft.com/office/drawing/2014/main" id="{E131013C-402D-4E7E-AF11-8610E3A4E51B}"/>
                </a:ext>
              </a:extLst>
            </p:cNvPr>
            <p:cNvCxnSpPr>
              <a:cxnSpLocks/>
              <a:stCxn id="159" idx="1"/>
              <a:endCxn id="66" idx="0"/>
            </p:cNvCxnSpPr>
            <p:nvPr userDrawn="1"/>
          </p:nvCxnSpPr>
          <p:spPr>
            <a:xfrm flipV="1">
              <a:off x="2590343" y="2989715"/>
              <a:ext cx="770893" cy="69249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>
              <a:extLst>
                <a:ext uri="{FF2B5EF4-FFF2-40B4-BE49-F238E27FC236}">
                  <a16:creationId xmlns="" xmlns:a16="http://schemas.microsoft.com/office/drawing/2014/main" id="{4A4ADD74-65B5-4E5B-B584-0D4E631840A2}"/>
                </a:ext>
              </a:extLst>
            </p:cNvPr>
            <p:cNvCxnSpPr>
              <a:cxnSpLocks/>
              <a:stCxn id="184" idx="6"/>
              <a:endCxn id="183" idx="2"/>
            </p:cNvCxnSpPr>
            <p:nvPr userDrawn="1"/>
          </p:nvCxnSpPr>
          <p:spPr>
            <a:xfrm>
              <a:off x="683818" y="2689233"/>
              <a:ext cx="1046792" cy="26097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>
              <a:extLst>
                <a:ext uri="{FF2B5EF4-FFF2-40B4-BE49-F238E27FC236}">
                  <a16:creationId xmlns="" xmlns:a16="http://schemas.microsoft.com/office/drawing/2014/main" id="{3B02ADA0-EDA9-4242-A237-2EB77593412A}"/>
                </a:ext>
              </a:extLst>
            </p:cNvPr>
            <p:cNvCxnSpPr>
              <a:cxnSpLocks/>
              <a:stCxn id="182" idx="7"/>
              <a:endCxn id="184" idx="3"/>
            </p:cNvCxnSpPr>
            <p:nvPr userDrawn="1"/>
          </p:nvCxnSpPr>
          <p:spPr>
            <a:xfrm flipV="1">
              <a:off x="206155" y="2793315"/>
              <a:ext cx="226387" cy="63057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>
              <a:extLst>
                <a:ext uri="{FF2B5EF4-FFF2-40B4-BE49-F238E27FC236}">
                  <a16:creationId xmlns="" xmlns:a16="http://schemas.microsoft.com/office/drawing/2014/main" id="{98FAA103-A03F-483B-A8C2-02D377F9478C}"/>
                </a:ext>
              </a:extLst>
            </p:cNvPr>
            <p:cNvCxnSpPr>
              <a:cxnSpLocks/>
              <a:stCxn id="182" idx="5"/>
              <a:endCxn id="185" idx="2"/>
            </p:cNvCxnSpPr>
            <p:nvPr userDrawn="1"/>
          </p:nvCxnSpPr>
          <p:spPr>
            <a:xfrm>
              <a:off x="267973" y="3622660"/>
              <a:ext cx="785574" cy="689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>
              <a:extLst>
                <a:ext uri="{FF2B5EF4-FFF2-40B4-BE49-F238E27FC236}">
                  <a16:creationId xmlns="" xmlns:a16="http://schemas.microsoft.com/office/drawing/2014/main" id="{59A155A8-9BA2-478B-BF3C-FDCBF42F2FCA}"/>
                </a:ext>
              </a:extLst>
            </p:cNvPr>
            <p:cNvCxnSpPr>
              <a:cxnSpLocks/>
              <a:stCxn id="183" idx="3"/>
              <a:endCxn id="185" idx="7"/>
            </p:cNvCxnSpPr>
            <p:nvPr userDrawn="1"/>
          </p:nvCxnSpPr>
          <p:spPr>
            <a:xfrm flipH="1">
              <a:off x="1221065" y="3059892"/>
              <a:ext cx="554979" cy="56232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>
              <a:extLst>
                <a:ext uri="{FF2B5EF4-FFF2-40B4-BE49-F238E27FC236}">
                  <a16:creationId xmlns="" xmlns:a16="http://schemas.microsoft.com/office/drawing/2014/main" id="{C3D96F16-826A-4CA1-9001-1C1A5FE7682E}"/>
                </a:ext>
              </a:extLst>
            </p:cNvPr>
            <p:cNvCxnSpPr>
              <a:cxnSpLocks/>
              <a:stCxn id="185" idx="4"/>
              <a:endCxn id="188" idx="0"/>
            </p:cNvCxnSpPr>
            <p:nvPr userDrawn="1"/>
          </p:nvCxnSpPr>
          <p:spPr>
            <a:xfrm flipH="1">
              <a:off x="1084118" y="3789730"/>
              <a:ext cx="67559" cy="7388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179">
              <a:extLst>
                <a:ext uri="{FF2B5EF4-FFF2-40B4-BE49-F238E27FC236}">
                  <a16:creationId xmlns="" xmlns:a16="http://schemas.microsoft.com/office/drawing/2014/main" id="{E10A8AD3-D413-4513-8B78-6FCC483405F7}"/>
                </a:ext>
              </a:extLst>
            </p:cNvPr>
            <p:cNvCxnSpPr>
              <a:cxnSpLocks/>
              <a:stCxn id="161" idx="2"/>
              <a:endCxn id="186" idx="2"/>
            </p:cNvCxnSpPr>
            <p:nvPr userDrawn="1"/>
          </p:nvCxnSpPr>
          <p:spPr>
            <a:xfrm flipH="1">
              <a:off x="1146611" y="6179786"/>
              <a:ext cx="1868537" cy="38086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>
              <a:extLst>
                <a:ext uri="{FF2B5EF4-FFF2-40B4-BE49-F238E27FC236}">
                  <a16:creationId xmlns="" xmlns:a16="http://schemas.microsoft.com/office/drawing/2014/main" id="{A5B2AAD1-0A07-40A8-81EB-C51DDFDFE59C}"/>
                </a:ext>
              </a:extLst>
            </p:cNvPr>
            <p:cNvCxnSpPr>
              <a:cxnSpLocks/>
              <a:endCxn id="186" idx="5"/>
            </p:cNvCxnSpPr>
            <p:nvPr userDrawn="1"/>
          </p:nvCxnSpPr>
          <p:spPr>
            <a:xfrm flipH="1" flipV="1">
              <a:off x="1397887" y="6664731"/>
              <a:ext cx="704210" cy="27636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2" name="Oval 181">
              <a:extLst>
                <a:ext uri="{FF2B5EF4-FFF2-40B4-BE49-F238E27FC236}">
                  <a16:creationId xmlns="" xmlns:a16="http://schemas.microsoft.com/office/drawing/2014/main" id="{4E31A65C-EDEC-42C4-9417-D67A62525378}"/>
                </a:ext>
              </a:extLst>
            </p:cNvPr>
            <p:cNvSpPr/>
            <p:nvPr userDrawn="1"/>
          </p:nvSpPr>
          <p:spPr>
            <a:xfrm rot="20563470">
              <a:off x="-9517" y="3406988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Oval 182">
              <a:extLst>
                <a:ext uri="{FF2B5EF4-FFF2-40B4-BE49-F238E27FC236}">
                  <a16:creationId xmlns="" xmlns:a16="http://schemas.microsoft.com/office/drawing/2014/main" id="{8DDF3B5F-0610-4C1D-BC39-9972618B657E}"/>
                </a:ext>
              </a:extLst>
            </p:cNvPr>
            <p:cNvSpPr/>
            <p:nvPr userDrawn="1"/>
          </p:nvSpPr>
          <p:spPr>
            <a:xfrm>
              <a:off x="1730610" y="2795084"/>
              <a:ext cx="310242" cy="31024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Oval 183">
              <a:extLst>
                <a:ext uri="{FF2B5EF4-FFF2-40B4-BE49-F238E27FC236}">
                  <a16:creationId xmlns="" xmlns:a16="http://schemas.microsoft.com/office/drawing/2014/main" id="{1956FE60-41C8-4525-A6E1-A25A3B858D9A}"/>
                </a:ext>
              </a:extLst>
            </p:cNvPr>
            <p:cNvSpPr/>
            <p:nvPr userDrawn="1"/>
          </p:nvSpPr>
          <p:spPr>
            <a:xfrm>
              <a:off x="389430" y="2542039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Oval 184">
              <a:extLst>
                <a:ext uri="{FF2B5EF4-FFF2-40B4-BE49-F238E27FC236}">
                  <a16:creationId xmlns="" xmlns:a16="http://schemas.microsoft.com/office/drawing/2014/main" id="{F89E9125-FCE6-45F6-889A-F4214FA6C97A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053547" y="3593471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Oval 185">
              <a:extLst>
                <a:ext uri="{FF2B5EF4-FFF2-40B4-BE49-F238E27FC236}">
                  <a16:creationId xmlns="" xmlns:a16="http://schemas.microsoft.com/office/drawing/2014/main" id="{C1A4CD43-1EB0-4505-AFE3-A0804CF99DED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146611" y="6413455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Oval 186">
              <a:extLst>
                <a:ext uri="{FF2B5EF4-FFF2-40B4-BE49-F238E27FC236}">
                  <a16:creationId xmlns="" xmlns:a16="http://schemas.microsoft.com/office/drawing/2014/main" id="{0866670F-4A2D-4683-9CFD-68E415E11DBE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843056" y="5450957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Oval 187">
              <a:extLst>
                <a:ext uri="{FF2B5EF4-FFF2-40B4-BE49-F238E27FC236}">
                  <a16:creationId xmlns="" xmlns:a16="http://schemas.microsoft.com/office/drawing/2014/main" id="{134702E5-52D2-43DD-B14F-D8D4F9A18C47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985988" y="4528587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9" name="Straight Connector 188">
              <a:extLst>
                <a:ext uri="{FF2B5EF4-FFF2-40B4-BE49-F238E27FC236}">
                  <a16:creationId xmlns="" xmlns:a16="http://schemas.microsoft.com/office/drawing/2014/main" id="{754ED39E-C29A-4E22-929F-390D51657687}"/>
                </a:ext>
              </a:extLst>
            </p:cNvPr>
            <p:cNvCxnSpPr>
              <a:cxnSpLocks/>
              <a:stCxn id="188" idx="3"/>
            </p:cNvCxnSpPr>
            <p:nvPr userDrawn="1"/>
          </p:nvCxnSpPr>
          <p:spPr>
            <a:xfrm flipH="1">
              <a:off x="125106" y="4696105"/>
              <a:ext cx="889623" cy="1628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>
              <a:extLst>
                <a:ext uri="{FF2B5EF4-FFF2-40B4-BE49-F238E27FC236}">
                  <a16:creationId xmlns="" xmlns:a16="http://schemas.microsoft.com/office/drawing/2014/main" id="{87AB2D6A-D21C-45AD-B82B-7901F6629DBD}"/>
                </a:ext>
              </a:extLst>
            </p:cNvPr>
            <p:cNvCxnSpPr>
              <a:cxnSpLocks/>
              <a:stCxn id="184" idx="4"/>
              <a:endCxn id="185" idx="1"/>
            </p:cNvCxnSpPr>
            <p:nvPr userDrawn="1"/>
          </p:nvCxnSpPr>
          <p:spPr>
            <a:xfrm>
              <a:off x="536624" y="2836427"/>
              <a:ext cx="545664" cy="78578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1" name="Oval 190">
              <a:extLst>
                <a:ext uri="{FF2B5EF4-FFF2-40B4-BE49-F238E27FC236}">
                  <a16:creationId xmlns="" xmlns:a16="http://schemas.microsoft.com/office/drawing/2014/main" id="{5DF650AE-A324-4804-AAAD-E7CE834715AB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972557" y="2874980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2" name="Straight Connector 191">
              <a:extLst>
                <a:ext uri="{FF2B5EF4-FFF2-40B4-BE49-F238E27FC236}">
                  <a16:creationId xmlns="" xmlns:a16="http://schemas.microsoft.com/office/drawing/2014/main" id="{DA85335F-E68B-4FCF-973E-C68A71EB0A62}"/>
                </a:ext>
              </a:extLst>
            </p:cNvPr>
            <p:cNvCxnSpPr>
              <a:cxnSpLocks/>
              <a:stCxn id="191" idx="3"/>
              <a:endCxn id="155" idx="0"/>
            </p:cNvCxnSpPr>
            <p:nvPr userDrawn="1"/>
          </p:nvCxnSpPr>
          <p:spPr>
            <a:xfrm flipH="1">
              <a:off x="4536645" y="3042498"/>
              <a:ext cx="464653" cy="78199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Straight Connector 192">
              <a:extLst>
                <a:ext uri="{FF2B5EF4-FFF2-40B4-BE49-F238E27FC236}">
                  <a16:creationId xmlns="" xmlns:a16="http://schemas.microsoft.com/office/drawing/2014/main" id="{BCEA5CB2-482B-421A-8AE0-7A0BBB2F5661}"/>
                </a:ext>
              </a:extLst>
            </p:cNvPr>
            <p:cNvCxnSpPr>
              <a:cxnSpLocks/>
              <a:stCxn id="191" idx="2"/>
              <a:endCxn id="66" idx="6"/>
            </p:cNvCxnSpPr>
            <p:nvPr userDrawn="1"/>
          </p:nvCxnSpPr>
          <p:spPr>
            <a:xfrm flipH="1" flipV="1">
              <a:off x="3501498" y="2915999"/>
              <a:ext cx="1471059" cy="57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Straight Connector 193">
              <a:extLst>
                <a:ext uri="{FF2B5EF4-FFF2-40B4-BE49-F238E27FC236}">
                  <a16:creationId xmlns="" xmlns:a16="http://schemas.microsoft.com/office/drawing/2014/main" id="{2ADC1D77-B495-414C-94FB-E10EA33A0B54}"/>
                </a:ext>
              </a:extLst>
            </p:cNvPr>
            <p:cNvCxnSpPr>
              <a:cxnSpLocks/>
              <a:stCxn id="184" idx="7"/>
              <a:endCxn id="68" idx="1"/>
            </p:cNvCxnSpPr>
            <p:nvPr userDrawn="1"/>
          </p:nvCxnSpPr>
          <p:spPr>
            <a:xfrm flipV="1">
              <a:off x="640706" y="1905029"/>
              <a:ext cx="785344" cy="68012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Straight Connector 194">
              <a:extLst>
                <a:ext uri="{FF2B5EF4-FFF2-40B4-BE49-F238E27FC236}">
                  <a16:creationId xmlns="" xmlns:a16="http://schemas.microsoft.com/office/drawing/2014/main" id="{1854D194-17AC-49AD-9A26-B23EA3008805}"/>
                </a:ext>
              </a:extLst>
            </p:cNvPr>
            <p:cNvCxnSpPr>
              <a:cxnSpLocks/>
              <a:endCxn id="184" idx="1"/>
            </p:cNvCxnSpPr>
            <p:nvPr userDrawn="1"/>
          </p:nvCxnSpPr>
          <p:spPr>
            <a:xfrm>
              <a:off x="-60734" y="2344833"/>
              <a:ext cx="493276" cy="2403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6" name="Chord 195">
              <a:extLst>
                <a:ext uri="{FF2B5EF4-FFF2-40B4-BE49-F238E27FC236}">
                  <a16:creationId xmlns="" xmlns:a16="http://schemas.microsoft.com/office/drawing/2014/main" id="{CA34B809-524B-4D3B-9F39-7AE4179609DD}"/>
                </a:ext>
              </a:extLst>
            </p:cNvPr>
            <p:cNvSpPr>
              <a:spLocks noChangeAspect="1"/>
            </p:cNvSpPr>
            <p:nvPr userDrawn="1"/>
          </p:nvSpPr>
          <p:spPr>
            <a:xfrm rot="5400000" flipH="1">
              <a:off x="-98982" y="4723943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7" name="Straight Connector 196">
              <a:extLst>
                <a:ext uri="{FF2B5EF4-FFF2-40B4-BE49-F238E27FC236}">
                  <a16:creationId xmlns="" xmlns:a16="http://schemas.microsoft.com/office/drawing/2014/main" id="{8DF30D01-7B97-48EA-AD30-2BCB2ED9E72F}"/>
                </a:ext>
              </a:extLst>
            </p:cNvPr>
            <p:cNvCxnSpPr>
              <a:cxnSpLocks/>
              <a:stCxn id="187" idx="3"/>
            </p:cNvCxnSpPr>
            <p:nvPr userDrawn="1"/>
          </p:nvCxnSpPr>
          <p:spPr>
            <a:xfrm flipH="1">
              <a:off x="0" y="5702233"/>
              <a:ext cx="886168" cy="5647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Straight Connector 197">
              <a:extLst>
                <a:ext uri="{FF2B5EF4-FFF2-40B4-BE49-F238E27FC236}">
                  <a16:creationId xmlns="" xmlns:a16="http://schemas.microsoft.com/office/drawing/2014/main" id="{8D9AEE54-631C-4F71-BC5D-BE9FD5B00DAF}"/>
                </a:ext>
              </a:extLst>
            </p:cNvPr>
            <p:cNvCxnSpPr>
              <a:cxnSpLocks/>
              <a:stCxn id="183" idx="6"/>
              <a:endCxn id="66" idx="1"/>
            </p:cNvCxnSpPr>
            <p:nvPr userDrawn="1"/>
          </p:nvCxnSpPr>
          <p:spPr>
            <a:xfrm flipV="1">
              <a:off x="2040852" y="2934851"/>
              <a:ext cx="1254476" cy="15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Straight Connector 198">
              <a:extLst>
                <a:ext uri="{FF2B5EF4-FFF2-40B4-BE49-F238E27FC236}">
                  <a16:creationId xmlns="" xmlns:a16="http://schemas.microsoft.com/office/drawing/2014/main" id="{0C00A23A-2A57-481F-9F19-017D46E739EF}"/>
                </a:ext>
              </a:extLst>
            </p:cNvPr>
            <p:cNvCxnSpPr>
              <a:cxnSpLocks/>
              <a:stCxn id="183" idx="5"/>
              <a:endCxn id="159" idx="0"/>
            </p:cNvCxnSpPr>
            <p:nvPr userDrawn="1"/>
          </p:nvCxnSpPr>
          <p:spPr>
            <a:xfrm>
              <a:off x="1995418" y="3059892"/>
              <a:ext cx="515698" cy="58950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Straight Connector 199">
              <a:extLst>
                <a:ext uri="{FF2B5EF4-FFF2-40B4-BE49-F238E27FC236}">
                  <a16:creationId xmlns="" xmlns:a16="http://schemas.microsoft.com/office/drawing/2014/main" id="{692E2763-249A-40E7-9DD6-7131B5196B24}"/>
                </a:ext>
              </a:extLst>
            </p:cNvPr>
            <p:cNvCxnSpPr>
              <a:cxnSpLocks/>
              <a:stCxn id="68" idx="0"/>
              <a:endCxn id="183" idx="0"/>
            </p:cNvCxnSpPr>
            <p:nvPr userDrawn="1"/>
          </p:nvCxnSpPr>
          <p:spPr>
            <a:xfrm>
              <a:off x="1505277" y="1937846"/>
              <a:ext cx="380454" cy="85723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Straight Connector 200">
              <a:extLst>
                <a:ext uri="{FF2B5EF4-FFF2-40B4-BE49-F238E27FC236}">
                  <a16:creationId xmlns="" xmlns:a16="http://schemas.microsoft.com/office/drawing/2014/main" id="{F13D546A-B38D-4DB1-B353-96DE0927BA0A}"/>
                </a:ext>
              </a:extLst>
            </p:cNvPr>
            <p:cNvCxnSpPr>
              <a:cxnSpLocks/>
              <a:stCxn id="188" idx="5"/>
              <a:endCxn id="160" idx="7"/>
            </p:cNvCxnSpPr>
            <p:nvPr userDrawn="1"/>
          </p:nvCxnSpPr>
          <p:spPr>
            <a:xfrm>
              <a:off x="1153506" y="4696105"/>
              <a:ext cx="1042227" cy="36414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Straight Connector 201">
              <a:extLst>
                <a:ext uri="{FF2B5EF4-FFF2-40B4-BE49-F238E27FC236}">
                  <a16:creationId xmlns="" xmlns:a16="http://schemas.microsoft.com/office/drawing/2014/main" id="{BF110F7D-356C-4B8A-A626-761925A8B9D3}"/>
                </a:ext>
              </a:extLst>
            </p:cNvPr>
            <p:cNvCxnSpPr>
              <a:cxnSpLocks/>
              <a:stCxn id="155" idx="7"/>
              <a:endCxn id="66" idx="7"/>
            </p:cNvCxnSpPr>
            <p:nvPr userDrawn="1"/>
          </p:nvCxnSpPr>
          <p:spPr>
            <a:xfrm flipH="1" flipV="1">
              <a:off x="3446634" y="2981907"/>
              <a:ext cx="1005609" cy="85776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Straight Connector 202">
              <a:extLst>
                <a:ext uri="{FF2B5EF4-FFF2-40B4-BE49-F238E27FC236}">
                  <a16:creationId xmlns="" xmlns:a16="http://schemas.microsoft.com/office/drawing/2014/main" id="{56A4A436-F633-43ED-A67A-6E008AE445F4}"/>
                </a:ext>
              </a:extLst>
            </p:cNvPr>
            <p:cNvCxnSpPr>
              <a:cxnSpLocks/>
              <a:stCxn id="84" idx="7"/>
              <a:endCxn id="191" idx="0"/>
            </p:cNvCxnSpPr>
            <p:nvPr userDrawn="1"/>
          </p:nvCxnSpPr>
          <p:spPr>
            <a:xfrm>
              <a:off x="5065787" y="2247314"/>
              <a:ext cx="4900" cy="62766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Straight Connector 203">
              <a:extLst>
                <a:ext uri="{FF2B5EF4-FFF2-40B4-BE49-F238E27FC236}">
                  <a16:creationId xmlns="" xmlns:a16="http://schemas.microsoft.com/office/drawing/2014/main" id="{E970A69B-B0FF-49E7-AF8C-CDC55A3846FE}"/>
                </a:ext>
              </a:extLst>
            </p:cNvPr>
            <p:cNvCxnSpPr>
              <a:cxnSpLocks/>
              <a:stCxn id="158" idx="7"/>
              <a:endCxn id="73" idx="0"/>
            </p:cNvCxnSpPr>
            <p:nvPr userDrawn="1"/>
          </p:nvCxnSpPr>
          <p:spPr>
            <a:xfrm flipH="1" flipV="1">
              <a:off x="6285610" y="2383792"/>
              <a:ext cx="270102" cy="78461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Straight Connector 204">
              <a:extLst>
                <a:ext uri="{FF2B5EF4-FFF2-40B4-BE49-F238E27FC236}">
                  <a16:creationId xmlns="" xmlns:a16="http://schemas.microsoft.com/office/drawing/2014/main" id="{B165BDAF-BB77-4A59-886B-B54857AAB3D9}"/>
                </a:ext>
              </a:extLst>
            </p:cNvPr>
            <p:cNvCxnSpPr>
              <a:cxnSpLocks/>
              <a:stCxn id="158" idx="6"/>
              <a:endCxn id="191" idx="5"/>
            </p:cNvCxnSpPr>
            <p:nvPr userDrawn="1"/>
          </p:nvCxnSpPr>
          <p:spPr>
            <a:xfrm flipH="1" flipV="1">
              <a:off x="5140075" y="3042498"/>
              <a:ext cx="1393759" cy="1787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Straight Connector 205">
              <a:extLst>
                <a:ext uri="{FF2B5EF4-FFF2-40B4-BE49-F238E27FC236}">
                  <a16:creationId xmlns="" xmlns:a16="http://schemas.microsoft.com/office/drawing/2014/main" id="{1B05A21C-4569-4482-8CF4-87314D2D4C37}"/>
                </a:ext>
              </a:extLst>
            </p:cNvPr>
            <p:cNvCxnSpPr>
              <a:cxnSpLocks/>
              <a:stCxn id="74" idx="0"/>
              <a:endCxn id="158" idx="1"/>
            </p:cNvCxnSpPr>
            <p:nvPr userDrawn="1"/>
          </p:nvCxnSpPr>
          <p:spPr>
            <a:xfrm flipH="1">
              <a:off x="6661348" y="1834225"/>
              <a:ext cx="1076455" cy="133418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Straight Connector 206">
              <a:extLst>
                <a:ext uri="{FF2B5EF4-FFF2-40B4-BE49-F238E27FC236}">
                  <a16:creationId xmlns="" xmlns:a16="http://schemas.microsoft.com/office/drawing/2014/main" id="{A17D20A8-6B73-4115-8E58-81665266507D}"/>
                </a:ext>
              </a:extLst>
            </p:cNvPr>
            <p:cNvCxnSpPr>
              <a:cxnSpLocks/>
              <a:stCxn id="214" idx="0"/>
              <a:endCxn id="213" idx="4"/>
            </p:cNvCxnSpPr>
            <p:nvPr userDrawn="1"/>
          </p:nvCxnSpPr>
          <p:spPr>
            <a:xfrm>
              <a:off x="9621563" y="3044363"/>
              <a:ext cx="760622" cy="3161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Straight Connector 207">
              <a:extLst>
                <a:ext uri="{FF2B5EF4-FFF2-40B4-BE49-F238E27FC236}">
                  <a16:creationId xmlns="" xmlns:a16="http://schemas.microsoft.com/office/drawing/2014/main" id="{D0B6502E-7684-460D-AB86-9F0E5167C03F}"/>
                </a:ext>
              </a:extLst>
            </p:cNvPr>
            <p:cNvCxnSpPr>
              <a:cxnSpLocks/>
              <a:stCxn id="82" idx="0"/>
              <a:endCxn id="213" idx="5"/>
            </p:cNvCxnSpPr>
            <p:nvPr userDrawn="1"/>
          </p:nvCxnSpPr>
          <p:spPr>
            <a:xfrm>
              <a:off x="10349083" y="2680523"/>
              <a:ext cx="90128" cy="61593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>
              <a:extLst>
                <a:ext uri="{FF2B5EF4-FFF2-40B4-BE49-F238E27FC236}">
                  <a16:creationId xmlns="" xmlns:a16="http://schemas.microsoft.com/office/drawing/2014/main" id="{DA18729E-555C-4FDA-B3AA-4A04A2779A38}"/>
                </a:ext>
              </a:extLst>
            </p:cNvPr>
            <p:cNvCxnSpPr>
              <a:cxnSpLocks/>
              <a:stCxn id="81" idx="0"/>
              <a:endCxn id="214" idx="6"/>
            </p:cNvCxnSpPr>
            <p:nvPr userDrawn="1"/>
          </p:nvCxnSpPr>
          <p:spPr>
            <a:xfrm>
              <a:off x="9306676" y="1739765"/>
              <a:ext cx="245878" cy="116196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>
              <a:extLst>
                <a:ext uri="{FF2B5EF4-FFF2-40B4-BE49-F238E27FC236}">
                  <a16:creationId xmlns="" xmlns:a16="http://schemas.microsoft.com/office/drawing/2014/main" id="{24AF831C-6204-4D1B-8064-1F030951D66D}"/>
                </a:ext>
              </a:extLst>
            </p:cNvPr>
            <p:cNvCxnSpPr>
              <a:cxnSpLocks/>
              <a:stCxn id="158" idx="1"/>
              <a:endCxn id="215" idx="5"/>
            </p:cNvCxnSpPr>
            <p:nvPr userDrawn="1"/>
          </p:nvCxnSpPr>
          <p:spPr>
            <a:xfrm>
              <a:off x="6661348" y="3168408"/>
              <a:ext cx="1391015" cy="190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>
              <a:extLst>
                <a:ext uri="{FF2B5EF4-FFF2-40B4-BE49-F238E27FC236}">
                  <a16:creationId xmlns="" xmlns:a16="http://schemas.microsoft.com/office/drawing/2014/main" id="{0D514801-3856-4ABA-BEAB-739730774461}"/>
                </a:ext>
              </a:extLst>
            </p:cNvPr>
            <p:cNvCxnSpPr>
              <a:cxnSpLocks/>
              <a:stCxn id="74" idx="0"/>
              <a:endCxn id="215" idx="5"/>
            </p:cNvCxnSpPr>
            <p:nvPr userDrawn="1"/>
          </p:nvCxnSpPr>
          <p:spPr>
            <a:xfrm>
              <a:off x="7737803" y="1834225"/>
              <a:ext cx="314560" cy="13532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>
              <a:extLst>
                <a:ext uri="{FF2B5EF4-FFF2-40B4-BE49-F238E27FC236}">
                  <a16:creationId xmlns="" xmlns:a16="http://schemas.microsoft.com/office/drawing/2014/main" id="{8BF4AA65-C7D4-4A82-8ED3-1ADEFDD9D159}"/>
                </a:ext>
              </a:extLst>
            </p:cNvPr>
            <p:cNvCxnSpPr>
              <a:cxnSpLocks/>
              <a:stCxn id="215" idx="7"/>
              <a:endCxn id="214" idx="4"/>
            </p:cNvCxnSpPr>
            <p:nvPr userDrawn="1"/>
          </p:nvCxnSpPr>
          <p:spPr>
            <a:xfrm flipV="1">
              <a:off x="8152134" y="2970735"/>
              <a:ext cx="1257783" cy="25141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3" name="Oval 212">
              <a:extLst>
                <a:ext uri="{FF2B5EF4-FFF2-40B4-BE49-F238E27FC236}">
                  <a16:creationId xmlns="" xmlns:a16="http://schemas.microsoft.com/office/drawing/2014/main" id="{06DC0826-2E06-4367-BA4F-D6BB47448C56}"/>
                </a:ext>
              </a:extLst>
            </p:cNvPr>
            <p:cNvSpPr/>
            <p:nvPr userDrawn="1"/>
          </p:nvSpPr>
          <p:spPr>
            <a:xfrm rot="17350916" flipV="1">
              <a:off x="10375964" y="3285269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Oval 213">
              <a:extLst>
                <a:ext uri="{FF2B5EF4-FFF2-40B4-BE49-F238E27FC236}">
                  <a16:creationId xmlns="" xmlns:a16="http://schemas.microsoft.com/office/drawing/2014/main" id="{D272245F-B68B-4C8F-872E-D1382716775F}"/>
                </a:ext>
              </a:extLst>
            </p:cNvPr>
            <p:cNvSpPr/>
            <p:nvPr userDrawn="1"/>
          </p:nvSpPr>
          <p:spPr>
            <a:xfrm rot="17350916" flipV="1">
              <a:off x="9403696" y="289550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Oval 214">
              <a:extLst>
                <a:ext uri="{FF2B5EF4-FFF2-40B4-BE49-F238E27FC236}">
                  <a16:creationId xmlns="" xmlns:a16="http://schemas.microsoft.com/office/drawing/2014/main" id="{E03EFA70-43EA-4925-82A2-C7560E27FDC6}"/>
                </a:ext>
              </a:extLst>
            </p:cNvPr>
            <p:cNvSpPr>
              <a:spLocks noChangeAspect="1"/>
            </p:cNvSpPr>
            <p:nvPr userDrawn="1"/>
          </p:nvSpPr>
          <p:spPr>
            <a:xfrm rot="17350916" flipV="1">
              <a:off x="8010198" y="317998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16" name="Straight Connector 215">
              <a:extLst>
                <a:ext uri="{FF2B5EF4-FFF2-40B4-BE49-F238E27FC236}">
                  <a16:creationId xmlns="" xmlns:a16="http://schemas.microsoft.com/office/drawing/2014/main" id="{D1704DC9-A2FE-46DF-A33D-2C5B0B62822C}"/>
                </a:ext>
              </a:extLst>
            </p:cNvPr>
            <p:cNvCxnSpPr>
              <a:cxnSpLocks/>
              <a:stCxn id="79" idx="0"/>
              <a:endCxn id="213" idx="7"/>
            </p:cNvCxnSpPr>
            <p:nvPr userDrawn="1"/>
          </p:nvCxnSpPr>
          <p:spPr>
            <a:xfrm flipH="1">
              <a:off x="10588868" y="2983008"/>
              <a:ext cx="1256853" cy="3655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>
              <a:extLst>
                <a:ext uri="{FF2B5EF4-FFF2-40B4-BE49-F238E27FC236}">
                  <a16:creationId xmlns="" xmlns:a16="http://schemas.microsoft.com/office/drawing/2014/main" id="{A4B7AD97-C8C7-4DBA-B251-B090D2591095}"/>
                </a:ext>
              </a:extLst>
            </p:cNvPr>
            <p:cNvCxnSpPr>
              <a:cxnSpLocks/>
              <a:endCxn id="79" idx="7"/>
            </p:cNvCxnSpPr>
            <p:nvPr userDrawn="1"/>
          </p:nvCxnSpPr>
          <p:spPr>
            <a:xfrm flipH="1" flipV="1">
              <a:off x="11930123" y="2967834"/>
              <a:ext cx="291194" cy="286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 Placeholder 9">
            <a:extLst>
              <a:ext uri="{FF2B5EF4-FFF2-40B4-BE49-F238E27FC236}">
                <a16:creationId xmlns="" xmlns:a16="http://schemas.microsoft.com/office/drawing/2014/main" id="{EF70765A-4598-4D75-8EBE-B820808F65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2647" y="339510"/>
            <a:ext cx="8679898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accent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Our Team LAYOUT</a:t>
            </a:r>
          </a:p>
        </p:txBody>
      </p:sp>
      <p:sp>
        <p:nvSpPr>
          <p:cNvPr id="223" name="Picture Placeholder 2">
            <a:extLst>
              <a:ext uri="{FF2B5EF4-FFF2-40B4-BE49-F238E27FC236}">
                <a16:creationId xmlns="" xmlns:a16="http://schemas.microsoft.com/office/drawing/2014/main" id="{A12E6587-F03D-4C57-AAFE-4763BFD9192E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804908" y="1838990"/>
            <a:ext cx="1485000" cy="198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9525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9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342917" indent="0">
              <a:buNone/>
              <a:defRPr sz="2100"/>
            </a:lvl2pPr>
            <a:lvl3pPr marL="685835" indent="0">
              <a:buNone/>
              <a:defRPr sz="1800"/>
            </a:lvl3pPr>
            <a:lvl4pPr marL="1028752" indent="0">
              <a:buNone/>
              <a:defRPr sz="1500"/>
            </a:lvl4pPr>
            <a:lvl5pPr marL="1371668" indent="0">
              <a:buNone/>
              <a:defRPr sz="1500"/>
            </a:lvl5pPr>
            <a:lvl6pPr marL="1714586" indent="0">
              <a:buNone/>
              <a:defRPr sz="1500"/>
            </a:lvl6pPr>
            <a:lvl7pPr marL="2057503" indent="0">
              <a:buNone/>
              <a:defRPr sz="1500"/>
            </a:lvl7pPr>
            <a:lvl8pPr marL="2400420" indent="0">
              <a:buNone/>
              <a:defRPr sz="1500"/>
            </a:lvl8pPr>
            <a:lvl9pPr marL="2743337" indent="0">
              <a:buNone/>
              <a:defRPr sz="1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24" name="Picture Placeholder 2">
            <a:extLst>
              <a:ext uri="{FF2B5EF4-FFF2-40B4-BE49-F238E27FC236}">
                <a16:creationId xmlns="" xmlns:a16="http://schemas.microsoft.com/office/drawing/2014/main" id="{A202D3EE-B2AB-497C-838C-AE327E69D39A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2821691" y="1838990"/>
            <a:ext cx="1485000" cy="198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9525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9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342917" indent="0">
              <a:buNone/>
              <a:defRPr sz="2100"/>
            </a:lvl2pPr>
            <a:lvl3pPr marL="685835" indent="0">
              <a:buNone/>
              <a:defRPr sz="1800"/>
            </a:lvl3pPr>
            <a:lvl4pPr marL="1028752" indent="0">
              <a:buNone/>
              <a:defRPr sz="1500"/>
            </a:lvl4pPr>
            <a:lvl5pPr marL="1371668" indent="0">
              <a:buNone/>
              <a:defRPr sz="1500"/>
            </a:lvl5pPr>
            <a:lvl6pPr marL="1714586" indent="0">
              <a:buNone/>
              <a:defRPr sz="1500"/>
            </a:lvl6pPr>
            <a:lvl7pPr marL="2057503" indent="0">
              <a:buNone/>
              <a:defRPr sz="1500"/>
            </a:lvl7pPr>
            <a:lvl8pPr marL="2400420" indent="0">
              <a:buNone/>
              <a:defRPr sz="1500"/>
            </a:lvl8pPr>
            <a:lvl9pPr marL="2743337" indent="0">
              <a:buNone/>
              <a:defRPr sz="1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25" name="Picture Placeholder 2">
            <a:extLst>
              <a:ext uri="{FF2B5EF4-FFF2-40B4-BE49-F238E27FC236}">
                <a16:creationId xmlns="" xmlns:a16="http://schemas.microsoft.com/office/drawing/2014/main" id="{9DF5AD96-04D7-4C76-AF28-774C3C834F7B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4838474" y="1838990"/>
            <a:ext cx="1485000" cy="198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9525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9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342917" indent="0">
              <a:buNone/>
              <a:defRPr sz="2100"/>
            </a:lvl2pPr>
            <a:lvl3pPr marL="685835" indent="0">
              <a:buNone/>
              <a:defRPr sz="1800"/>
            </a:lvl3pPr>
            <a:lvl4pPr marL="1028752" indent="0">
              <a:buNone/>
              <a:defRPr sz="1500"/>
            </a:lvl4pPr>
            <a:lvl5pPr marL="1371668" indent="0">
              <a:buNone/>
              <a:defRPr sz="1500"/>
            </a:lvl5pPr>
            <a:lvl6pPr marL="1714586" indent="0">
              <a:buNone/>
              <a:defRPr sz="1500"/>
            </a:lvl6pPr>
            <a:lvl7pPr marL="2057503" indent="0">
              <a:buNone/>
              <a:defRPr sz="1500"/>
            </a:lvl7pPr>
            <a:lvl8pPr marL="2400420" indent="0">
              <a:buNone/>
              <a:defRPr sz="1500"/>
            </a:lvl8pPr>
            <a:lvl9pPr marL="2743337" indent="0">
              <a:buNone/>
              <a:defRPr sz="1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26" name="Picture Placeholder 2">
            <a:extLst>
              <a:ext uri="{FF2B5EF4-FFF2-40B4-BE49-F238E27FC236}">
                <a16:creationId xmlns="" xmlns:a16="http://schemas.microsoft.com/office/drawing/2014/main" id="{3BC1DC84-BDCC-4285-BF2F-160995CFC167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6855257" y="1838990"/>
            <a:ext cx="1485000" cy="198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9525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9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342917" indent="0">
              <a:buNone/>
              <a:defRPr sz="2100"/>
            </a:lvl2pPr>
            <a:lvl3pPr marL="685835" indent="0">
              <a:buNone/>
              <a:defRPr sz="1800"/>
            </a:lvl3pPr>
            <a:lvl4pPr marL="1028752" indent="0">
              <a:buNone/>
              <a:defRPr sz="1500"/>
            </a:lvl4pPr>
            <a:lvl5pPr marL="1371668" indent="0">
              <a:buNone/>
              <a:defRPr sz="1500"/>
            </a:lvl5pPr>
            <a:lvl6pPr marL="1714586" indent="0">
              <a:buNone/>
              <a:defRPr sz="1500"/>
            </a:lvl6pPr>
            <a:lvl7pPr marL="2057503" indent="0">
              <a:buNone/>
              <a:defRPr sz="1500"/>
            </a:lvl7pPr>
            <a:lvl8pPr marL="2400420" indent="0">
              <a:buNone/>
              <a:defRPr sz="1500"/>
            </a:lvl8pPr>
            <a:lvl9pPr marL="2743337" indent="0">
              <a:buNone/>
              <a:defRPr sz="1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324961881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="" xmlns:a16="http://schemas.microsoft.com/office/drawing/2014/main" id="{6E3EB2D9-614D-4F52-A3BD-39613A8924C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951237" y="0"/>
            <a:ext cx="3241527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marR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ko-KR" altLang="en-US"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Place Your Picture Here Send To Back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129225357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49433912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 And Send To Back 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313295212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Images &amp; Contents Layout">
    <p:bg>
      <p:bgPr>
        <a:gradFill>
          <a:gsLst>
            <a:gs pos="0">
              <a:schemeClr val="accent1"/>
            </a:gs>
            <a:gs pos="27000">
              <a:schemeClr val="accent1">
                <a:lumMod val="70000"/>
                <a:lumOff val="30000"/>
              </a:schemeClr>
            </a:gs>
            <a:gs pos="50000">
              <a:schemeClr val="accent1">
                <a:lumMod val="60000"/>
                <a:lumOff val="40000"/>
              </a:schemeClr>
            </a:gs>
            <a:gs pos="73000">
              <a:schemeClr val="accent1">
                <a:lumMod val="70000"/>
                <a:lumOff val="30000"/>
              </a:schemeClr>
            </a:gs>
            <a:gs pos="100000">
              <a:schemeClr val="accent1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="" xmlns:a16="http://schemas.microsoft.com/office/drawing/2014/main" id="{665B68A5-1A0D-4629-A391-F45CB58623B1}"/>
              </a:ext>
            </a:extLst>
          </p:cNvPr>
          <p:cNvGrpSpPr/>
          <p:nvPr userDrawn="1"/>
        </p:nvGrpSpPr>
        <p:grpSpPr>
          <a:xfrm>
            <a:off x="-74236" y="-104349"/>
            <a:ext cx="9306190" cy="7045442"/>
            <a:chOff x="-98982" y="-104349"/>
            <a:chExt cx="12408253" cy="7045442"/>
          </a:xfrm>
          <a:solidFill>
            <a:schemeClr val="bg1">
              <a:alpha val="10000"/>
            </a:schemeClr>
          </a:solidFill>
        </p:grpSpPr>
        <p:cxnSp>
          <p:nvCxnSpPr>
            <p:cNvPr id="8" name="Straight Connector 7">
              <a:extLst>
                <a:ext uri="{FF2B5EF4-FFF2-40B4-BE49-F238E27FC236}">
                  <a16:creationId xmlns="" xmlns:a16="http://schemas.microsoft.com/office/drawing/2014/main" id="{F69C8F55-AB5F-4478-8A1E-A897E01F16E8}"/>
                </a:ext>
              </a:extLst>
            </p:cNvPr>
            <p:cNvCxnSpPr>
              <a:cxnSpLocks/>
              <a:stCxn id="71" idx="7"/>
              <a:endCxn id="69" idx="2"/>
            </p:cNvCxnSpPr>
            <p:nvPr userDrawn="1"/>
          </p:nvCxnSpPr>
          <p:spPr>
            <a:xfrm>
              <a:off x="1584504" y="1905029"/>
              <a:ext cx="1703016" cy="94442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="" xmlns:a16="http://schemas.microsoft.com/office/drawing/2014/main" id="{4A667D34-7080-464A-B079-AE8EF61916FB}"/>
                </a:ext>
              </a:extLst>
            </p:cNvPr>
            <p:cNvCxnSpPr>
              <a:cxnSpLocks/>
              <a:stCxn id="69" idx="4"/>
              <a:endCxn id="88" idx="1"/>
            </p:cNvCxnSpPr>
            <p:nvPr userDrawn="1"/>
          </p:nvCxnSpPr>
          <p:spPr>
            <a:xfrm flipV="1">
              <a:off x="3427782" y="2205662"/>
              <a:ext cx="482924" cy="57007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="" xmlns:a16="http://schemas.microsoft.com/office/drawing/2014/main" id="{38FED032-CE56-4602-9DBB-39F1C3BC302C}"/>
                </a:ext>
              </a:extLst>
            </p:cNvPr>
            <p:cNvCxnSpPr>
              <a:cxnSpLocks/>
              <a:stCxn id="74" idx="2"/>
              <a:endCxn id="86" idx="6"/>
            </p:cNvCxnSpPr>
            <p:nvPr userDrawn="1"/>
          </p:nvCxnSpPr>
          <p:spPr>
            <a:xfrm flipH="1">
              <a:off x="4004116" y="998896"/>
              <a:ext cx="1032867" cy="4144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="" xmlns:a16="http://schemas.microsoft.com/office/drawing/2014/main" id="{A0DB2D11-1230-4F48-95E8-7D8A463C84D1}"/>
                </a:ext>
              </a:extLst>
            </p:cNvPr>
            <p:cNvCxnSpPr>
              <a:cxnSpLocks/>
              <a:stCxn id="88" idx="5"/>
              <a:endCxn id="74" idx="1"/>
            </p:cNvCxnSpPr>
            <p:nvPr userDrawn="1"/>
          </p:nvCxnSpPr>
          <p:spPr>
            <a:xfrm flipV="1">
              <a:off x="4016342" y="1082390"/>
              <a:ext cx="1055225" cy="10176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="" xmlns:a16="http://schemas.microsoft.com/office/drawing/2014/main" id="{76CD28A4-63E4-4E98-800E-20277A083A4A}"/>
                </a:ext>
              </a:extLst>
            </p:cNvPr>
            <p:cNvCxnSpPr>
              <a:cxnSpLocks/>
              <a:stCxn id="69" idx="5"/>
              <a:endCxn id="87" idx="1"/>
            </p:cNvCxnSpPr>
            <p:nvPr userDrawn="1"/>
          </p:nvCxnSpPr>
          <p:spPr>
            <a:xfrm flipV="1">
              <a:off x="3493690" y="2247314"/>
              <a:ext cx="1466461" cy="58328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="" xmlns:a16="http://schemas.microsoft.com/office/drawing/2014/main" id="{6751F43B-6E88-424B-8063-8332F4777135}"/>
                </a:ext>
              </a:extLst>
            </p:cNvPr>
            <p:cNvCxnSpPr>
              <a:cxnSpLocks/>
              <a:stCxn id="74" idx="0"/>
              <a:endCxn id="87" idx="4"/>
            </p:cNvCxnSpPr>
            <p:nvPr userDrawn="1"/>
          </p:nvCxnSpPr>
          <p:spPr>
            <a:xfrm flipH="1">
              <a:off x="5012969" y="1116974"/>
              <a:ext cx="142092" cy="100282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="" xmlns:a16="http://schemas.microsoft.com/office/drawing/2014/main" id="{1D5EF3DB-B762-4082-8204-2100AA80CCED}"/>
                </a:ext>
              </a:extLst>
            </p:cNvPr>
            <p:cNvCxnSpPr>
              <a:cxnSpLocks/>
              <a:stCxn id="88" idx="3"/>
              <a:endCxn id="86" idx="0"/>
            </p:cNvCxnSpPr>
            <p:nvPr userDrawn="1"/>
          </p:nvCxnSpPr>
          <p:spPr>
            <a:xfrm flipH="1" flipV="1">
              <a:off x="3892072" y="1525433"/>
              <a:ext cx="18633" cy="5745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="" xmlns:a16="http://schemas.microsoft.com/office/drawing/2014/main" id="{CF22F1FB-EE4B-433F-91B0-B25294CC0FCA}"/>
                </a:ext>
              </a:extLst>
            </p:cNvPr>
            <p:cNvCxnSpPr>
              <a:cxnSpLocks/>
              <a:stCxn id="194" idx="7"/>
              <a:endCxn id="76" idx="1"/>
            </p:cNvCxnSpPr>
            <p:nvPr userDrawn="1"/>
          </p:nvCxnSpPr>
          <p:spPr>
            <a:xfrm flipV="1">
              <a:off x="5140075" y="2350975"/>
              <a:ext cx="1066308" cy="5527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="" xmlns:a16="http://schemas.microsoft.com/office/drawing/2014/main" id="{350CED0E-48DD-470B-9366-527079E702C4}"/>
                </a:ext>
              </a:extLst>
            </p:cNvPr>
            <p:cNvCxnSpPr>
              <a:cxnSpLocks/>
              <a:stCxn id="74" idx="7"/>
              <a:endCxn id="76" idx="3"/>
            </p:cNvCxnSpPr>
            <p:nvPr userDrawn="1"/>
          </p:nvCxnSpPr>
          <p:spPr>
            <a:xfrm>
              <a:off x="5238555" y="1082390"/>
              <a:ext cx="967828" cy="111013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="" xmlns:a16="http://schemas.microsoft.com/office/drawing/2014/main" id="{8E5CDB9D-563D-4087-80E6-6043B83EC512}"/>
                </a:ext>
              </a:extLst>
            </p:cNvPr>
            <p:cNvCxnSpPr>
              <a:cxnSpLocks/>
              <a:stCxn id="73" idx="3"/>
            </p:cNvCxnSpPr>
            <p:nvPr userDrawn="1"/>
          </p:nvCxnSpPr>
          <p:spPr>
            <a:xfrm flipH="1" flipV="1">
              <a:off x="3211650" y="18443"/>
              <a:ext cx="498790" cy="58289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="" xmlns:a16="http://schemas.microsoft.com/office/drawing/2014/main" id="{3F480C79-C143-45EA-811E-F3C2A4AA446B}"/>
                </a:ext>
              </a:extLst>
            </p:cNvPr>
            <p:cNvCxnSpPr>
              <a:cxnSpLocks/>
              <a:stCxn id="88" idx="6"/>
              <a:endCxn id="87" idx="2"/>
            </p:cNvCxnSpPr>
            <p:nvPr userDrawn="1"/>
          </p:nvCxnSpPr>
          <p:spPr>
            <a:xfrm>
              <a:off x="4038220" y="2152844"/>
              <a:ext cx="900054" cy="416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="" xmlns:a16="http://schemas.microsoft.com/office/drawing/2014/main" id="{1B382167-B1B0-4B1C-8D31-C21E3DBE521E}"/>
                </a:ext>
              </a:extLst>
            </p:cNvPr>
            <p:cNvCxnSpPr>
              <a:cxnSpLocks/>
              <a:stCxn id="73" idx="0"/>
              <a:endCxn id="86" idx="4"/>
            </p:cNvCxnSpPr>
            <p:nvPr userDrawn="1"/>
          </p:nvCxnSpPr>
          <p:spPr>
            <a:xfrm>
              <a:off x="3789668" y="792604"/>
              <a:ext cx="102405" cy="5087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="" xmlns:a16="http://schemas.microsoft.com/office/drawing/2014/main" id="{30FE6EA8-886D-4906-A854-91ADAEA32BFA}"/>
                </a:ext>
              </a:extLst>
            </p:cNvPr>
            <p:cNvCxnSpPr>
              <a:cxnSpLocks/>
              <a:stCxn id="87" idx="6"/>
              <a:endCxn id="76" idx="2"/>
            </p:cNvCxnSpPr>
            <p:nvPr userDrawn="1"/>
          </p:nvCxnSpPr>
          <p:spPr>
            <a:xfrm>
              <a:off x="5087665" y="2194496"/>
              <a:ext cx="1085901" cy="772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="" xmlns:a16="http://schemas.microsoft.com/office/drawing/2014/main" id="{ECDBAEFA-8BFE-4B14-9F04-4D3BE1AD85E2}"/>
                </a:ext>
              </a:extLst>
            </p:cNvPr>
            <p:cNvCxnSpPr>
              <a:cxnSpLocks/>
              <a:stCxn id="75" idx="0"/>
              <a:endCxn id="76" idx="4"/>
            </p:cNvCxnSpPr>
            <p:nvPr userDrawn="1"/>
          </p:nvCxnSpPr>
          <p:spPr>
            <a:xfrm>
              <a:off x="6243041" y="1291086"/>
              <a:ext cx="42569" cy="8686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="" xmlns:a16="http://schemas.microsoft.com/office/drawing/2014/main" id="{E95BB2B5-723C-4239-A1D8-92DC38E7281D}"/>
                </a:ext>
              </a:extLst>
            </p:cNvPr>
            <p:cNvCxnSpPr>
              <a:cxnSpLocks/>
              <a:stCxn id="78" idx="1"/>
              <a:endCxn id="76" idx="5"/>
            </p:cNvCxnSpPr>
            <p:nvPr userDrawn="1"/>
          </p:nvCxnSpPr>
          <p:spPr>
            <a:xfrm flipH="1">
              <a:off x="6364837" y="570689"/>
              <a:ext cx="1332558" cy="162183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="" xmlns:a16="http://schemas.microsoft.com/office/drawing/2014/main" id="{3E6586A2-54F1-416F-BB19-F2E70B1581FB}"/>
                </a:ext>
              </a:extLst>
            </p:cNvPr>
            <p:cNvCxnSpPr>
              <a:cxnSpLocks/>
              <a:stCxn id="78" idx="0"/>
              <a:endCxn id="77" idx="4"/>
            </p:cNvCxnSpPr>
            <p:nvPr userDrawn="1"/>
          </p:nvCxnSpPr>
          <p:spPr>
            <a:xfrm flipH="1">
              <a:off x="7737803" y="592567"/>
              <a:ext cx="12410" cy="1017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="" xmlns:a16="http://schemas.microsoft.com/office/drawing/2014/main" id="{1705E998-9952-4E9E-BA54-7C5EC2562AD8}"/>
                </a:ext>
              </a:extLst>
            </p:cNvPr>
            <p:cNvCxnSpPr>
              <a:cxnSpLocks/>
              <a:stCxn id="77" idx="2"/>
              <a:endCxn id="76" idx="6"/>
            </p:cNvCxnSpPr>
            <p:nvPr userDrawn="1"/>
          </p:nvCxnSpPr>
          <p:spPr>
            <a:xfrm flipH="1">
              <a:off x="6397654" y="1722181"/>
              <a:ext cx="1228105" cy="54956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="" xmlns:a16="http://schemas.microsoft.com/office/drawing/2014/main" id="{8FDB1C2C-DD63-45D1-8F56-9A5A46088805}"/>
                </a:ext>
              </a:extLst>
            </p:cNvPr>
            <p:cNvCxnSpPr>
              <a:cxnSpLocks/>
              <a:stCxn id="77" idx="7"/>
              <a:endCxn id="217" idx="5"/>
            </p:cNvCxnSpPr>
            <p:nvPr userDrawn="1"/>
          </p:nvCxnSpPr>
          <p:spPr>
            <a:xfrm>
              <a:off x="7817030" y="1801408"/>
              <a:ext cx="1649913" cy="11052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="" xmlns:a16="http://schemas.microsoft.com/office/drawing/2014/main" id="{B70F2346-F8D1-45E9-8253-660DECA2532B}"/>
                </a:ext>
              </a:extLst>
            </p:cNvPr>
            <p:cNvCxnSpPr>
              <a:cxnSpLocks/>
              <a:stCxn id="77" idx="6"/>
              <a:endCxn id="84" idx="2"/>
            </p:cNvCxnSpPr>
            <p:nvPr userDrawn="1"/>
          </p:nvCxnSpPr>
          <p:spPr>
            <a:xfrm flipV="1">
              <a:off x="7849847" y="1627721"/>
              <a:ext cx="1344785" cy="944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="" xmlns:a16="http://schemas.microsoft.com/office/drawing/2014/main" id="{43147CED-9995-4DF7-B14B-90EF113315C0}"/>
                </a:ext>
              </a:extLst>
            </p:cNvPr>
            <p:cNvCxnSpPr>
              <a:cxnSpLocks/>
              <a:stCxn id="84" idx="7"/>
              <a:endCxn id="85" idx="3"/>
            </p:cNvCxnSpPr>
            <p:nvPr userDrawn="1"/>
          </p:nvCxnSpPr>
          <p:spPr>
            <a:xfrm>
              <a:off x="9385903" y="1706948"/>
              <a:ext cx="910362" cy="84606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="" xmlns:a16="http://schemas.microsoft.com/office/drawing/2014/main" id="{A52DA355-A2BA-4435-8D7B-2531073C7656}"/>
                </a:ext>
              </a:extLst>
            </p:cNvPr>
            <p:cNvCxnSpPr>
              <a:cxnSpLocks/>
              <a:stCxn id="70" idx="0"/>
              <a:endCxn id="69" idx="3"/>
            </p:cNvCxnSpPr>
            <p:nvPr userDrawn="1"/>
          </p:nvCxnSpPr>
          <p:spPr>
            <a:xfrm>
              <a:off x="2865686" y="1745404"/>
              <a:ext cx="476698" cy="10381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="" xmlns:a16="http://schemas.microsoft.com/office/drawing/2014/main" id="{61C4B24E-A6BA-4AA8-9EE9-5DA1B0EF468B}"/>
                </a:ext>
              </a:extLst>
            </p:cNvPr>
            <p:cNvCxnSpPr>
              <a:cxnSpLocks/>
              <a:stCxn id="86" idx="2"/>
              <a:endCxn id="70" idx="6"/>
            </p:cNvCxnSpPr>
            <p:nvPr userDrawn="1"/>
          </p:nvCxnSpPr>
          <p:spPr>
            <a:xfrm flipH="1">
              <a:off x="2983764" y="1413389"/>
              <a:ext cx="796264" cy="21393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="" xmlns:a16="http://schemas.microsoft.com/office/drawing/2014/main" id="{4BCC5EAE-C18E-49EF-9E75-4625B8B8071A}"/>
                </a:ext>
              </a:extLst>
            </p:cNvPr>
            <p:cNvCxnSpPr>
              <a:cxnSpLocks/>
              <a:stCxn id="73" idx="1"/>
              <a:endCxn id="70" idx="5"/>
            </p:cNvCxnSpPr>
            <p:nvPr userDrawn="1"/>
          </p:nvCxnSpPr>
          <p:spPr>
            <a:xfrm flipH="1">
              <a:off x="2949180" y="759787"/>
              <a:ext cx="761261" cy="7840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="" xmlns:a16="http://schemas.microsoft.com/office/drawing/2014/main" id="{ADB113A0-24AB-42BE-9F57-DF6FCD54971B}"/>
                </a:ext>
              </a:extLst>
            </p:cNvPr>
            <p:cNvCxnSpPr>
              <a:cxnSpLocks/>
              <a:stCxn id="72" idx="7"/>
              <a:endCxn id="70" idx="3"/>
            </p:cNvCxnSpPr>
            <p:nvPr userDrawn="1"/>
          </p:nvCxnSpPr>
          <p:spPr>
            <a:xfrm>
              <a:off x="2026273" y="811101"/>
              <a:ext cx="755920" cy="73273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="" xmlns:a16="http://schemas.microsoft.com/office/drawing/2014/main" id="{4C45D4DC-CE0E-42EA-BCFC-868036CF78AF}"/>
                </a:ext>
              </a:extLst>
            </p:cNvPr>
            <p:cNvCxnSpPr>
              <a:cxnSpLocks/>
              <a:stCxn id="71" idx="6"/>
              <a:endCxn id="70" idx="2"/>
            </p:cNvCxnSpPr>
            <p:nvPr userDrawn="1"/>
          </p:nvCxnSpPr>
          <p:spPr>
            <a:xfrm flipV="1">
              <a:off x="1617321" y="1627326"/>
              <a:ext cx="1130287" cy="19847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="" xmlns:a16="http://schemas.microsoft.com/office/drawing/2014/main" id="{1F1C3049-9514-453F-8143-182C7007B0E5}"/>
                </a:ext>
              </a:extLst>
            </p:cNvPr>
            <p:cNvCxnSpPr>
              <a:cxnSpLocks/>
              <a:stCxn id="91" idx="7"/>
              <a:endCxn id="71" idx="3"/>
            </p:cNvCxnSpPr>
            <p:nvPr userDrawn="1"/>
          </p:nvCxnSpPr>
          <p:spPr>
            <a:xfrm>
              <a:off x="562732" y="991183"/>
              <a:ext cx="863318" cy="75539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="" xmlns:a16="http://schemas.microsoft.com/office/drawing/2014/main" id="{2AC1C005-92F2-45D5-9C6D-2B15DFEBB885}"/>
                </a:ext>
              </a:extLst>
            </p:cNvPr>
            <p:cNvCxnSpPr>
              <a:cxnSpLocks/>
              <a:stCxn id="91" idx="6"/>
              <a:endCxn id="72" idx="2"/>
            </p:cNvCxnSpPr>
            <p:nvPr userDrawn="1"/>
          </p:nvCxnSpPr>
          <p:spPr>
            <a:xfrm flipV="1">
              <a:off x="584609" y="758283"/>
              <a:ext cx="1314149" cy="18008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="" xmlns:a16="http://schemas.microsoft.com/office/drawing/2014/main" id="{EE1650BB-A6A1-424F-80DF-62087E046F01}"/>
                </a:ext>
              </a:extLst>
            </p:cNvPr>
            <p:cNvCxnSpPr>
              <a:cxnSpLocks/>
              <a:stCxn id="91" idx="5"/>
            </p:cNvCxnSpPr>
            <p:nvPr userDrawn="1"/>
          </p:nvCxnSpPr>
          <p:spPr>
            <a:xfrm flipV="1">
              <a:off x="562732" y="7695"/>
              <a:ext cx="830501" cy="8778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="" xmlns:a16="http://schemas.microsoft.com/office/drawing/2014/main" id="{12441BA8-0F57-4FF4-9D35-BA57DC4E1346}"/>
                </a:ext>
              </a:extLst>
            </p:cNvPr>
            <p:cNvCxnSpPr>
              <a:cxnSpLocks/>
              <a:stCxn id="72" idx="4"/>
            </p:cNvCxnSpPr>
            <p:nvPr userDrawn="1"/>
          </p:nvCxnSpPr>
          <p:spPr>
            <a:xfrm flipH="1" flipV="1">
              <a:off x="1913190" y="8940"/>
              <a:ext cx="60264" cy="6746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="" xmlns:a16="http://schemas.microsoft.com/office/drawing/2014/main" id="{A34F069C-F2CE-4656-BA7A-43BE121EA9D6}"/>
                </a:ext>
              </a:extLst>
            </p:cNvPr>
            <p:cNvCxnSpPr>
              <a:cxnSpLocks/>
              <a:stCxn id="72" idx="5"/>
            </p:cNvCxnSpPr>
            <p:nvPr userDrawn="1"/>
          </p:nvCxnSpPr>
          <p:spPr>
            <a:xfrm flipV="1">
              <a:off x="2026273" y="21571"/>
              <a:ext cx="969507" cy="6838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="" xmlns:a16="http://schemas.microsoft.com/office/drawing/2014/main" id="{71F8F283-B356-49E0-B03A-45A5C3E42BB0}"/>
                </a:ext>
              </a:extLst>
            </p:cNvPr>
            <p:cNvCxnSpPr>
              <a:cxnSpLocks/>
              <a:stCxn id="73" idx="5"/>
            </p:cNvCxnSpPr>
            <p:nvPr userDrawn="1"/>
          </p:nvCxnSpPr>
          <p:spPr>
            <a:xfrm flipV="1">
              <a:off x="3868895" y="-11241"/>
              <a:ext cx="430441" cy="61257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="" xmlns:a16="http://schemas.microsoft.com/office/drawing/2014/main" id="{2FABF57A-DA50-4271-B30D-508534B28C48}"/>
                </a:ext>
              </a:extLst>
            </p:cNvPr>
            <p:cNvCxnSpPr>
              <a:cxnSpLocks/>
              <a:stCxn id="72" idx="6"/>
              <a:endCxn id="73" idx="2"/>
            </p:cNvCxnSpPr>
            <p:nvPr userDrawn="1"/>
          </p:nvCxnSpPr>
          <p:spPr>
            <a:xfrm flipV="1">
              <a:off x="2048150" y="680560"/>
              <a:ext cx="1629474" cy="7772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="" xmlns:a16="http://schemas.microsoft.com/office/drawing/2014/main" id="{96839555-7A25-4F55-922B-D7C5B27E047E}"/>
                </a:ext>
              </a:extLst>
            </p:cNvPr>
            <p:cNvCxnSpPr>
              <a:cxnSpLocks/>
              <a:stCxn id="73" idx="6"/>
              <a:endCxn id="74" idx="3"/>
            </p:cNvCxnSpPr>
            <p:nvPr userDrawn="1"/>
          </p:nvCxnSpPr>
          <p:spPr>
            <a:xfrm>
              <a:off x="3901712" y="680560"/>
              <a:ext cx="1169856" cy="234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="" xmlns:a16="http://schemas.microsoft.com/office/drawing/2014/main" id="{A384317B-403A-4D73-BD40-64BE4E374093}"/>
                </a:ext>
              </a:extLst>
            </p:cNvPr>
            <p:cNvCxnSpPr>
              <a:cxnSpLocks/>
              <a:stCxn id="75" idx="2"/>
              <a:endCxn id="74" idx="6"/>
            </p:cNvCxnSpPr>
            <p:nvPr userDrawn="1"/>
          </p:nvCxnSpPr>
          <p:spPr>
            <a:xfrm flipH="1" flipV="1">
              <a:off x="5273139" y="998896"/>
              <a:ext cx="895205" cy="2174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="" xmlns:a16="http://schemas.microsoft.com/office/drawing/2014/main" id="{1E08BB30-379C-4720-A3D6-91E060C175D2}"/>
                </a:ext>
              </a:extLst>
            </p:cNvPr>
            <p:cNvCxnSpPr>
              <a:cxnSpLocks/>
              <a:stCxn id="96" idx="0"/>
              <a:endCxn id="74" idx="5"/>
            </p:cNvCxnSpPr>
            <p:nvPr userDrawn="1"/>
          </p:nvCxnSpPr>
          <p:spPr>
            <a:xfrm flipH="1">
              <a:off x="5238555" y="-6145"/>
              <a:ext cx="1269576" cy="92154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="" xmlns:a16="http://schemas.microsoft.com/office/drawing/2014/main" id="{F1FE1288-E26F-4EF8-9E6E-372326963D76}"/>
                </a:ext>
              </a:extLst>
            </p:cNvPr>
            <p:cNvCxnSpPr>
              <a:cxnSpLocks/>
              <a:endCxn id="74" idx="4"/>
            </p:cNvCxnSpPr>
            <p:nvPr userDrawn="1"/>
          </p:nvCxnSpPr>
          <p:spPr>
            <a:xfrm>
              <a:off x="4883094" y="-29536"/>
              <a:ext cx="271967" cy="910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="" xmlns:a16="http://schemas.microsoft.com/office/drawing/2014/main" id="{6025BA38-47CE-453D-89B8-8041CBF814FB}"/>
                </a:ext>
              </a:extLst>
            </p:cNvPr>
            <p:cNvCxnSpPr>
              <a:cxnSpLocks/>
              <a:stCxn id="96" idx="2"/>
              <a:endCxn id="75" idx="4"/>
            </p:cNvCxnSpPr>
            <p:nvPr userDrawn="1"/>
          </p:nvCxnSpPr>
          <p:spPr>
            <a:xfrm flipH="1">
              <a:off x="6243041" y="-5452"/>
              <a:ext cx="339634" cy="11471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="" xmlns:a16="http://schemas.microsoft.com/office/drawing/2014/main" id="{7C3E25F9-43F3-4F26-8308-B7CA3657C570}"/>
                </a:ext>
              </a:extLst>
            </p:cNvPr>
            <p:cNvCxnSpPr>
              <a:cxnSpLocks/>
              <a:stCxn id="78" idx="2"/>
              <a:endCxn id="75" idx="6"/>
            </p:cNvCxnSpPr>
            <p:nvPr userDrawn="1"/>
          </p:nvCxnSpPr>
          <p:spPr>
            <a:xfrm flipH="1">
              <a:off x="6317737" y="517871"/>
              <a:ext cx="1357780" cy="69851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="" xmlns:a16="http://schemas.microsoft.com/office/drawing/2014/main" id="{58137453-6CD2-4C60-815F-D18659DE1047}"/>
                </a:ext>
              </a:extLst>
            </p:cNvPr>
            <p:cNvCxnSpPr>
              <a:cxnSpLocks/>
              <a:stCxn id="78" idx="4"/>
            </p:cNvCxnSpPr>
            <p:nvPr userDrawn="1"/>
          </p:nvCxnSpPr>
          <p:spPr>
            <a:xfrm flipV="1">
              <a:off x="7750213" y="54467"/>
              <a:ext cx="93642" cy="3887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="" xmlns:a16="http://schemas.microsoft.com/office/drawing/2014/main" id="{7BCC0865-289D-4C49-9A03-0165FAAEEC11}"/>
                </a:ext>
              </a:extLst>
            </p:cNvPr>
            <p:cNvCxnSpPr>
              <a:cxnSpLocks/>
              <a:stCxn id="79" idx="3"/>
            </p:cNvCxnSpPr>
            <p:nvPr userDrawn="1"/>
          </p:nvCxnSpPr>
          <p:spPr>
            <a:xfrm flipH="1" flipV="1">
              <a:off x="8652184" y="-11241"/>
              <a:ext cx="511421" cy="35677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="" xmlns:a16="http://schemas.microsoft.com/office/drawing/2014/main" id="{21ECFA58-F7E6-418A-860A-75C95F6D0388}"/>
                </a:ext>
              </a:extLst>
            </p:cNvPr>
            <p:cNvCxnSpPr>
              <a:cxnSpLocks/>
              <a:stCxn id="79" idx="2"/>
              <a:endCxn id="78" idx="6"/>
            </p:cNvCxnSpPr>
            <p:nvPr userDrawn="1"/>
          </p:nvCxnSpPr>
          <p:spPr>
            <a:xfrm flipH="1">
              <a:off x="7824909" y="424760"/>
              <a:ext cx="1305879" cy="93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="" xmlns:a16="http://schemas.microsoft.com/office/drawing/2014/main" id="{9CBC8607-6522-459A-995F-146C5422D175}"/>
                </a:ext>
              </a:extLst>
            </p:cNvPr>
            <p:cNvCxnSpPr>
              <a:cxnSpLocks/>
              <a:stCxn id="84" idx="4"/>
              <a:endCxn id="79" idx="0"/>
            </p:cNvCxnSpPr>
            <p:nvPr userDrawn="1"/>
          </p:nvCxnSpPr>
          <p:spPr>
            <a:xfrm flipH="1" flipV="1">
              <a:off x="9242832" y="536804"/>
              <a:ext cx="63844" cy="9788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="" xmlns:a16="http://schemas.microsoft.com/office/drawing/2014/main" id="{54F66FBF-9FAD-4162-BE15-E2E7902D48C7}"/>
                </a:ext>
              </a:extLst>
            </p:cNvPr>
            <p:cNvCxnSpPr>
              <a:cxnSpLocks/>
              <a:stCxn id="83" idx="3"/>
              <a:endCxn id="79" idx="7"/>
            </p:cNvCxnSpPr>
            <p:nvPr userDrawn="1"/>
          </p:nvCxnSpPr>
          <p:spPr>
            <a:xfrm flipH="1" flipV="1">
              <a:off x="9322059" y="503987"/>
              <a:ext cx="1572968" cy="6496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="" xmlns:a16="http://schemas.microsoft.com/office/drawing/2014/main" id="{FC0A140B-E4C5-426D-A455-4B5726530B55}"/>
                </a:ext>
              </a:extLst>
            </p:cNvPr>
            <p:cNvCxnSpPr>
              <a:cxnSpLocks/>
              <a:stCxn id="83" idx="2"/>
              <a:endCxn id="84" idx="6"/>
            </p:cNvCxnSpPr>
            <p:nvPr userDrawn="1"/>
          </p:nvCxnSpPr>
          <p:spPr>
            <a:xfrm flipH="1">
              <a:off x="9418720" y="1237716"/>
              <a:ext cx="1459318" cy="3900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="" xmlns:a16="http://schemas.microsoft.com/office/drawing/2014/main" id="{7594E6BB-3828-4E90-9DB7-C5D38B90AA05}"/>
                </a:ext>
              </a:extLst>
            </p:cNvPr>
            <p:cNvCxnSpPr>
              <a:cxnSpLocks/>
              <a:stCxn id="83" idx="1"/>
              <a:endCxn id="85" idx="4"/>
            </p:cNvCxnSpPr>
            <p:nvPr userDrawn="1"/>
          </p:nvCxnSpPr>
          <p:spPr>
            <a:xfrm flipH="1">
              <a:off x="10349083" y="1309164"/>
              <a:ext cx="576378" cy="122196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="" xmlns:a16="http://schemas.microsoft.com/office/drawing/2014/main" id="{C06D0777-2294-4093-9058-028A9B9B5C31}"/>
                </a:ext>
              </a:extLst>
            </p:cNvPr>
            <p:cNvCxnSpPr>
              <a:cxnSpLocks/>
              <a:stCxn id="81" idx="1"/>
              <a:endCxn id="85" idx="5"/>
            </p:cNvCxnSpPr>
            <p:nvPr userDrawn="1"/>
          </p:nvCxnSpPr>
          <p:spPr>
            <a:xfrm flipH="1">
              <a:off x="10401901" y="1774673"/>
              <a:ext cx="1757220" cy="7783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="" xmlns:a16="http://schemas.microsoft.com/office/drawing/2014/main" id="{5DDF4E51-8B18-4C5E-ACD5-CA73D72F8E9B}"/>
                </a:ext>
              </a:extLst>
            </p:cNvPr>
            <p:cNvCxnSpPr>
              <a:cxnSpLocks/>
              <a:stCxn id="81" idx="0"/>
              <a:endCxn id="82" idx="4"/>
            </p:cNvCxnSpPr>
            <p:nvPr userDrawn="1"/>
          </p:nvCxnSpPr>
          <p:spPr>
            <a:xfrm flipH="1">
              <a:off x="11893491" y="1806534"/>
              <a:ext cx="313099" cy="9575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="" xmlns:a16="http://schemas.microsoft.com/office/drawing/2014/main" id="{F9CE68EE-33DF-421A-AE42-A88CBA1F2E2C}"/>
                </a:ext>
              </a:extLst>
            </p:cNvPr>
            <p:cNvCxnSpPr>
              <a:cxnSpLocks/>
              <a:stCxn id="153" idx="7"/>
              <a:endCxn id="218" idx="1"/>
            </p:cNvCxnSpPr>
            <p:nvPr userDrawn="1"/>
          </p:nvCxnSpPr>
          <p:spPr>
            <a:xfrm flipH="1" flipV="1">
              <a:off x="8117425" y="3321916"/>
              <a:ext cx="642685" cy="11061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="" xmlns:a16="http://schemas.microsoft.com/office/drawing/2014/main" id="{1DD8024A-DB61-4DC3-BF58-E9081A88F4D0}"/>
                </a:ext>
              </a:extLst>
            </p:cNvPr>
            <p:cNvCxnSpPr>
              <a:cxnSpLocks/>
              <a:endCxn id="80" idx="6"/>
            </p:cNvCxnSpPr>
            <p:nvPr userDrawn="1"/>
          </p:nvCxnSpPr>
          <p:spPr>
            <a:xfrm flipH="1">
              <a:off x="11941804" y="350882"/>
              <a:ext cx="294325" cy="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="" xmlns:a16="http://schemas.microsoft.com/office/drawing/2014/main" id="{EC5722A8-42EC-4047-9DA3-C43D42D5040C}"/>
                </a:ext>
              </a:extLst>
            </p:cNvPr>
            <p:cNvCxnSpPr>
              <a:cxnSpLocks/>
              <a:stCxn id="153" idx="0"/>
              <a:endCxn id="217" idx="3"/>
            </p:cNvCxnSpPr>
            <p:nvPr userDrawn="1"/>
          </p:nvCxnSpPr>
          <p:spPr>
            <a:xfrm flipV="1">
              <a:off x="8839337" y="3056346"/>
              <a:ext cx="575543" cy="133887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="" xmlns:a16="http://schemas.microsoft.com/office/drawing/2014/main" id="{12834055-8562-48CB-88AF-13E934B8231A}"/>
                </a:ext>
              </a:extLst>
            </p:cNvPr>
            <p:cNvCxnSpPr>
              <a:cxnSpLocks/>
              <a:stCxn id="165" idx="0"/>
              <a:endCxn id="216" idx="0"/>
            </p:cNvCxnSpPr>
            <p:nvPr userDrawn="1"/>
          </p:nvCxnSpPr>
          <p:spPr>
            <a:xfrm flipH="1" flipV="1">
              <a:off x="10593831" y="3434127"/>
              <a:ext cx="970340" cy="111667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="" xmlns:a16="http://schemas.microsoft.com/office/drawing/2014/main" id="{740464BB-18C6-455D-95F7-CB95C5A83D63}"/>
                </a:ext>
              </a:extLst>
            </p:cNvPr>
            <p:cNvCxnSpPr>
              <a:cxnSpLocks/>
              <a:stCxn id="165" idx="1"/>
              <a:endCxn id="82" idx="0"/>
            </p:cNvCxnSpPr>
            <p:nvPr userDrawn="1"/>
          </p:nvCxnSpPr>
          <p:spPr>
            <a:xfrm flipV="1">
              <a:off x="11616989" y="2983008"/>
              <a:ext cx="228732" cy="15896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="" xmlns:a16="http://schemas.microsoft.com/office/drawing/2014/main" id="{D120C5C4-5B2F-4041-915B-E6266FF63FF1}"/>
                </a:ext>
              </a:extLst>
            </p:cNvPr>
            <p:cNvCxnSpPr>
              <a:cxnSpLocks/>
              <a:stCxn id="82" idx="2"/>
              <a:endCxn id="85" idx="6"/>
            </p:cNvCxnSpPr>
            <p:nvPr userDrawn="1"/>
          </p:nvCxnSpPr>
          <p:spPr>
            <a:xfrm flipH="1" flipV="1">
              <a:off x="10423779" y="2605827"/>
              <a:ext cx="1336358" cy="24382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="" xmlns:a16="http://schemas.microsoft.com/office/drawing/2014/main" id="{28D1D8A5-D718-4936-96BB-E04312468FAC}"/>
                </a:ext>
              </a:extLst>
            </p:cNvPr>
            <p:cNvCxnSpPr>
              <a:cxnSpLocks/>
              <a:stCxn id="81" idx="2"/>
              <a:endCxn id="83" idx="6"/>
            </p:cNvCxnSpPr>
            <p:nvPr userDrawn="1"/>
          </p:nvCxnSpPr>
          <p:spPr>
            <a:xfrm flipH="1" flipV="1">
              <a:off x="11097954" y="1194675"/>
              <a:ext cx="1050131" cy="52390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="" xmlns:a16="http://schemas.microsoft.com/office/drawing/2014/main" id="{DBB3FA5B-FD61-4D0C-A1FD-966B61A4A0CC}"/>
                </a:ext>
              </a:extLst>
            </p:cNvPr>
            <p:cNvCxnSpPr>
              <a:cxnSpLocks/>
              <a:stCxn id="80" idx="1"/>
              <a:endCxn id="83" idx="5"/>
            </p:cNvCxnSpPr>
            <p:nvPr userDrawn="1"/>
          </p:nvCxnSpPr>
          <p:spPr>
            <a:xfrm flipH="1">
              <a:off x="11050531" y="430109"/>
              <a:ext cx="700002" cy="6931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="" xmlns:a16="http://schemas.microsoft.com/office/drawing/2014/main" id="{80DA9FA3-A5D3-4F75-B2FF-CC03FD20B0B8}"/>
                </a:ext>
              </a:extLst>
            </p:cNvPr>
            <p:cNvCxnSpPr>
              <a:cxnSpLocks/>
              <a:stCxn id="80" idx="3"/>
              <a:endCxn id="97" idx="1"/>
            </p:cNvCxnSpPr>
            <p:nvPr userDrawn="1"/>
          </p:nvCxnSpPr>
          <p:spPr>
            <a:xfrm flipH="1" flipV="1">
              <a:off x="10480717" y="1658"/>
              <a:ext cx="1269816" cy="26999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="" xmlns:a16="http://schemas.microsoft.com/office/drawing/2014/main" id="{3D6E2170-672C-4323-9BD4-7C914A8D3FE1}"/>
                </a:ext>
              </a:extLst>
            </p:cNvPr>
            <p:cNvCxnSpPr>
              <a:cxnSpLocks/>
              <a:stCxn id="83" idx="4"/>
              <a:endCxn id="97" idx="2"/>
            </p:cNvCxnSpPr>
            <p:nvPr userDrawn="1"/>
          </p:nvCxnSpPr>
          <p:spPr>
            <a:xfrm flipH="1" flipV="1">
              <a:off x="10368902" y="619"/>
              <a:ext cx="597574" cy="11056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="" xmlns:a16="http://schemas.microsoft.com/office/drawing/2014/main" id="{7E0224F8-56E2-4348-9C44-BFFFAE8D3BD2}"/>
                </a:ext>
              </a:extLst>
            </p:cNvPr>
            <p:cNvCxnSpPr>
              <a:cxnSpLocks/>
              <a:stCxn id="79" idx="5"/>
              <a:endCxn id="97" idx="0"/>
            </p:cNvCxnSpPr>
            <p:nvPr userDrawn="1"/>
          </p:nvCxnSpPr>
          <p:spPr>
            <a:xfrm flipV="1">
              <a:off x="9322059" y="-420"/>
              <a:ext cx="935027" cy="34595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="" xmlns:a16="http://schemas.microsoft.com/office/drawing/2014/main" id="{6E518D86-131C-43F4-8CC3-0E332BDD6987}"/>
                </a:ext>
              </a:extLst>
            </p:cNvPr>
            <p:cNvCxnSpPr>
              <a:cxnSpLocks/>
              <a:stCxn id="80" idx="7"/>
              <a:endCxn id="81" idx="3"/>
            </p:cNvCxnSpPr>
            <p:nvPr userDrawn="1"/>
          </p:nvCxnSpPr>
          <p:spPr>
            <a:xfrm>
              <a:off x="11908987" y="430109"/>
              <a:ext cx="270959" cy="124100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="" xmlns:a16="http://schemas.microsoft.com/office/drawing/2014/main" id="{06DBFD56-C983-4980-BA98-0300F3E0BA7D}"/>
                </a:ext>
              </a:extLst>
            </p:cNvPr>
            <p:cNvCxnSpPr>
              <a:cxnSpLocks/>
              <a:stCxn id="78" idx="7"/>
              <a:endCxn id="84" idx="3"/>
            </p:cNvCxnSpPr>
            <p:nvPr userDrawn="1"/>
          </p:nvCxnSpPr>
          <p:spPr>
            <a:xfrm>
              <a:off x="7803031" y="570690"/>
              <a:ext cx="1424418" cy="9778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="" xmlns:a16="http://schemas.microsoft.com/office/drawing/2014/main" id="{6C0EC1F2-EA36-47D1-A09C-6F503CE81DF4}"/>
                </a:ext>
              </a:extLst>
            </p:cNvPr>
            <p:cNvCxnSpPr>
              <a:cxnSpLocks/>
              <a:endCxn id="80" idx="4"/>
            </p:cNvCxnSpPr>
            <p:nvPr userDrawn="1"/>
          </p:nvCxnSpPr>
          <p:spPr>
            <a:xfrm flipH="1">
              <a:off x="11829760" y="8940"/>
              <a:ext cx="14366" cy="22989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Oval 68">
              <a:extLst>
                <a:ext uri="{FF2B5EF4-FFF2-40B4-BE49-F238E27FC236}">
                  <a16:creationId xmlns="" xmlns:a16="http://schemas.microsoft.com/office/drawing/2014/main" id="{17CF5E44-2E21-49E0-952F-39142C621C7B}"/>
                </a:ext>
              </a:extLst>
            </p:cNvPr>
            <p:cNvSpPr/>
            <p:nvPr userDrawn="1"/>
          </p:nvSpPr>
          <p:spPr>
            <a:xfrm rot="1036530" flipV="1">
              <a:off x="3282465" y="277068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>
              <a:extLst>
                <a:ext uri="{FF2B5EF4-FFF2-40B4-BE49-F238E27FC236}">
                  <a16:creationId xmlns="" xmlns:a16="http://schemas.microsoft.com/office/drawing/2014/main" id="{EF7D99BB-841E-4C36-810A-60D9A6CB4680}"/>
                </a:ext>
              </a:extLst>
            </p:cNvPr>
            <p:cNvSpPr/>
            <p:nvPr userDrawn="1"/>
          </p:nvSpPr>
          <p:spPr>
            <a:xfrm flipV="1">
              <a:off x="2747608" y="1509248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>
              <a:extLst>
                <a:ext uri="{FF2B5EF4-FFF2-40B4-BE49-F238E27FC236}">
                  <a16:creationId xmlns="" xmlns:a16="http://schemas.microsoft.com/office/drawing/2014/main" id="{AA0099CD-DCBC-48FD-A2B4-C8377F450AF4}"/>
                </a:ext>
              </a:extLst>
            </p:cNvPr>
            <p:cNvSpPr/>
            <p:nvPr userDrawn="1"/>
          </p:nvSpPr>
          <p:spPr>
            <a:xfrm flipV="1">
              <a:off x="1393233" y="171375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Oval 71">
              <a:extLst>
                <a:ext uri="{FF2B5EF4-FFF2-40B4-BE49-F238E27FC236}">
                  <a16:creationId xmlns="" xmlns:a16="http://schemas.microsoft.com/office/drawing/2014/main" id="{D69200EE-057D-4471-A7DF-CC85320D2FE5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898758" y="683587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>
              <a:extLst>
                <a:ext uri="{FF2B5EF4-FFF2-40B4-BE49-F238E27FC236}">
                  <a16:creationId xmlns="" xmlns:a16="http://schemas.microsoft.com/office/drawing/2014/main" id="{82D47DB6-0FC1-490E-ABB8-09B368147035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677624" y="5685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>
              <a:extLst>
                <a:ext uri="{FF2B5EF4-FFF2-40B4-BE49-F238E27FC236}">
                  <a16:creationId xmlns="" xmlns:a16="http://schemas.microsoft.com/office/drawing/2014/main" id="{D9AC2336-C83A-4F7E-938C-6A72B5B07FBA}"/>
                </a:ext>
              </a:extLst>
            </p:cNvPr>
            <p:cNvSpPr/>
            <p:nvPr userDrawn="1"/>
          </p:nvSpPr>
          <p:spPr>
            <a:xfrm flipV="1">
              <a:off x="5036983" y="880818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>
              <a:extLst>
                <a:ext uri="{FF2B5EF4-FFF2-40B4-BE49-F238E27FC236}">
                  <a16:creationId xmlns="" xmlns:a16="http://schemas.microsoft.com/office/drawing/2014/main" id="{05D5977E-4917-4BAC-BCCB-4F0B35BF061C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6168345" y="1141694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>
              <a:extLst>
                <a:ext uri="{FF2B5EF4-FFF2-40B4-BE49-F238E27FC236}">
                  <a16:creationId xmlns="" xmlns:a16="http://schemas.microsoft.com/office/drawing/2014/main" id="{2E14A5A5-1C41-4B74-BE6D-A05319B26279}"/>
                </a:ext>
              </a:extLst>
            </p:cNvPr>
            <p:cNvSpPr/>
            <p:nvPr userDrawn="1"/>
          </p:nvSpPr>
          <p:spPr>
            <a:xfrm flipV="1">
              <a:off x="6173566" y="2159704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>
              <a:extLst>
                <a:ext uri="{FF2B5EF4-FFF2-40B4-BE49-F238E27FC236}">
                  <a16:creationId xmlns="" xmlns:a16="http://schemas.microsoft.com/office/drawing/2014/main" id="{4B058324-E391-4C56-B365-801B71400E6D}"/>
                </a:ext>
              </a:extLst>
            </p:cNvPr>
            <p:cNvSpPr/>
            <p:nvPr userDrawn="1"/>
          </p:nvSpPr>
          <p:spPr>
            <a:xfrm flipV="1">
              <a:off x="7625759" y="161013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>
              <a:extLst>
                <a:ext uri="{FF2B5EF4-FFF2-40B4-BE49-F238E27FC236}">
                  <a16:creationId xmlns="" xmlns:a16="http://schemas.microsoft.com/office/drawing/2014/main" id="{5AE49F41-91C8-430D-89FD-3031DC80D6B8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7675517" y="443175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="" xmlns:a16="http://schemas.microsoft.com/office/drawing/2014/main" id="{811B798F-2551-4D6A-9C15-6F32B5249F9F}"/>
                </a:ext>
              </a:extLst>
            </p:cNvPr>
            <p:cNvSpPr/>
            <p:nvPr userDrawn="1"/>
          </p:nvSpPr>
          <p:spPr>
            <a:xfrm flipV="1">
              <a:off x="9130788" y="3127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>
              <a:extLst>
                <a:ext uri="{FF2B5EF4-FFF2-40B4-BE49-F238E27FC236}">
                  <a16:creationId xmlns="" xmlns:a16="http://schemas.microsoft.com/office/drawing/2014/main" id="{D045CEDE-1DCE-4307-B6FB-9D2C286A12AB}"/>
                </a:ext>
              </a:extLst>
            </p:cNvPr>
            <p:cNvSpPr/>
            <p:nvPr userDrawn="1"/>
          </p:nvSpPr>
          <p:spPr>
            <a:xfrm flipV="1">
              <a:off x="11717716" y="23883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>
              <a:extLst>
                <a:ext uri="{FF2B5EF4-FFF2-40B4-BE49-F238E27FC236}">
                  <a16:creationId xmlns="" xmlns:a16="http://schemas.microsoft.com/office/drawing/2014/main" id="{EDF27C67-A54A-4C08-841F-842D3FA7B4E4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V="1">
              <a:off x="12146619" y="1658608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81">
              <a:extLst>
                <a:ext uri="{FF2B5EF4-FFF2-40B4-BE49-F238E27FC236}">
                  <a16:creationId xmlns="" xmlns:a16="http://schemas.microsoft.com/office/drawing/2014/main" id="{040265A9-6A77-4D96-A3F9-1DC8578AC0D7}"/>
                </a:ext>
              </a:extLst>
            </p:cNvPr>
            <p:cNvSpPr/>
            <p:nvPr userDrawn="1"/>
          </p:nvSpPr>
          <p:spPr>
            <a:xfrm rot="738506" flipV="1">
              <a:off x="11757562" y="276149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>
              <a:extLst>
                <a:ext uri="{FF2B5EF4-FFF2-40B4-BE49-F238E27FC236}">
                  <a16:creationId xmlns="" xmlns:a16="http://schemas.microsoft.com/office/drawing/2014/main" id="{3AD3D192-347C-49CD-98C4-B6C91CB8F2C8}"/>
                </a:ext>
              </a:extLst>
            </p:cNvPr>
            <p:cNvSpPr/>
            <p:nvPr userDrawn="1"/>
          </p:nvSpPr>
          <p:spPr>
            <a:xfrm rot="20935587" flipV="1">
              <a:off x="10875952" y="1104151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Oval 83">
              <a:extLst>
                <a:ext uri="{FF2B5EF4-FFF2-40B4-BE49-F238E27FC236}">
                  <a16:creationId xmlns="" xmlns:a16="http://schemas.microsoft.com/office/drawing/2014/main" id="{9362B423-F9FB-44A2-B706-DA576E1094FE}"/>
                </a:ext>
              </a:extLst>
            </p:cNvPr>
            <p:cNvSpPr/>
            <p:nvPr userDrawn="1"/>
          </p:nvSpPr>
          <p:spPr>
            <a:xfrm flipV="1">
              <a:off x="9194632" y="151567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Oval 84">
              <a:extLst>
                <a:ext uri="{FF2B5EF4-FFF2-40B4-BE49-F238E27FC236}">
                  <a16:creationId xmlns="" xmlns:a16="http://schemas.microsoft.com/office/drawing/2014/main" id="{D71740D5-75D8-4752-B6D4-C7A951D1A363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0274387" y="2531131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Oval 85">
              <a:extLst>
                <a:ext uri="{FF2B5EF4-FFF2-40B4-BE49-F238E27FC236}">
                  <a16:creationId xmlns="" xmlns:a16="http://schemas.microsoft.com/office/drawing/2014/main" id="{F4541F7D-3FF4-465F-B87F-32DB5CC9E150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780028" y="130134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Oval 86">
              <a:extLst>
                <a:ext uri="{FF2B5EF4-FFF2-40B4-BE49-F238E27FC236}">
                  <a16:creationId xmlns="" xmlns:a16="http://schemas.microsoft.com/office/drawing/2014/main" id="{77BA4584-2EFB-4A5C-91B7-74DD1237F53D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4938273" y="211980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Oval 87">
              <a:extLst>
                <a:ext uri="{FF2B5EF4-FFF2-40B4-BE49-F238E27FC236}">
                  <a16:creationId xmlns="" xmlns:a16="http://schemas.microsoft.com/office/drawing/2014/main" id="{DC770977-D442-473C-9CD2-9F58CDB3C779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888828" y="2078148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9" name="Straight Connector 88">
              <a:extLst>
                <a:ext uri="{FF2B5EF4-FFF2-40B4-BE49-F238E27FC236}">
                  <a16:creationId xmlns="" xmlns:a16="http://schemas.microsoft.com/office/drawing/2014/main" id="{C3463333-7624-4576-93F2-5B93BDC87ADB}"/>
                </a:ext>
              </a:extLst>
            </p:cNvPr>
            <p:cNvCxnSpPr>
              <a:cxnSpLocks/>
              <a:stCxn id="88" idx="2"/>
              <a:endCxn id="70" idx="7"/>
            </p:cNvCxnSpPr>
            <p:nvPr userDrawn="1"/>
          </p:nvCxnSpPr>
          <p:spPr>
            <a:xfrm flipH="1" flipV="1">
              <a:off x="2949180" y="1710820"/>
              <a:ext cx="939648" cy="44202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="" xmlns:a16="http://schemas.microsoft.com/office/drawing/2014/main" id="{B0541D5E-084B-4A36-A768-7395902E2F74}"/>
                </a:ext>
              </a:extLst>
            </p:cNvPr>
            <p:cNvCxnSpPr>
              <a:cxnSpLocks/>
              <a:stCxn id="71" idx="4"/>
              <a:endCxn id="72" idx="1"/>
            </p:cNvCxnSpPr>
            <p:nvPr userDrawn="1"/>
          </p:nvCxnSpPr>
          <p:spPr>
            <a:xfrm flipV="1">
              <a:off x="1505277" y="811101"/>
              <a:ext cx="415359" cy="9026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Oval 90">
              <a:extLst>
                <a:ext uri="{FF2B5EF4-FFF2-40B4-BE49-F238E27FC236}">
                  <a16:creationId xmlns="" xmlns:a16="http://schemas.microsoft.com/office/drawing/2014/main" id="{17F60CBB-6FAB-44B4-9223-B9B26619C7C4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435217" y="86366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2" name="Straight Connector 91">
              <a:extLst>
                <a:ext uri="{FF2B5EF4-FFF2-40B4-BE49-F238E27FC236}">
                  <a16:creationId xmlns="" xmlns:a16="http://schemas.microsoft.com/office/drawing/2014/main" id="{0D6FF60E-F2BC-4C1C-BB93-8B378F709316}"/>
                </a:ext>
              </a:extLst>
            </p:cNvPr>
            <p:cNvCxnSpPr>
              <a:cxnSpLocks/>
              <a:stCxn id="91" idx="3"/>
            </p:cNvCxnSpPr>
            <p:nvPr userDrawn="1"/>
          </p:nvCxnSpPr>
          <p:spPr>
            <a:xfrm flipH="1" flipV="1">
              <a:off x="14396" y="20999"/>
              <a:ext cx="442699" cy="8645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="" xmlns:a16="http://schemas.microsoft.com/office/drawing/2014/main" id="{94C3D58D-BB39-468F-879E-BD195E600F8E}"/>
                </a:ext>
              </a:extLst>
            </p:cNvPr>
            <p:cNvCxnSpPr>
              <a:cxnSpLocks/>
              <a:stCxn id="91" idx="2"/>
            </p:cNvCxnSpPr>
            <p:nvPr userDrawn="1"/>
          </p:nvCxnSpPr>
          <p:spPr>
            <a:xfrm flipH="1" flipV="1">
              <a:off x="-27532" y="832189"/>
              <a:ext cx="462749" cy="10617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="" xmlns:a16="http://schemas.microsoft.com/office/drawing/2014/main" id="{79561494-3D15-4E31-AB35-92D964FA8A10}"/>
                </a:ext>
              </a:extLst>
            </p:cNvPr>
            <p:cNvCxnSpPr>
              <a:cxnSpLocks/>
              <a:stCxn id="91" idx="1"/>
            </p:cNvCxnSpPr>
            <p:nvPr userDrawn="1"/>
          </p:nvCxnSpPr>
          <p:spPr>
            <a:xfrm flipH="1">
              <a:off x="-27532" y="991183"/>
              <a:ext cx="484627" cy="496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="" xmlns:a16="http://schemas.microsoft.com/office/drawing/2014/main" id="{35E7F229-D802-4DB1-B858-A24CC7D0AD23}"/>
                </a:ext>
              </a:extLst>
            </p:cNvPr>
            <p:cNvCxnSpPr>
              <a:cxnSpLocks/>
              <a:endCxn id="71" idx="2"/>
            </p:cNvCxnSpPr>
            <p:nvPr userDrawn="1"/>
          </p:nvCxnSpPr>
          <p:spPr>
            <a:xfrm flipV="1">
              <a:off x="42498" y="1825802"/>
              <a:ext cx="1350735" cy="17745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Chord 95">
              <a:extLst>
                <a:ext uri="{FF2B5EF4-FFF2-40B4-BE49-F238E27FC236}">
                  <a16:creationId xmlns="" xmlns:a16="http://schemas.microsoft.com/office/drawing/2014/main" id="{8744E469-F725-4A40-923A-E8B608BAFD99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6507935" y="-75430"/>
              <a:ext cx="149392" cy="149392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Chord 96">
              <a:extLst>
                <a:ext uri="{FF2B5EF4-FFF2-40B4-BE49-F238E27FC236}">
                  <a16:creationId xmlns="" xmlns:a16="http://schemas.microsoft.com/office/drawing/2014/main" id="{DEC433C4-12C2-48DB-8FF8-516F829A32C0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0256792" y="-104349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8" name="Straight Connector 97">
              <a:extLst>
                <a:ext uri="{FF2B5EF4-FFF2-40B4-BE49-F238E27FC236}">
                  <a16:creationId xmlns="" xmlns:a16="http://schemas.microsoft.com/office/drawing/2014/main" id="{0C159EC0-A2AD-4201-A027-3823A009AE93}"/>
                </a:ext>
              </a:extLst>
            </p:cNvPr>
            <p:cNvCxnSpPr>
              <a:cxnSpLocks/>
              <a:stCxn id="96" idx="1"/>
              <a:endCxn id="78" idx="3"/>
            </p:cNvCxnSpPr>
            <p:nvPr userDrawn="1"/>
          </p:nvCxnSpPr>
          <p:spPr>
            <a:xfrm>
              <a:off x="6657218" y="-4759"/>
              <a:ext cx="1040177" cy="46981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="" xmlns:a16="http://schemas.microsoft.com/office/drawing/2014/main" id="{1C19D577-784E-4E7C-BBEE-F476821103A8}"/>
                </a:ext>
              </a:extLst>
            </p:cNvPr>
            <p:cNvCxnSpPr>
              <a:cxnSpLocks/>
              <a:endCxn id="150" idx="1"/>
            </p:cNvCxnSpPr>
            <p:nvPr userDrawn="1"/>
          </p:nvCxnSpPr>
          <p:spPr>
            <a:xfrm flipH="1">
              <a:off x="11505573" y="5340915"/>
              <a:ext cx="674373" cy="39668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="" xmlns:a16="http://schemas.microsoft.com/office/drawing/2014/main" id="{BC9508EC-09F7-49D8-9A0A-83F2AB46BE4F}"/>
                </a:ext>
              </a:extLst>
            </p:cNvPr>
            <p:cNvCxnSpPr>
              <a:cxnSpLocks/>
              <a:endCxn id="165" idx="2"/>
            </p:cNvCxnSpPr>
            <p:nvPr userDrawn="1"/>
          </p:nvCxnSpPr>
          <p:spPr>
            <a:xfrm flipH="1">
              <a:off x="11638867" y="4355007"/>
              <a:ext cx="670058" cy="27048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="" xmlns:a16="http://schemas.microsoft.com/office/drawing/2014/main" id="{FFD68CB2-2F76-43D2-9B7B-558AD037ABA0}"/>
                </a:ext>
              </a:extLst>
            </p:cNvPr>
            <p:cNvCxnSpPr>
              <a:cxnSpLocks/>
              <a:stCxn id="150" idx="0"/>
              <a:endCxn id="165" idx="4"/>
            </p:cNvCxnSpPr>
            <p:nvPr userDrawn="1"/>
          </p:nvCxnSpPr>
          <p:spPr>
            <a:xfrm flipV="1">
              <a:off x="11422079" y="4700191"/>
              <a:ext cx="142092" cy="100282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="" xmlns:a16="http://schemas.microsoft.com/office/drawing/2014/main" id="{4B6F817F-2941-4DA8-981A-CFBD54461A3F}"/>
                </a:ext>
              </a:extLst>
            </p:cNvPr>
            <p:cNvCxnSpPr>
              <a:cxnSpLocks/>
              <a:stCxn id="216" idx="2"/>
              <a:endCxn id="152" idx="1"/>
            </p:cNvCxnSpPr>
            <p:nvPr userDrawn="1"/>
          </p:nvCxnSpPr>
          <p:spPr>
            <a:xfrm>
              <a:off x="10451194" y="3503136"/>
              <a:ext cx="31607" cy="6934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="" xmlns:a16="http://schemas.microsoft.com/office/drawing/2014/main" id="{10F03842-7C39-4C2A-AE7E-6034C6E67B54}"/>
                </a:ext>
              </a:extLst>
            </p:cNvPr>
            <p:cNvCxnSpPr>
              <a:cxnSpLocks/>
              <a:stCxn id="150" idx="7"/>
              <a:endCxn id="152" idx="3"/>
            </p:cNvCxnSpPr>
            <p:nvPr userDrawn="1"/>
          </p:nvCxnSpPr>
          <p:spPr>
            <a:xfrm flipH="1" flipV="1">
              <a:off x="10482801" y="4355007"/>
              <a:ext cx="855784" cy="13825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="" xmlns:a16="http://schemas.microsoft.com/office/drawing/2014/main" id="{2571128D-9CB7-42A2-A347-1DBF1E8DF706}"/>
                </a:ext>
              </a:extLst>
            </p:cNvPr>
            <p:cNvCxnSpPr>
              <a:cxnSpLocks/>
              <a:endCxn id="165" idx="3"/>
            </p:cNvCxnSpPr>
            <p:nvPr userDrawn="1"/>
          </p:nvCxnSpPr>
          <p:spPr>
            <a:xfrm flipH="1" flipV="1">
              <a:off x="11616989" y="4678313"/>
              <a:ext cx="692282" cy="40958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="" xmlns:a16="http://schemas.microsoft.com/office/drawing/2014/main" id="{B89AB889-2C82-4580-9C9C-9004C5DAD5C4}"/>
                </a:ext>
              </a:extLst>
            </p:cNvPr>
            <p:cNvCxnSpPr>
              <a:cxnSpLocks/>
              <a:stCxn id="165" idx="6"/>
              <a:endCxn id="152" idx="2"/>
            </p:cNvCxnSpPr>
            <p:nvPr userDrawn="1"/>
          </p:nvCxnSpPr>
          <p:spPr>
            <a:xfrm flipH="1" flipV="1">
              <a:off x="10515618" y="4275780"/>
              <a:ext cx="973856" cy="3497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>
              <a:extLst>
                <a:ext uri="{FF2B5EF4-FFF2-40B4-BE49-F238E27FC236}">
                  <a16:creationId xmlns="" xmlns:a16="http://schemas.microsoft.com/office/drawing/2014/main" id="{89326075-8BF6-4AF0-9DAB-6A1696CDEB0B}"/>
                </a:ext>
              </a:extLst>
            </p:cNvPr>
            <p:cNvCxnSpPr>
              <a:cxnSpLocks/>
              <a:stCxn id="151" idx="0"/>
              <a:endCxn id="152" idx="4"/>
            </p:cNvCxnSpPr>
            <p:nvPr userDrawn="1"/>
          </p:nvCxnSpPr>
          <p:spPr>
            <a:xfrm flipV="1">
              <a:off x="10334099" y="4387824"/>
              <a:ext cx="69475" cy="11410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="" xmlns:a16="http://schemas.microsoft.com/office/drawing/2014/main" id="{F1061A4C-9B3B-4E89-AE59-3CB1559EC1AC}"/>
                </a:ext>
              </a:extLst>
            </p:cNvPr>
            <p:cNvCxnSpPr>
              <a:cxnSpLocks/>
              <a:stCxn id="154" idx="1"/>
              <a:endCxn id="152" idx="5"/>
            </p:cNvCxnSpPr>
            <p:nvPr userDrawn="1"/>
          </p:nvCxnSpPr>
          <p:spPr>
            <a:xfrm flipV="1">
              <a:off x="8879746" y="4355007"/>
              <a:ext cx="1444602" cy="13037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="" xmlns:a16="http://schemas.microsoft.com/office/drawing/2014/main" id="{406E4AAF-A421-4D5C-966D-856A44868D31}"/>
                </a:ext>
              </a:extLst>
            </p:cNvPr>
            <p:cNvCxnSpPr>
              <a:cxnSpLocks/>
              <a:stCxn id="154" idx="0"/>
              <a:endCxn id="153" idx="4"/>
            </p:cNvCxnSpPr>
            <p:nvPr userDrawn="1"/>
          </p:nvCxnSpPr>
          <p:spPr>
            <a:xfrm flipV="1">
              <a:off x="8826927" y="4619304"/>
              <a:ext cx="12410" cy="1017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="" xmlns:a16="http://schemas.microsoft.com/office/drawing/2014/main" id="{6005EEC3-AC89-408C-A5EF-1E47FB595366}"/>
                </a:ext>
              </a:extLst>
            </p:cNvPr>
            <p:cNvCxnSpPr>
              <a:cxnSpLocks/>
              <a:stCxn id="153" idx="2"/>
              <a:endCxn id="152" idx="6"/>
            </p:cNvCxnSpPr>
            <p:nvPr userDrawn="1"/>
          </p:nvCxnSpPr>
          <p:spPr>
            <a:xfrm flipV="1">
              <a:off x="8951381" y="4275780"/>
              <a:ext cx="1340149" cy="2314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="" xmlns:a16="http://schemas.microsoft.com/office/drawing/2014/main" id="{9C3E8222-BB5D-4DB2-8851-A73F986F1DA1}"/>
                </a:ext>
              </a:extLst>
            </p:cNvPr>
            <p:cNvCxnSpPr>
              <a:cxnSpLocks/>
              <a:stCxn id="153" idx="7"/>
              <a:endCxn id="161" idx="2"/>
            </p:cNvCxnSpPr>
            <p:nvPr userDrawn="1"/>
          </p:nvCxnSpPr>
          <p:spPr>
            <a:xfrm flipH="1" flipV="1">
              <a:off x="6683226" y="3221226"/>
              <a:ext cx="2076884" cy="12068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="" xmlns:a16="http://schemas.microsoft.com/office/drawing/2014/main" id="{E250799B-9BAD-4164-9ABF-2C32EEAADA70}"/>
                </a:ext>
              </a:extLst>
            </p:cNvPr>
            <p:cNvCxnSpPr>
              <a:cxnSpLocks/>
              <a:stCxn id="153" idx="6"/>
              <a:endCxn id="160" idx="2"/>
            </p:cNvCxnSpPr>
            <p:nvPr userDrawn="1"/>
          </p:nvCxnSpPr>
          <p:spPr>
            <a:xfrm flipH="1">
              <a:off x="7382508" y="4507260"/>
              <a:ext cx="1344785" cy="944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="" xmlns:a16="http://schemas.microsoft.com/office/drawing/2014/main" id="{CCB45B44-DE41-492A-B3E1-66220407B79A}"/>
                </a:ext>
              </a:extLst>
            </p:cNvPr>
            <p:cNvCxnSpPr>
              <a:cxnSpLocks/>
              <a:stCxn id="160" idx="7"/>
              <a:endCxn id="161" idx="3"/>
            </p:cNvCxnSpPr>
            <p:nvPr userDrawn="1"/>
          </p:nvCxnSpPr>
          <p:spPr>
            <a:xfrm flipH="1" flipV="1">
              <a:off x="6661348" y="3274044"/>
              <a:ext cx="529889" cy="12484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="" xmlns:a16="http://schemas.microsoft.com/office/drawing/2014/main" id="{6B9C69DC-EBA9-4E77-9FCF-ACAB2088705E}"/>
                </a:ext>
              </a:extLst>
            </p:cNvPr>
            <p:cNvCxnSpPr>
              <a:cxnSpLocks/>
              <a:stCxn id="217" idx="1"/>
              <a:endCxn id="152" idx="0"/>
            </p:cNvCxnSpPr>
            <p:nvPr userDrawn="1"/>
          </p:nvCxnSpPr>
          <p:spPr>
            <a:xfrm>
              <a:off x="9564537" y="3108409"/>
              <a:ext cx="839037" cy="105532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="" xmlns:a16="http://schemas.microsoft.com/office/drawing/2014/main" id="{84E41B96-1FB5-4C10-B035-0C908E0A65B4}"/>
                </a:ext>
              </a:extLst>
            </p:cNvPr>
            <p:cNvCxnSpPr>
              <a:cxnSpLocks/>
              <a:endCxn id="150" idx="3"/>
            </p:cNvCxnSpPr>
            <p:nvPr userDrawn="1"/>
          </p:nvCxnSpPr>
          <p:spPr>
            <a:xfrm flipH="1" flipV="1">
              <a:off x="11505573" y="5904589"/>
              <a:ext cx="674373" cy="3280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="" xmlns:a16="http://schemas.microsoft.com/office/drawing/2014/main" id="{C1ADD220-3CD6-4C54-9D7C-65A8EF667C24}"/>
                </a:ext>
              </a:extLst>
            </p:cNvPr>
            <p:cNvCxnSpPr>
              <a:cxnSpLocks/>
              <a:stCxn id="151" idx="2"/>
              <a:endCxn id="150" idx="6"/>
            </p:cNvCxnSpPr>
            <p:nvPr userDrawn="1"/>
          </p:nvCxnSpPr>
          <p:spPr>
            <a:xfrm>
              <a:off x="10408795" y="5603601"/>
              <a:ext cx="895205" cy="2174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="" xmlns:a16="http://schemas.microsoft.com/office/drawing/2014/main" id="{FECCDFA4-A099-47D8-BCBB-AD5600F3F497}"/>
                </a:ext>
              </a:extLst>
            </p:cNvPr>
            <p:cNvCxnSpPr>
              <a:cxnSpLocks/>
              <a:stCxn id="166" idx="0"/>
              <a:endCxn id="150" idx="5"/>
            </p:cNvCxnSpPr>
            <p:nvPr userDrawn="1"/>
          </p:nvCxnSpPr>
          <p:spPr>
            <a:xfrm flipV="1">
              <a:off x="10069009" y="5904589"/>
              <a:ext cx="1269576" cy="92154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="" xmlns:a16="http://schemas.microsoft.com/office/drawing/2014/main" id="{9C53DA36-2147-4FD7-9BFA-95DB7732D529}"/>
                </a:ext>
              </a:extLst>
            </p:cNvPr>
            <p:cNvCxnSpPr>
              <a:cxnSpLocks/>
              <a:endCxn id="150" idx="4"/>
            </p:cNvCxnSpPr>
            <p:nvPr userDrawn="1"/>
          </p:nvCxnSpPr>
          <p:spPr>
            <a:xfrm flipH="1" flipV="1">
              <a:off x="11422079" y="5939173"/>
              <a:ext cx="271967" cy="910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="" xmlns:a16="http://schemas.microsoft.com/office/drawing/2014/main" id="{A4E4D205-2440-4B6A-811C-21CC9F502C9B}"/>
                </a:ext>
              </a:extLst>
            </p:cNvPr>
            <p:cNvCxnSpPr>
              <a:cxnSpLocks/>
              <a:stCxn id="166" idx="2"/>
              <a:endCxn id="151" idx="4"/>
            </p:cNvCxnSpPr>
            <p:nvPr userDrawn="1"/>
          </p:nvCxnSpPr>
          <p:spPr>
            <a:xfrm flipV="1">
              <a:off x="9994466" y="5678297"/>
              <a:ext cx="339634" cy="11471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="" xmlns:a16="http://schemas.microsoft.com/office/drawing/2014/main" id="{68A17320-AD7D-419E-AC84-603DA2FBB91D}"/>
                </a:ext>
              </a:extLst>
            </p:cNvPr>
            <p:cNvCxnSpPr>
              <a:cxnSpLocks/>
              <a:stCxn id="154" idx="2"/>
              <a:endCxn id="151" idx="6"/>
            </p:cNvCxnSpPr>
            <p:nvPr userDrawn="1"/>
          </p:nvCxnSpPr>
          <p:spPr>
            <a:xfrm flipV="1">
              <a:off x="8901623" y="5603601"/>
              <a:ext cx="1357780" cy="1079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="" xmlns:a16="http://schemas.microsoft.com/office/drawing/2014/main" id="{8981F5EA-0616-4311-BFC0-98D16CA0224E}"/>
                </a:ext>
              </a:extLst>
            </p:cNvPr>
            <p:cNvCxnSpPr>
              <a:cxnSpLocks/>
              <a:stCxn id="154" idx="4"/>
            </p:cNvCxnSpPr>
            <p:nvPr userDrawn="1"/>
          </p:nvCxnSpPr>
          <p:spPr>
            <a:xfrm flipH="1">
              <a:off x="8785593" y="5786266"/>
              <a:ext cx="41334" cy="10424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="" xmlns:a16="http://schemas.microsoft.com/office/drawing/2014/main" id="{7763604C-D3F9-4428-8620-8B0685147620}"/>
                </a:ext>
              </a:extLst>
            </p:cNvPr>
            <p:cNvCxnSpPr>
              <a:cxnSpLocks/>
              <a:stCxn id="155" idx="3"/>
            </p:cNvCxnSpPr>
            <p:nvPr userDrawn="1"/>
          </p:nvCxnSpPr>
          <p:spPr>
            <a:xfrm>
              <a:off x="7413535" y="5883908"/>
              <a:ext cx="565475" cy="9587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="" xmlns:a16="http://schemas.microsoft.com/office/drawing/2014/main" id="{7980E1B7-617D-48C6-BA81-422C40CF5C92}"/>
                </a:ext>
              </a:extLst>
            </p:cNvPr>
            <p:cNvCxnSpPr>
              <a:cxnSpLocks/>
              <a:stCxn id="155" idx="2"/>
              <a:endCxn id="154" idx="6"/>
            </p:cNvCxnSpPr>
            <p:nvPr userDrawn="1"/>
          </p:nvCxnSpPr>
          <p:spPr>
            <a:xfrm flipV="1">
              <a:off x="7446352" y="5711570"/>
              <a:ext cx="1305879" cy="93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="" xmlns:a16="http://schemas.microsoft.com/office/drawing/2014/main" id="{C3D58B72-21EE-470D-A7DD-271F957E2A9D}"/>
                </a:ext>
              </a:extLst>
            </p:cNvPr>
            <p:cNvCxnSpPr>
              <a:cxnSpLocks/>
              <a:stCxn id="160" idx="4"/>
              <a:endCxn id="155" idx="0"/>
            </p:cNvCxnSpPr>
            <p:nvPr userDrawn="1"/>
          </p:nvCxnSpPr>
          <p:spPr>
            <a:xfrm>
              <a:off x="7270464" y="4713764"/>
              <a:ext cx="63844" cy="9788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="" xmlns:a16="http://schemas.microsoft.com/office/drawing/2014/main" id="{B4D24E87-B765-4C1F-95D1-D1AEB986D72B}"/>
                </a:ext>
              </a:extLst>
            </p:cNvPr>
            <p:cNvCxnSpPr>
              <a:cxnSpLocks/>
              <a:stCxn id="159" idx="3"/>
              <a:endCxn id="155" idx="7"/>
            </p:cNvCxnSpPr>
            <p:nvPr userDrawn="1"/>
          </p:nvCxnSpPr>
          <p:spPr>
            <a:xfrm>
              <a:off x="5682113" y="5075781"/>
              <a:ext cx="1572968" cy="6496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="" xmlns:a16="http://schemas.microsoft.com/office/drawing/2014/main" id="{287CBFEA-1A7F-44CB-9953-4A1321023BF5}"/>
                </a:ext>
              </a:extLst>
            </p:cNvPr>
            <p:cNvCxnSpPr>
              <a:cxnSpLocks/>
              <a:stCxn id="159" idx="2"/>
              <a:endCxn id="160" idx="6"/>
            </p:cNvCxnSpPr>
            <p:nvPr userDrawn="1"/>
          </p:nvCxnSpPr>
          <p:spPr>
            <a:xfrm flipV="1">
              <a:off x="5699103" y="4601720"/>
              <a:ext cx="1459318" cy="3900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="" xmlns:a16="http://schemas.microsoft.com/office/drawing/2014/main" id="{19492CF9-5B47-448A-A45B-F314A8D9DC8F}"/>
                </a:ext>
              </a:extLst>
            </p:cNvPr>
            <p:cNvCxnSpPr>
              <a:cxnSpLocks/>
              <a:stCxn id="159" idx="1"/>
              <a:endCxn id="161" idx="4"/>
            </p:cNvCxnSpPr>
            <p:nvPr userDrawn="1"/>
          </p:nvCxnSpPr>
          <p:spPr>
            <a:xfrm flipV="1">
              <a:off x="5651680" y="3295922"/>
              <a:ext cx="956850" cy="162435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="" xmlns:a16="http://schemas.microsoft.com/office/drawing/2014/main" id="{50BAA443-A8DA-4734-A8DB-CDEF0331D57A}"/>
                </a:ext>
              </a:extLst>
            </p:cNvPr>
            <p:cNvCxnSpPr>
              <a:cxnSpLocks/>
              <a:stCxn id="157" idx="1"/>
              <a:endCxn id="161" idx="5"/>
            </p:cNvCxnSpPr>
            <p:nvPr userDrawn="1"/>
          </p:nvCxnSpPr>
          <p:spPr>
            <a:xfrm flipV="1">
              <a:off x="4477836" y="3274044"/>
              <a:ext cx="2077876" cy="1772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="" xmlns:a16="http://schemas.microsoft.com/office/drawing/2014/main" id="{188DFF05-6489-49AB-8B0B-643FAA2322BD}"/>
                </a:ext>
              </a:extLst>
            </p:cNvPr>
            <p:cNvCxnSpPr>
              <a:cxnSpLocks/>
              <a:stCxn id="157" idx="0"/>
              <a:endCxn id="158" idx="4"/>
            </p:cNvCxnSpPr>
            <p:nvPr userDrawn="1"/>
          </p:nvCxnSpPr>
          <p:spPr>
            <a:xfrm flipV="1">
              <a:off x="4430367" y="4043431"/>
              <a:ext cx="58508" cy="9715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="" xmlns:a16="http://schemas.microsoft.com/office/drawing/2014/main" id="{C597727D-D2C1-44EE-982C-A56F6995ED81}"/>
                </a:ext>
              </a:extLst>
            </p:cNvPr>
            <p:cNvCxnSpPr>
              <a:cxnSpLocks/>
              <a:stCxn id="163" idx="0"/>
              <a:endCxn id="162" idx="4"/>
            </p:cNvCxnSpPr>
            <p:nvPr userDrawn="1"/>
          </p:nvCxnSpPr>
          <p:spPr>
            <a:xfrm flipV="1">
              <a:off x="2274960" y="3873481"/>
              <a:ext cx="236156" cy="11539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="" xmlns:a16="http://schemas.microsoft.com/office/drawing/2014/main" id="{074FB929-F00B-4430-AC83-78D08B8B85F7}"/>
                </a:ext>
              </a:extLst>
            </p:cNvPr>
            <p:cNvCxnSpPr>
              <a:cxnSpLocks/>
              <a:stCxn id="191" idx="7"/>
              <a:endCxn id="162" idx="5"/>
            </p:cNvCxnSpPr>
            <p:nvPr userDrawn="1"/>
          </p:nvCxnSpPr>
          <p:spPr>
            <a:xfrm flipV="1">
              <a:off x="1153506" y="3840664"/>
              <a:ext cx="1278383" cy="71666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="" xmlns:a16="http://schemas.microsoft.com/office/drawing/2014/main" id="{124089F7-A8A8-4BD9-90EB-3397569D0F78}"/>
                </a:ext>
              </a:extLst>
            </p:cNvPr>
            <p:cNvCxnSpPr>
              <a:cxnSpLocks/>
              <a:endCxn id="163" idx="6"/>
            </p:cNvCxnSpPr>
            <p:nvPr userDrawn="1"/>
          </p:nvCxnSpPr>
          <p:spPr>
            <a:xfrm flipV="1">
              <a:off x="1109306" y="5139476"/>
              <a:ext cx="1053610" cy="4204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="" xmlns:a16="http://schemas.microsoft.com/office/drawing/2014/main" id="{B3CFA555-620B-4F0B-B6EB-D73C89C6BD10}"/>
                </a:ext>
              </a:extLst>
            </p:cNvPr>
            <p:cNvCxnSpPr>
              <a:cxnSpLocks/>
              <a:stCxn id="190" idx="5"/>
              <a:endCxn id="164" idx="6"/>
            </p:cNvCxnSpPr>
            <p:nvPr userDrawn="1"/>
          </p:nvCxnSpPr>
          <p:spPr>
            <a:xfrm>
              <a:off x="1094332" y="5702233"/>
              <a:ext cx="1771424" cy="47755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="" xmlns:a16="http://schemas.microsoft.com/office/drawing/2014/main" id="{914121CF-81CE-430E-B9EA-24CE01343D05}"/>
                </a:ext>
              </a:extLst>
            </p:cNvPr>
            <p:cNvCxnSpPr>
              <a:cxnSpLocks/>
              <a:endCxn id="164" idx="4"/>
            </p:cNvCxnSpPr>
            <p:nvPr userDrawn="1"/>
          </p:nvCxnSpPr>
          <p:spPr>
            <a:xfrm flipV="1">
              <a:off x="2739040" y="6254482"/>
              <a:ext cx="201412" cy="54393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="" xmlns:a16="http://schemas.microsoft.com/office/drawing/2014/main" id="{9BC8D0BB-5A19-4C5D-989F-645606FA1C30}"/>
                </a:ext>
              </a:extLst>
            </p:cNvPr>
            <p:cNvCxnSpPr>
              <a:cxnSpLocks/>
              <a:stCxn id="164" idx="3"/>
            </p:cNvCxnSpPr>
            <p:nvPr userDrawn="1"/>
          </p:nvCxnSpPr>
          <p:spPr>
            <a:xfrm>
              <a:off x="2993271" y="6232605"/>
              <a:ext cx="836426" cy="5658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="" xmlns:a16="http://schemas.microsoft.com/office/drawing/2014/main" id="{4BD80411-850D-47E5-96AE-9C5718309975}"/>
                </a:ext>
              </a:extLst>
            </p:cNvPr>
            <p:cNvCxnSpPr>
              <a:cxnSpLocks/>
              <a:stCxn id="164" idx="3"/>
              <a:endCxn id="156" idx="6"/>
            </p:cNvCxnSpPr>
            <p:nvPr userDrawn="1"/>
          </p:nvCxnSpPr>
          <p:spPr>
            <a:xfrm flipV="1">
              <a:off x="2993270" y="6187800"/>
              <a:ext cx="1496920" cy="4480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="" xmlns:a16="http://schemas.microsoft.com/office/drawing/2014/main" id="{556A89C1-02DC-44A3-92B6-CA04572C6654}"/>
                </a:ext>
              </a:extLst>
            </p:cNvPr>
            <p:cNvCxnSpPr>
              <a:cxnSpLocks/>
              <a:stCxn id="164" idx="1"/>
              <a:endCxn id="157" idx="5"/>
            </p:cNvCxnSpPr>
            <p:nvPr userDrawn="1"/>
          </p:nvCxnSpPr>
          <p:spPr>
            <a:xfrm flipV="1">
              <a:off x="2993270" y="5129624"/>
              <a:ext cx="1360178" cy="99734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="" xmlns:a16="http://schemas.microsoft.com/office/drawing/2014/main" id="{DCA223B8-6D44-4D5F-A81D-F9CECFAA3CC3}"/>
                </a:ext>
              </a:extLst>
            </p:cNvPr>
            <p:cNvCxnSpPr>
              <a:cxnSpLocks/>
              <a:stCxn id="163" idx="2"/>
              <a:endCxn id="157" idx="6"/>
            </p:cNvCxnSpPr>
            <p:nvPr userDrawn="1"/>
          </p:nvCxnSpPr>
          <p:spPr>
            <a:xfrm flipV="1">
              <a:off x="2387004" y="5073530"/>
              <a:ext cx="1955408" cy="659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="" xmlns:a16="http://schemas.microsoft.com/office/drawing/2014/main" id="{C7B36F01-8777-429E-85D3-111AF61CAF46}"/>
                </a:ext>
              </a:extLst>
            </p:cNvPr>
            <p:cNvCxnSpPr>
              <a:cxnSpLocks/>
              <a:stCxn id="162" idx="3"/>
              <a:endCxn id="157" idx="7"/>
            </p:cNvCxnSpPr>
            <p:nvPr userDrawn="1"/>
          </p:nvCxnSpPr>
          <p:spPr>
            <a:xfrm>
              <a:off x="2590343" y="3840664"/>
              <a:ext cx="1783930" cy="118539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="" xmlns:a16="http://schemas.microsoft.com/office/drawing/2014/main" id="{A4964E49-CEE8-47FD-9334-48EEDDB174D3}"/>
                </a:ext>
              </a:extLst>
            </p:cNvPr>
            <p:cNvCxnSpPr>
              <a:cxnSpLocks/>
              <a:stCxn id="162" idx="2"/>
              <a:endCxn id="158" idx="6"/>
            </p:cNvCxnSpPr>
            <p:nvPr userDrawn="1"/>
          </p:nvCxnSpPr>
          <p:spPr>
            <a:xfrm>
              <a:off x="2623160" y="3761437"/>
              <a:ext cx="1780131" cy="14864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="" xmlns:a16="http://schemas.microsoft.com/office/drawing/2014/main" id="{CA08F64A-10DF-4871-BFC2-4DA455925ABD}"/>
                </a:ext>
              </a:extLst>
            </p:cNvPr>
            <p:cNvCxnSpPr>
              <a:cxnSpLocks/>
              <a:stCxn id="158" idx="1"/>
              <a:endCxn id="161" idx="6"/>
            </p:cNvCxnSpPr>
            <p:nvPr userDrawn="1"/>
          </p:nvCxnSpPr>
          <p:spPr>
            <a:xfrm flipV="1">
              <a:off x="4607055" y="3221226"/>
              <a:ext cx="1926779" cy="65221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="" xmlns:a16="http://schemas.microsoft.com/office/drawing/2014/main" id="{492EB4C4-6A5A-4BE6-8F66-5551FF7C0361}"/>
                </a:ext>
              </a:extLst>
            </p:cNvPr>
            <p:cNvCxnSpPr>
              <a:cxnSpLocks/>
              <a:stCxn id="157" idx="2"/>
              <a:endCxn id="159" idx="6"/>
            </p:cNvCxnSpPr>
            <p:nvPr userDrawn="1"/>
          </p:nvCxnSpPr>
          <p:spPr>
            <a:xfrm flipV="1">
              <a:off x="4488872" y="5034766"/>
              <a:ext cx="990314" cy="6821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="" xmlns:a16="http://schemas.microsoft.com/office/drawing/2014/main" id="{0BE39991-4B44-4157-A44E-75654CF02B92}"/>
                </a:ext>
              </a:extLst>
            </p:cNvPr>
            <p:cNvCxnSpPr>
              <a:cxnSpLocks/>
              <a:stCxn id="156" idx="1"/>
              <a:endCxn id="159" idx="5"/>
            </p:cNvCxnSpPr>
            <p:nvPr userDrawn="1"/>
          </p:nvCxnSpPr>
          <p:spPr>
            <a:xfrm flipV="1">
              <a:off x="4681461" y="5106214"/>
              <a:ext cx="845148" cy="10023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>
              <a:extLst>
                <a:ext uri="{FF2B5EF4-FFF2-40B4-BE49-F238E27FC236}">
                  <a16:creationId xmlns="" xmlns:a16="http://schemas.microsoft.com/office/drawing/2014/main" id="{583E32E7-C7D6-4654-AC46-14BE3FCD0414}"/>
                </a:ext>
              </a:extLst>
            </p:cNvPr>
            <p:cNvCxnSpPr>
              <a:cxnSpLocks/>
              <a:stCxn id="156" idx="3"/>
              <a:endCxn id="167" idx="1"/>
            </p:cNvCxnSpPr>
            <p:nvPr userDrawn="1"/>
          </p:nvCxnSpPr>
          <p:spPr>
            <a:xfrm>
              <a:off x="4681461" y="6267027"/>
              <a:ext cx="1470253" cy="56805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="" xmlns:a16="http://schemas.microsoft.com/office/drawing/2014/main" id="{B7160883-148E-47DB-A82C-441CF123C7C6}"/>
                </a:ext>
              </a:extLst>
            </p:cNvPr>
            <p:cNvCxnSpPr>
              <a:cxnSpLocks/>
              <a:stCxn id="159" idx="4"/>
              <a:endCxn id="167" idx="2"/>
            </p:cNvCxnSpPr>
            <p:nvPr userDrawn="1"/>
          </p:nvCxnSpPr>
          <p:spPr>
            <a:xfrm>
              <a:off x="5610665" y="5123204"/>
              <a:ext cx="652864" cy="171292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>
              <a:extLst>
                <a:ext uri="{FF2B5EF4-FFF2-40B4-BE49-F238E27FC236}">
                  <a16:creationId xmlns="" xmlns:a16="http://schemas.microsoft.com/office/drawing/2014/main" id="{21E02E5E-5C64-4B53-874C-D52FCED2DBA2}"/>
                </a:ext>
              </a:extLst>
            </p:cNvPr>
            <p:cNvCxnSpPr>
              <a:cxnSpLocks/>
              <a:stCxn id="155" idx="5"/>
              <a:endCxn id="167" idx="0"/>
            </p:cNvCxnSpPr>
            <p:nvPr userDrawn="1"/>
          </p:nvCxnSpPr>
          <p:spPr>
            <a:xfrm flipH="1">
              <a:off x="6375345" y="5883908"/>
              <a:ext cx="879736" cy="95325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>
              <a:extLst>
                <a:ext uri="{FF2B5EF4-FFF2-40B4-BE49-F238E27FC236}">
                  <a16:creationId xmlns="" xmlns:a16="http://schemas.microsoft.com/office/drawing/2014/main" id="{B7759CCC-EEDC-44F7-BF21-2F2806CED068}"/>
                </a:ext>
              </a:extLst>
            </p:cNvPr>
            <p:cNvCxnSpPr>
              <a:cxnSpLocks/>
              <a:stCxn id="156" idx="7"/>
              <a:endCxn id="157" idx="3"/>
            </p:cNvCxnSpPr>
            <p:nvPr userDrawn="1"/>
          </p:nvCxnSpPr>
          <p:spPr>
            <a:xfrm flipH="1" flipV="1">
              <a:off x="4457011" y="5150449"/>
              <a:ext cx="65996" cy="95812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>
              <a:extLst>
                <a:ext uri="{FF2B5EF4-FFF2-40B4-BE49-F238E27FC236}">
                  <a16:creationId xmlns="" xmlns:a16="http://schemas.microsoft.com/office/drawing/2014/main" id="{8F815A91-B443-4320-B53F-5F9F616DD7D6}"/>
                </a:ext>
              </a:extLst>
            </p:cNvPr>
            <p:cNvCxnSpPr>
              <a:cxnSpLocks/>
              <a:stCxn id="154" idx="7"/>
              <a:endCxn id="160" idx="3"/>
            </p:cNvCxnSpPr>
            <p:nvPr userDrawn="1"/>
          </p:nvCxnSpPr>
          <p:spPr>
            <a:xfrm flipH="1" flipV="1">
              <a:off x="7349691" y="4680947"/>
              <a:ext cx="1424418" cy="9778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>
              <a:extLst>
                <a:ext uri="{FF2B5EF4-FFF2-40B4-BE49-F238E27FC236}">
                  <a16:creationId xmlns="" xmlns:a16="http://schemas.microsoft.com/office/drawing/2014/main" id="{C2F00E5F-A512-4FE2-A44D-50AFDD751C90}"/>
                </a:ext>
              </a:extLst>
            </p:cNvPr>
            <p:cNvCxnSpPr>
              <a:cxnSpLocks/>
              <a:endCxn id="156" idx="4"/>
            </p:cNvCxnSpPr>
            <p:nvPr userDrawn="1"/>
          </p:nvCxnSpPr>
          <p:spPr>
            <a:xfrm flipV="1">
              <a:off x="4489041" y="6299844"/>
              <a:ext cx="113193" cy="5461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>
              <a:extLst>
                <a:ext uri="{FF2B5EF4-FFF2-40B4-BE49-F238E27FC236}">
                  <a16:creationId xmlns="" xmlns:a16="http://schemas.microsoft.com/office/drawing/2014/main" id="{09C71331-10AA-45E8-BB24-11D9225B4E6F}"/>
                </a:ext>
              </a:extLst>
            </p:cNvPr>
            <p:cNvCxnSpPr>
              <a:cxnSpLocks/>
              <a:stCxn id="164" idx="7"/>
              <a:endCxn id="163" idx="4"/>
            </p:cNvCxnSpPr>
            <p:nvPr userDrawn="1"/>
          </p:nvCxnSpPr>
          <p:spPr>
            <a:xfrm flipH="1" flipV="1">
              <a:off x="2274960" y="5251520"/>
              <a:ext cx="612674" cy="8754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0" name="Oval 149">
              <a:extLst>
                <a:ext uri="{FF2B5EF4-FFF2-40B4-BE49-F238E27FC236}">
                  <a16:creationId xmlns="" xmlns:a16="http://schemas.microsoft.com/office/drawing/2014/main" id="{36D2D771-68E2-4E11-9406-F0140CCDCB17}"/>
                </a:ext>
              </a:extLst>
            </p:cNvPr>
            <p:cNvSpPr/>
            <p:nvPr userDrawn="1"/>
          </p:nvSpPr>
          <p:spPr>
            <a:xfrm flipH="1">
              <a:off x="11304001" y="5703017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Oval 150">
              <a:extLst>
                <a:ext uri="{FF2B5EF4-FFF2-40B4-BE49-F238E27FC236}">
                  <a16:creationId xmlns="" xmlns:a16="http://schemas.microsoft.com/office/drawing/2014/main" id="{395335C5-65F4-445C-BFFC-F530BFC36322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0259403" y="5528905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Oval 151">
              <a:extLst>
                <a:ext uri="{FF2B5EF4-FFF2-40B4-BE49-F238E27FC236}">
                  <a16:creationId xmlns="" xmlns:a16="http://schemas.microsoft.com/office/drawing/2014/main" id="{D30CA48A-40B6-4103-83C0-338B86B70845}"/>
                </a:ext>
              </a:extLst>
            </p:cNvPr>
            <p:cNvSpPr/>
            <p:nvPr userDrawn="1"/>
          </p:nvSpPr>
          <p:spPr>
            <a:xfrm flipH="1">
              <a:off x="10291530" y="416373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Oval 152">
              <a:extLst>
                <a:ext uri="{FF2B5EF4-FFF2-40B4-BE49-F238E27FC236}">
                  <a16:creationId xmlns="" xmlns:a16="http://schemas.microsoft.com/office/drawing/2014/main" id="{E888DCAE-287D-4428-941C-DB3C0975EE3A}"/>
                </a:ext>
              </a:extLst>
            </p:cNvPr>
            <p:cNvSpPr/>
            <p:nvPr userDrawn="1"/>
          </p:nvSpPr>
          <p:spPr>
            <a:xfrm flipH="1">
              <a:off x="8727293" y="43952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Oval 153">
              <a:extLst>
                <a:ext uri="{FF2B5EF4-FFF2-40B4-BE49-F238E27FC236}">
                  <a16:creationId xmlns="" xmlns:a16="http://schemas.microsoft.com/office/drawing/2014/main" id="{50820BED-03EE-4DEA-843A-1A5907695A5F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8752231" y="5636874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Oval 154">
              <a:extLst>
                <a:ext uri="{FF2B5EF4-FFF2-40B4-BE49-F238E27FC236}">
                  <a16:creationId xmlns="" xmlns:a16="http://schemas.microsoft.com/office/drawing/2014/main" id="{D53A4B23-308A-4DE9-9B63-3107AD5D366A}"/>
                </a:ext>
              </a:extLst>
            </p:cNvPr>
            <p:cNvSpPr/>
            <p:nvPr userDrawn="1"/>
          </p:nvSpPr>
          <p:spPr>
            <a:xfrm flipH="1">
              <a:off x="7222264" y="569263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Oval 155">
              <a:extLst>
                <a:ext uri="{FF2B5EF4-FFF2-40B4-BE49-F238E27FC236}">
                  <a16:creationId xmlns="" xmlns:a16="http://schemas.microsoft.com/office/drawing/2014/main" id="{80103224-44E5-419B-B917-EC922E6B198F}"/>
                </a:ext>
              </a:extLst>
            </p:cNvPr>
            <p:cNvSpPr/>
            <p:nvPr userDrawn="1"/>
          </p:nvSpPr>
          <p:spPr>
            <a:xfrm flipH="1">
              <a:off x="4490190" y="607575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Oval 156">
              <a:extLst>
                <a:ext uri="{FF2B5EF4-FFF2-40B4-BE49-F238E27FC236}">
                  <a16:creationId xmlns="" xmlns:a16="http://schemas.microsoft.com/office/drawing/2014/main" id="{B1E02B6D-712D-4439-8DA7-5CF801B02D7D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H="1">
              <a:off x="4340946" y="501355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Oval 157">
              <a:extLst>
                <a:ext uri="{FF2B5EF4-FFF2-40B4-BE49-F238E27FC236}">
                  <a16:creationId xmlns="" xmlns:a16="http://schemas.microsoft.com/office/drawing/2014/main" id="{B7F0DCA3-8149-45E9-AC18-B3C380A82498}"/>
                </a:ext>
              </a:extLst>
            </p:cNvPr>
            <p:cNvSpPr/>
            <p:nvPr userDrawn="1"/>
          </p:nvSpPr>
          <p:spPr>
            <a:xfrm rot="738506" flipH="1">
              <a:off x="4400716" y="382191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Oval 158">
              <a:extLst>
                <a:ext uri="{FF2B5EF4-FFF2-40B4-BE49-F238E27FC236}">
                  <a16:creationId xmlns="" xmlns:a16="http://schemas.microsoft.com/office/drawing/2014/main" id="{2E459C2C-BAB8-4D48-A49F-2555292CADDB}"/>
                </a:ext>
              </a:extLst>
            </p:cNvPr>
            <p:cNvSpPr/>
            <p:nvPr userDrawn="1"/>
          </p:nvSpPr>
          <p:spPr>
            <a:xfrm rot="20935587" flipH="1">
              <a:off x="5477100" y="490120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>
              <a:extLst>
                <a:ext uri="{FF2B5EF4-FFF2-40B4-BE49-F238E27FC236}">
                  <a16:creationId xmlns="" xmlns:a16="http://schemas.microsoft.com/office/drawing/2014/main" id="{D59BCB69-5746-47ED-A0E5-4FFA9DB2DC03}"/>
                </a:ext>
              </a:extLst>
            </p:cNvPr>
            <p:cNvSpPr/>
            <p:nvPr userDrawn="1"/>
          </p:nvSpPr>
          <p:spPr>
            <a:xfrm flipH="1">
              <a:off x="7158420" y="448967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>
              <a:extLst>
                <a:ext uri="{FF2B5EF4-FFF2-40B4-BE49-F238E27FC236}">
                  <a16:creationId xmlns="" xmlns:a16="http://schemas.microsoft.com/office/drawing/2014/main" id="{7DD77568-94B0-4C5A-B35E-3658D4EFE37F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533834" y="314653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Oval 161">
              <a:extLst>
                <a:ext uri="{FF2B5EF4-FFF2-40B4-BE49-F238E27FC236}">
                  <a16:creationId xmlns="" xmlns:a16="http://schemas.microsoft.com/office/drawing/2014/main" id="{E493C9C2-2F67-4436-8770-462C82E92ED3}"/>
                </a:ext>
              </a:extLst>
            </p:cNvPr>
            <p:cNvSpPr/>
            <p:nvPr userDrawn="1"/>
          </p:nvSpPr>
          <p:spPr>
            <a:xfrm flipH="1">
              <a:off x="2399072" y="3649393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Oval 162">
              <a:extLst>
                <a:ext uri="{FF2B5EF4-FFF2-40B4-BE49-F238E27FC236}">
                  <a16:creationId xmlns="" xmlns:a16="http://schemas.microsoft.com/office/drawing/2014/main" id="{CD7D5D23-B798-49B5-B4D6-EE559BA22DAF}"/>
                </a:ext>
              </a:extLst>
            </p:cNvPr>
            <p:cNvSpPr/>
            <p:nvPr userDrawn="1"/>
          </p:nvSpPr>
          <p:spPr>
            <a:xfrm flipH="1">
              <a:off x="2162916" y="502743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Oval 163">
              <a:extLst>
                <a:ext uri="{FF2B5EF4-FFF2-40B4-BE49-F238E27FC236}">
                  <a16:creationId xmlns="" xmlns:a16="http://schemas.microsoft.com/office/drawing/2014/main" id="{262ACE96-126A-47F7-959D-7155259D313B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2865756" y="610509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Oval 164">
              <a:extLst>
                <a:ext uri="{FF2B5EF4-FFF2-40B4-BE49-F238E27FC236}">
                  <a16:creationId xmlns="" xmlns:a16="http://schemas.microsoft.com/office/drawing/2014/main" id="{1D3590B8-F2B7-4403-8401-FB5873A4BA74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1489475" y="455079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Chord 165">
              <a:extLst>
                <a:ext uri="{FF2B5EF4-FFF2-40B4-BE49-F238E27FC236}">
                  <a16:creationId xmlns="" xmlns:a16="http://schemas.microsoft.com/office/drawing/2014/main" id="{14E51465-AE4D-4E9B-BAF1-A18351C3A6B9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919813" y="6746029"/>
              <a:ext cx="149392" cy="149392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Chord 166">
              <a:extLst>
                <a:ext uri="{FF2B5EF4-FFF2-40B4-BE49-F238E27FC236}">
                  <a16:creationId xmlns="" xmlns:a16="http://schemas.microsoft.com/office/drawing/2014/main" id="{C4B6D497-A88B-44C2-8254-4568065BDF61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151551" y="6717004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8" name="Straight Connector 167">
              <a:extLst>
                <a:ext uri="{FF2B5EF4-FFF2-40B4-BE49-F238E27FC236}">
                  <a16:creationId xmlns="" xmlns:a16="http://schemas.microsoft.com/office/drawing/2014/main" id="{A9CFEE19-765E-4C64-A14E-C4DA3555F020}"/>
                </a:ext>
              </a:extLst>
            </p:cNvPr>
            <p:cNvCxnSpPr>
              <a:cxnSpLocks/>
              <a:stCxn id="166" idx="1"/>
              <a:endCxn id="154" idx="3"/>
            </p:cNvCxnSpPr>
            <p:nvPr userDrawn="1"/>
          </p:nvCxnSpPr>
          <p:spPr>
            <a:xfrm flipH="1" flipV="1">
              <a:off x="8879746" y="5764388"/>
              <a:ext cx="1040177" cy="106036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>
              <a:extLst>
                <a:ext uri="{FF2B5EF4-FFF2-40B4-BE49-F238E27FC236}">
                  <a16:creationId xmlns="" xmlns:a16="http://schemas.microsoft.com/office/drawing/2014/main" id="{A5C5E669-7A85-486A-9E23-0A64A980DEE9}"/>
                </a:ext>
              </a:extLst>
            </p:cNvPr>
            <p:cNvCxnSpPr>
              <a:cxnSpLocks/>
              <a:stCxn id="188" idx="6"/>
              <a:endCxn id="162" idx="6"/>
            </p:cNvCxnSpPr>
            <p:nvPr userDrawn="1"/>
          </p:nvCxnSpPr>
          <p:spPr>
            <a:xfrm>
              <a:off x="1249806" y="3691601"/>
              <a:ext cx="1149266" cy="698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Connector 169">
              <a:extLst>
                <a:ext uri="{FF2B5EF4-FFF2-40B4-BE49-F238E27FC236}">
                  <a16:creationId xmlns="" xmlns:a16="http://schemas.microsoft.com/office/drawing/2014/main" id="{CF5153AB-0CAA-46C1-8BD9-B3077EB459C3}"/>
                </a:ext>
              </a:extLst>
            </p:cNvPr>
            <p:cNvCxnSpPr>
              <a:cxnSpLocks/>
              <a:stCxn id="185" idx="4"/>
              <a:endCxn id="191" idx="1"/>
            </p:cNvCxnSpPr>
            <p:nvPr userDrawn="1"/>
          </p:nvCxnSpPr>
          <p:spPr>
            <a:xfrm>
              <a:off x="181389" y="3694736"/>
              <a:ext cx="833340" cy="86259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>
              <a:extLst>
                <a:ext uri="{FF2B5EF4-FFF2-40B4-BE49-F238E27FC236}">
                  <a16:creationId xmlns="" xmlns:a16="http://schemas.microsoft.com/office/drawing/2014/main" id="{2200F5B4-D5BF-40E2-922F-7758D731D5F7}"/>
                </a:ext>
              </a:extLst>
            </p:cNvPr>
            <p:cNvCxnSpPr>
              <a:cxnSpLocks/>
              <a:stCxn id="191" idx="4"/>
              <a:endCxn id="190" idx="0"/>
            </p:cNvCxnSpPr>
            <p:nvPr userDrawn="1"/>
          </p:nvCxnSpPr>
          <p:spPr>
            <a:xfrm flipH="1">
              <a:off x="990250" y="4724846"/>
              <a:ext cx="93868" cy="726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Connector 171">
              <a:extLst>
                <a:ext uri="{FF2B5EF4-FFF2-40B4-BE49-F238E27FC236}">
                  <a16:creationId xmlns="" xmlns:a16="http://schemas.microsoft.com/office/drawing/2014/main" id="{BC7CDDED-9AA9-44EB-9C8A-9BCD5228C53E}"/>
                </a:ext>
              </a:extLst>
            </p:cNvPr>
            <p:cNvCxnSpPr>
              <a:cxnSpLocks/>
              <a:stCxn id="189" idx="3"/>
            </p:cNvCxnSpPr>
            <p:nvPr userDrawn="1"/>
          </p:nvCxnSpPr>
          <p:spPr>
            <a:xfrm flipH="1">
              <a:off x="994391" y="6664731"/>
              <a:ext cx="195332" cy="1932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>
              <a:extLst>
                <a:ext uri="{FF2B5EF4-FFF2-40B4-BE49-F238E27FC236}">
                  <a16:creationId xmlns="" xmlns:a16="http://schemas.microsoft.com/office/drawing/2014/main" id="{46428911-4491-4FDF-BC7B-38D77A1ECE1F}"/>
                </a:ext>
              </a:extLst>
            </p:cNvPr>
            <p:cNvCxnSpPr>
              <a:cxnSpLocks/>
              <a:stCxn id="189" idx="0"/>
              <a:endCxn id="190" idx="4"/>
            </p:cNvCxnSpPr>
            <p:nvPr userDrawn="1"/>
          </p:nvCxnSpPr>
          <p:spPr>
            <a:xfrm flipH="1" flipV="1">
              <a:off x="990250" y="5745345"/>
              <a:ext cx="303555" cy="66811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>
              <a:extLst>
                <a:ext uri="{FF2B5EF4-FFF2-40B4-BE49-F238E27FC236}">
                  <a16:creationId xmlns="" xmlns:a16="http://schemas.microsoft.com/office/drawing/2014/main" id="{849BB463-C0D1-4EA2-AA7E-3BB9C4799442}"/>
                </a:ext>
              </a:extLst>
            </p:cNvPr>
            <p:cNvCxnSpPr>
              <a:cxnSpLocks/>
              <a:stCxn id="199" idx="1"/>
              <a:endCxn id="185" idx="3"/>
            </p:cNvCxnSpPr>
            <p:nvPr userDrawn="1"/>
          </p:nvCxnSpPr>
          <p:spPr>
            <a:xfrm flipV="1">
              <a:off x="7025" y="3684478"/>
              <a:ext cx="62174" cy="10396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>
              <a:extLst>
                <a:ext uri="{FF2B5EF4-FFF2-40B4-BE49-F238E27FC236}">
                  <a16:creationId xmlns="" xmlns:a16="http://schemas.microsoft.com/office/drawing/2014/main" id="{F3143CA2-E388-42AE-B8B5-01B11EA40A53}"/>
                </a:ext>
              </a:extLst>
            </p:cNvPr>
            <p:cNvCxnSpPr>
              <a:cxnSpLocks/>
              <a:stCxn id="190" idx="2"/>
              <a:endCxn id="199" idx="0"/>
            </p:cNvCxnSpPr>
            <p:nvPr userDrawn="1"/>
          </p:nvCxnSpPr>
          <p:spPr>
            <a:xfrm flipH="1" flipV="1">
              <a:off x="4947" y="4947737"/>
              <a:ext cx="838109" cy="65041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>
              <a:extLst>
                <a:ext uri="{FF2B5EF4-FFF2-40B4-BE49-F238E27FC236}">
                  <a16:creationId xmlns="" xmlns:a16="http://schemas.microsoft.com/office/drawing/2014/main" id="{0FE177AC-402E-47F5-932A-27AFC4F92F84}"/>
                </a:ext>
              </a:extLst>
            </p:cNvPr>
            <p:cNvCxnSpPr>
              <a:cxnSpLocks/>
              <a:stCxn id="189" idx="1"/>
            </p:cNvCxnSpPr>
            <p:nvPr userDrawn="1"/>
          </p:nvCxnSpPr>
          <p:spPr>
            <a:xfrm flipH="1">
              <a:off x="0" y="6456567"/>
              <a:ext cx="1189723" cy="1905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>
              <a:extLst>
                <a:ext uri="{FF2B5EF4-FFF2-40B4-BE49-F238E27FC236}">
                  <a16:creationId xmlns="" xmlns:a16="http://schemas.microsoft.com/office/drawing/2014/main" id="{0031032A-E3A0-415F-8B7B-4E8C875039A8}"/>
                </a:ext>
              </a:extLst>
            </p:cNvPr>
            <p:cNvCxnSpPr>
              <a:cxnSpLocks/>
              <a:stCxn id="162" idx="1"/>
              <a:endCxn id="69" idx="0"/>
            </p:cNvCxnSpPr>
            <p:nvPr userDrawn="1"/>
          </p:nvCxnSpPr>
          <p:spPr>
            <a:xfrm flipV="1">
              <a:off x="2590343" y="2989715"/>
              <a:ext cx="770893" cy="69249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>
              <a:extLst>
                <a:ext uri="{FF2B5EF4-FFF2-40B4-BE49-F238E27FC236}">
                  <a16:creationId xmlns="" xmlns:a16="http://schemas.microsoft.com/office/drawing/2014/main" id="{6F3A34D3-B2D7-49CF-B538-961D81F20608}"/>
                </a:ext>
              </a:extLst>
            </p:cNvPr>
            <p:cNvCxnSpPr>
              <a:cxnSpLocks/>
              <a:stCxn id="187" idx="6"/>
              <a:endCxn id="186" idx="2"/>
            </p:cNvCxnSpPr>
            <p:nvPr userDrawn="1"/>
          </p:nvCxnSpPr>
          <p:spPr>
            <a:xfrm>
              <a:off x="683818" y="2689233"/>
              <a:ext cx="1046792" cy="26097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>
              <a:extLst>
                <a:ext uri="{FF2B5EF4-FFF2-40B4-BE49-F238E27FC236}">
                  <a16:creationId xmlns="" xmlns:a16="http://schemas.microsoft.com/office/drawing/2014/main" id="{92BE3332-3913-4901-A7A6-A5C1E1767A9C}"/>
                </a:ext>
              </a:extLst>
            </p:cNvPr>
            <p:cNvCxnSpPr>
              <a:cxnSpLocks/>
              <a:stCxn id="185" idx="7"/>
              <a:endCxn id="187" idx="3"/>
            </p:cNvCxnSpPr>
            <p:nvPr userDrawn="1"/>
          </p:nvCxnSpPr>
          <p:spPr>
            <a:xfrm flipV="1">
              <a:off x="206155" y="2793315"/>
              <a:ext cx="226387" cy="63057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179">
              <a:extLst>
                <a:ext uri="{FF2B5EF4-FFF2-40B4-BE49-F238E27FC236}">
                  <a16:creationId xmlns="" xmlns:a16="http://schemas.microsoft.com/office/drawing/2014/main" id="{53C962D8-AD7A-4BF3-9836-4DB5F61CAC52}"/>
                </a:ext>
              </a:extLst>
            </p:cNvPr>
            <p:cNvCxnSpPr>
              <a:cxnSpLocks/>
              <a:stCxn id="185" idx="5"/>
              <a:endCxn id="188" idx="2"/>
            </p:cNvCxnSpPr>
            <p:nvPr userDrawn="1"/>
          </p:nvCxnSpPr>
          <p:spPr>
            <a:xfrm>
              <a:off x="267973" y="3622660"/>
              <a:ext cx="785574" cy="689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>
              <a:extLst>
                <a:ext uri="{FF2B5EF4-FFF2-40B4-BE49-F238E27FC236}">
                  <a16:creationId xmlns="" xmlns:a16="http://schemas.microsoft.com/office/drawing/2014/main" id="{C704F307-4B3F-4234-9016-83AAE67CE1AC}"/>
                </a:ext>
              </a:extLst>
            </p:cNvPr>
            <p:cNvCxnSpPr>
              <a:cxnSpLocks/>
              <a:stCxn id="186" idx="3"/>
              <a:endCxn id="188" idx="7"/>
            </p:cNvCxnSpPr>
            <p:nvPr userDrawn="1"/>
          </p:nvCxnSpPr>
          <p:spPr>
            <a:xfrm flipH="1">
              <a:off x="1221065" y="3059892"/>
              <a:ext cx="554979" cy="56232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>
              <a:extLst>
                <a:ext uri="{FF2B5EF4-FFF2-40B4-BE49-F238E27FC236}">
                  <a16:creationId xmlns="" xmlns:a16="http://schemas.microsoft.com/office/drawing/2014/main" id="{223B5D4D-4005-430E-9D51-6BC86DE9B4FE}"/>
                </a:ext>
              </a:extLst>
            </p:cNvPr>
            <p:cNvCxnSpPr>
              <a:cxnSpLocks/>
              <a:stCxn id="188" idx="4"/>
              <a:endCxn id="191" idx="0"/>
            </p:cNvCxnSpPr>
            <p:nvPr userDrawn="1"/>
          </p:nvCxnSpPr>
          <p:spPr>
            <a:xfrm flipH="1">
              <a:off x="1084118" y="3789730"/>
              <a:ext cx="67559" cy="7388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>
              <a:extLst>
                <a:ext uri="{FF2B5EF4-FFF2-40B4-BE49-F238E27FC236}">
                  <a16:creationId xmlns="" xmlns:a16="http://schemas.microsoft.com/office/drawing/2014/main" id="{F2E15A8D-A718-4073-9D7F-949F46729E5B}"/>
                </a:ext>
              </a:extLst>
            </p:cNvPr>
            <p:cNvCxnSpPr>
              <a:cxnSpLocks/>
              <a:stCxn id="164" idx="2"/>
              <a:endCxn id="189" idx="2"/>
            </p:cNvCxnSpPr>
            <p:nvPr userDrawn="1"/>
          </p:nvCxnSpPr>
          <p:spPr>
            <a:xfrm flipH="1">
              <a:off x="1146611" y="6179786"/>
              <a:ext cx="1868537" cy="38086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>
              <a:extLst>
                <a:ext uri="{FF2B5EF4-FFF2-40B4-BE49-F238E27FC236}">
                  <a16:creationId xmlns="" xmlns:a16="http://schemas.microsoft.com/office/drawing/2014/main" id="{8A07AB77-FFD8-4EEB-94EB-B30F86FD75A8}"/>
                </a:ext>
              </a:extLst>
            </p:cNvPr>
            <p:cNvCxnSpPr>
              <a:cxnSpLocks/>
              <a:endCxn id="189" idx="5"/>
            </p:cNvCxnSpPr>
            <p:nvPr userDrawn="1"/>
          </p:nvCxnSpPr>
          <p:spPr>
            <a:xfrm flipH="1" flipV="1">
              <a:off x="1397887" y="6664731"/>
              <a:ext cx="704210" cy="27636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5" name="Oval 184">
              <a:extLst>
                <a:ext uri="{FF2B5EF4-FFF2-40B4-BE49-F238E27FC236}">
                  <a16:creationId xmlns="" xmlns:a16="http://schemas.microsoft.com/office/drawing/2014/main" id="{58DCF9DA-F42D-4A06-BF48-BD1A437E5CE1}"/>
                </a:ext>
              </a:extLst>
            </p:cNvPr>
            <p:cNvSpPr/>
            <p:nvPr userDrawn="1"/>
          </p:nvSpPr>
          <p:spPr>
            <a:xfrm rot="20563470">
              <a:off x="-9517" y="3406988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Oval 185">
              <a:extLst>
                <a:ext uri="{FF2B5EF4-FFF2-40B4-BE49-F238E27FC236}">
                  <a16:creationId xmlns="" xmlns:a16="http://schemas.microsoft.com/office/drawing/2014/main" id="{896C5296-F383-4966-9C58-E1C3982660CA}"/>
                </a:ext>
              </a:extLst>
            </p:cNvPr>
            <p:cNvSpPr/>
            <p:nvPr userDrawn="1"/>
          </p:nvSpPr>
          <p:spPr>
            <a:xfrm>
              <a:off x="1730610" y="2795084"/>
              <a:ext cx="310242" cy="31024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Oval 186">
              <a:extLst>
                <a:ext uri="{FF2B5EF4-FFF2-40B4-BE49-F238E27FC236}">
                  <a16:creationId xmlns="" xmlns:a16="http://schemas.microsoft.com/office/drawing/2014/main" id="{DC14F01D-6ACE-4EE3-800A-A40018E002DD}"/>
                </a:ext>
              </a:extLst>
            </p:cNvPr>
            <p:cNvSpPr/>
            <p:nvPr userDrawn="1"/>
          </p:nvSpPr>
          <p:spPr>
            <a:xfrm>
              <a:off x="389430" y="2542039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Oval 187">
              <a:extLst>
                <a:ext uri="{FF2B5EF4-FFF2-40B4-BE49-F238E27FC236}">
                  <a16:creationId xmlns="" xmlns:a16="http://schemas.microsoft.com/office/drawing/2014/main" id="{81D8FD68-8216-40CF-B4C9-10FA6D34223D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053547" y="3593471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Oval 188">
              <a:extLst>
                <a:ext uri="{FF2B5EF4-FFF2-40B4-BE49-F238E27FC236}">
                  <a16:creationId xmlns="" xmlns:a16="http://schemas.microsoft.com/office/drawing/2014/main" id="{93D7D2AF-25E3-45FD-9DBD-1F3B62D6DDD2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146611" y="6413455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Oval 189">
              <a:extLst>
                <a:ext uri="{FF2B5EF4-FFF2-40B4-BE49-F238E27FC236}">
                  <a16:creationId xmlns="" xmlns:a16="http://schemas.microsoft.com/office/drawing/2014/main" id="{FF420EB2-F0A7-4A5D-AC6E-BEC1CCB25581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843056" y="5450957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Oval 190">
              <a:extLst>
                <a:ext uri="{FF2B5EF4-FFF2-40B4-BE49-F238E27FC236}">
                  <a16:creationId xmlns="" xmlns:a16="http://schemas.microsoft.com/office/drawing/2014/main" id="{B91D0D4C-1B40-41C0-B4EF-808F92144CCC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985988" y="4528587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2" name="Straight Connector 191">
              <a:extLst>
                <a:ext uri="{FF2B5EF4-FFF2-40B4-BE49-F238E27FC236}">
                  <a16:creationId xmlns="" xmlns:a16="http://schemas.microsoft.com/office/drawing/2014/main" id="{CA67D946-A70A-48D4-AC38-9A9C52912197}"/>
                </a:ext>
              </a:extLst>
            </p:cNvPr>
            <p:cNvCxnSpPr>
              <a:cxnSpLocks/>
              <a:stCxn id="191" idx="3"/>
            </p:cNvCxnSpPr>
            <p:nvPr userDrawn="1"/>
          </p:nvCxnSpPr>
          <p:spPr>
            <a:xfrm flipH="1">
              <a:off x="125106" y="4696105"/>
              <a:ext cx="889623" cy="1628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Straight Connector 192">
              <a:extLst>
                <a:ext uri="{FF2B5EF4-FFF2-40B4-BE49-F238E27FC236}">
                  <a16:creationId xmlns="" xmlns:a16="http://schemas.microsoft.com/office/drawing/2014/main" id="{C6447A79-E843-4416-8BC9-5B224F613625}"/>
                </a:ext>
              </a:extLst>
            </p:cNvPr>
            <p:cNvCxnSpPr>
              <a:cxnSpLocks/>
              <a:stCxn id="187" idx="4"/>
              <a:endCxn id="188" idx="1"/>
            </p:cNvCxnSpPr>
            <p:nvPr userDrawn="1"/>
          </p:nvCxnSpPr>
          <p:spPr>
            <a:xfrm>
              <a:off x="536624" y="2836427"/>
              <a:ext cx="545664" cy="78578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4" name="Oval 193">
              <a:extLst>
                <a:ext uri="{FF2B5EF4-FFF2-40B4-BE49-F238E27FC236}">
                  <a16:creationId xmlns="" xmlns:a16="http://schemas.microsoft.com/office/drawing/2014/main" id="{89E8B336-C63C-4453-8B59-1B16EC94ECD5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972557" y="2874980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5" name="Straight Connector 194">
              <a:extLst>
                <a:ext uri="{FF2B5EF4-FFF2-40B4-BE49-F238E27FC236}">
                  <a16:creationId xmlns="" xmlns:a16="http://schemas.microsoft.com/office/drawing/2014/main" id="{491FB3E0-1055-4E3B-AB6C-EEC0D18126C6}"/>
                </a:ext>
              </a:extLst>
            </p:cNvPr>
            <p:cNvCxnSpPr>
              <a:cxnSpLocks/>
              <a:stCxn id="194" idx="3"/>
              <a:endCxn id="158" idx="0"/>
            </p:cNvCxnSpPr>
            <p:nvPr userDrawn="1"/>
          </p:nvCxnSpPr>
          <p:spPr>
            <a:xfrm flipH="1">
              <a:off x="4536645" y="3042498"/>
              <a:ext cx="464653" cy="78199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Straight Connector 195">
              <a:extLst>
                <a:ext uri="{FF2B5EF4-FFF2-40B4-BE49-F238E27FC236}">
                  <a16:creationId xmlns="" xmlns:a16="http://schemas.microsoft.com/office/drawing/2014/main" id="{518B7083-7C8F-4CBF-96AB-CBA24AA6291C}"/>
                </a:ext>
              </a:extLst>
            </p:cNvPr>
            <p:cNvCxnSpPr>
              <a:cxnSpLocks/>
              <a:stCxn id="194" idx="2"/>
              <a:endCxn id="69" idx="6"/>
            </p:cNvCxnSpPr>
            <p:nvPr userDrawn="1"/>
          </p:nvCxnSpPr>
          <p:spPr>
            <a:xfrm flipH="1" flipV="1">
              <a:off x="3501498" y="2915999"/>
              <a:ext cx="1471059" cy="57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Straight Connector 196">
              <a:extLst>
                <a:ext uri="{FF2B5EF4-FFF2-40B4-BE49-F238E27FC236}">
                  <a16:creationId xmlns="" xmlns:a16="http://schemas.microsoft.com/office/drawing/2014/main" id="{669A5E5F-F1E2-4737-818F-EC1BB5DE0BD8}"/>
                </a:ext>
              </a:extLst>
            </p:cNvPr>
            <p:cNvCxnSpPr>
              <a:cxnSpLocks/>
              <a:stCxn id="187" idx="7"/>
              <a:endCxn id="71" idx="1"/>
            </p:cNvCxnSpPr>
            <p:nvPr userDrawn="1"/>
          </p:nvCxnSpPr>
          <p:spPr>
            <a:xfrm flipV="1">
              <a:off x="640706" y="1905029"/>
              <a:ext cx="785344" cy="68012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Straight Connector 197">
              <a:extLst>
                <a:ext uri="{FF2B5EF4-FFF2-40B4-BE49-F238E27FC236}">
                  <a16:creationId xmlns="" xmlns:a16="http://schemas.microsoft.com/office/drawing/2014/main" id="{446EC880-29C1-4AAA-A109-4164AD5518FE}"/>
                </a:ext>
              </a:extLst>
            </p:cNvPr>
            <p:cNvCxnSpPr>
              <a:cxnSpLocks/>
              <a:endCxn id="187" idx="1"/>
            </p:cNvCxnSpPr>
            <p:nvPr userDrawn="1"/>
          </p:nvCxnSpPr>
          <p:spPr>
            <a:xfrm>
              <a:off x="-60734" y="2344833"/>
              <a:ext cx="493276" cy="2403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9" name="Chord 198">
              <a:extLst>
                <a:ext uri="{FF2B5EF4-FFF2-40B4-BE49-F238E27FC236}">
                  <a16:creationId xmlns="" xmlns:a16="http://schemas.microsoft.com/office/drawing/2014/main" id="{A82A9FC3-9C20-47A8-A879-C890E83EE027}"/>
                </a:ext>
              </a:extLst>
            </p:cNvPr>
            <p:cNvSpPr>
              <a:spLocks noChangeAspect="1"/>
            </p:cNvSpPr>
            <p:nvPr userDrawn="1"/>
          </p:nvSpPr>
          <p:spPr>
            <a:xfrm rot="5400000" flipH="1">
              <a:off x="-98982" y="4723943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00" name="Straight Connector 199">
              <a:extLst>
                <a:ext uri="{FF2B5EF4-FFF2-40B4-BE49-F238E27FC236}">
                  <a16:creationId xmlns="" xmlns:a16="http://schemas.microsoft.com/office/drawing/2014/main" id="{5B218041-5D63-4449-A4E9-21E666DAA903}"/>
                </a:ext>
              </a:extLst>
            </p:cNvPr>
            <p:cNvCxnSpPr>
              <a:cxnSpLocks/>
              <a:stCxn id="190" idx="3"/>
            </p:cNvCxnSpPr>
            <p:nvPr userDrawn="1"/>
          </p:nvCxnSpPr>
          <p:spPr>
            <a:xfrm flipH="1">
              <a:off x="0" y="5702233"/>
              <a:ext cx="886168" cy="5647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Straight Connector 200">
              <a:extLst>
                <a:ext uri="{FF2B5EF4-FFF2-40B4-BE49-F238E27FC236}">
                  <a16:creationId xmlns="" xmlns:a16="http://schemas.microsoft.com/office/drawing/2014/main" id="{ECC3ABBF-4FA4-407D-B433-AD90776804DD}"/>
                </a:ext>
              </a:extLst>
            </p:cNvPr>
            <p:cNvCxnSpPr>
              <a:cxnSpLocks/>
              <a:stCxn id="186" idx="6"/>
              <a:endCxn id="69" idx="1"/>
            </p:cNvCxnSpPr>
            <p:nvPr userDrawn="1"/>
          </p:nvCxnSpPr>
          <p:spPr>
            <a:xfrm flipV="1">
              <a:off x="2040852" y="2934851"/>
              <a:ext cx="1254476" cy="15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Straight Connector 201">
              <a:extLst>
                <a:ext uri="{FF2B5EF4-FFF2-40B4-BE49-F238E27FC236}">
                  <a16:creationId xmlns="" xmlns:a16="http://schemas.microsoft.com/office/drawing/2014/main" id="{D7FBD700-E065-46F7-8316-C0C3817445FC}"/>
                </a:ext>
              </a:extLst>
            </p:cNvPr>
            <p:cNvCxnSpPr>
              <a:cxnSpLocks/>
              <a:stCxn id="186" idx="5"/>
              <a:endCxn id="162" idx="0"/>
            </p:cNvCxnSpPr>
            <p:nvPr userDrawn="1"/>
          </p:nvCxnSpPr>
          <p:spPr>
            <a:xfrm>
              <a:off x="1995418" y="3059892"/>
              <a:ext cx="515698" cy="58950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Straight Connector 202">
              <a:extLst>
                <a:ext uri="{FF2B5EF4-FFF2-40B4-BE49-F238E27FC236}">
                  <a16:creationId xmlns="" xmlns:a16="http://schemas.microsoft.com/office/drawing/2014/main" id="{7BC1ED78-BEAD-48CC-8A06-66A53E575C8C}"/>
                </a:ext>
              </a:extLst>
            </p:cNvPr>
            <p:cNvCxnSpPr>
              <a:cxnSpLocks/>
              <a:stCxn id="71" idx="0"/>
              <a:endCxn id="186" idx="0"/>
            </p:cNvCxnSpPr>
            <p:nvPr userDrawn="1"/>
          </p:nvCxnSpPr>
          <p:spPr>
            <a:xfrm>
              <a:off x="1505277" y="1937846"/>
              <a:ext cx="380454" cy="85723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Straight Connector 203">
              <a:extLst>
                <a:ext uri="{FF2B5EF4-FFF2-40B4-BE49-F238E27FC236}">
                  <a16:creationId xmlns="" xmlns:a16="http://schemas.microsoft.com/office/drawing/2014/main" id="{17A5493B-1E14-4FD0-9A0C-E19ADC51A2AE}"/>
                </a:ext>
              </a:extLst>
            </p:cNvPr>
            <p:cNvCxnSpPr>
              <a:cxnSpLocks/>
              <a:stCxn id="191" idx="5"/>
              <a:endCxn id="163" idx="7"/>
            </p:cNvCxnSpPr>
            <p:nvPr userDrawn="1"/>
          </p:nvCxnSpPr>
          <p:spPr>
            <a:xfrm>
              <a:off x="1153506" y="4696105"/>
              <a:ext cx="1042227" cy="36414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Straight Connector 204">
              <a:extLst>
                <a:ext uri="{FF2B5EF4-FFF2-40B4-BE49-F238E27FC236}">
                  <a16:creationId xmlns="" xmlns:a16="http://schemas.microsoft.com/office/drawing/2014/main" id="{258D19EA-8EE2-44FE-AAA8-E73C59D1708D}"/>
                </a:ext>
              </a:extLst>
            </p:cNvPr>
            <p:cNvCxnSpPr>
              <a:cxnSpLocks/>
              <a:stCxn id="158" idx="7"/>
              <a:endCxn id="69" idx="7"/>
            </p:cNvCxnSpPr>
            <p:nvPr userDrawn="1"/>
          </p:nvCxnSpPr>
          <p:spPr>
            <a:xfrm flipH="1" flipV="1">
              <a:off x="3446634" y="2981907"/>
              <a:ext cx="1005609" cy="85776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Straight Connector 205">
              <a:extLst>
                <a:ext uri="{FF2B5EF4-FFF2-40B4-BE49-F238E27FC236}">
                  <a16:creationId xmlns="" xmlns:a16="http://schemas.microsoft.com/office/drawing/2014/main" id="{D39E612E-BC0F-435B-9FCE-F2B34F5E3B6C}"/>
                </a:ext>
              </a:extLst>
            </p:cNvPr>
            <p:cNvCxnSpPr>
              <a:cxnSpLocks/>
              <a:stCxn id="87" idx="7"/>
              <a:endCxn id="194" idx="0"/>
            </p:cNvCxnSpPr>
            <p:nvPr userDrawn="1"/>
          </p:nvCxnSpPr>
          <p:spPr>
            <a:xfrm>
              <a:off x="5065787" y="2247314"/>
              <a:ext cx="4900" cy="62766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Straight Connector 206">
              <a:extLst>
                <a:ext uri="{FF2B5EF4-FFF2-40B4-BE49-F238E27FC236}">
                  <a16:creationId xmlns="" xmlns:a16="http://schemas.microsoft.com/office/drawing/2014/main" id="{79EECAFC-9672-419C-A6E6-D4C1FC8EF0AB}"/>
                </a:ext>
              </a:extLst>
            </p:cNvPr>
            <p:cNvCxnSpPr>
              <a:cxnSpLocks/>
              <a:stCxn id="161" idx="7"/>
              <a:endCxn id="76" idx="0"/>
            </p:cNvCxnSpPr>
            <p:nvPr userDrawn="1"/>
          </p:nvCxnSpPr>
          <p:spPr>
            <a:xfrm flipH="1" flipV="1">
              <a:off x="6285610" y="2383792"/>
              <a:ext cx="270102" cy="78461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Straight Connector 207">
              <a:extLst>
                <a:ext uri="{FF2B5EF4-FFF2-40B4-BE49-F238E27FC236}">
                  <a16:creationId xmlns="" xmlns:a16="http://schemas.microsoft.com/office/drawing/2014/main" id="{E96A6595-2BB7-4B9F-ACC3-0B0488CB4989}"/>
                </a:ext>
              </a:extLst>
            </p:cNvPr>
            <p:cNvCxnSpPr>
              <a:cxnSpLocks/>
              <a:stCxn id="161" idx="6"/>
              <a:endCxn id="194" idx="5"/>
            </p:cNvCxnSpPr>
            <p:nvPr userDrawn="1"/>
          </p:nvCxnSpPr>
          <p:spPr>
            <a:xfrm flipH="1" flipV="1">
              <a:off x="5140075" y="3042498"/>
              <a:ext cx="1393759" cy="1787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>
              <a:extLst>
                <a:ext uri="{FF2B5EF4-FFF2-40B4-BE49-F238E27FC236}">
                  <a16:creationId xmlns="" xmlns:a16="http://schemas.microsoft.com/office/drawing/2014/main" id="{6F320D4E-9B5C-47DA-B831-B105898594D7}"/>
                </a:ext>
              </a:extLst>
            </p:cNvPr>
            <p:cNvCxnSpPr>
              <a:cxnSpLocks/>
              <a:stCxn id="77" idx="0"/>
              <a:endCxn id="161" idx="1"/>
            </p:cNvCxnSpPr>
            <p:nvPr userDrawn="1"/>
          </p:nvCxnSpPr>
          <p:spPr>
            <a:xfrm flipH="1">
              <a:off x="6661348" y="1834225"/>
              <a:ext cx="1076455" cy="133418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>
              <a:extLst>
                <a:ext uri="{FF2B5EF4-FFF2-40B4-BE49-F238E27FC236}">
                  <a16:creationId xmlns="" xmlns:a16="http://schemas.microsoft.com/office/drawing/2014/main" id="{2D134FCB-D62D-492E-9132-E0C0F00A69D1}"/>
                </a:ext>
              </a:extLst>
            </p:cNvPr>
            <p:cNvCxnSpPr>
              <a:cxnSpLocks/>
              <a:stCxn id="217" idx="0"/>
              <a:endCxn id="216" idx="4"/>
            </p:cNvCxnSpPr>
            <p:nvPr userDrawn="1"/>
          </p:nvCxnSpPr>
          <p:spPr>
            <a:xfrm>
              <a:off x="9621563" y="3044363"/>
              <a:ext cx="760622" cy="3161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>
              <a:extLst>
                <a:ext uri="{FF2B5EF4-FFF2-40B4-BE49-F238E27FC236}">
                  <a16:creationId xmlns="" xmlns:a16="http://schemas.microsoft.com/office/drawing/2014/main" id="{35CD0040-E97A-46E2-A542-BB4D204DDC9E}"/>
                </a:ext>
              </a:extLst>
            </p:cNvPr>
            <p:cNvCxnSpPr>
              <a:cxnSpLocks/>
              <a:stCxn id="85" idx="0"/>
              <a:endCxn id="216" idx="5"/>
            </p:cNvCxnSpPr>
            <p:nvPr userDrawn="1"/>
          </p:nvCxnSpPr>
          <p:spPr>
            <a:xfrm>
              <a:off x="10349083" y="2680523"/>
              <a:ext cx="90128" cy="61593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>
              <a:extLst>
                <a:ext uri="{FF2B5EF4-FFF2-40B4-BE49-F238E27FC236}">
                  <a16:creationId xmlns="" xmlns:a16="http://schemas.microsoft.com/office/drawing/2014/main" id="{4CF3EE38-421B-4379-95C1-05329C719642}"/>
                </a:ext>
              </a:extLst>
            </p:cNvPr>
            <p:cNvCxnSpPr>
              <a:cxnSpLocks/>
              <a:stCxn id="84" idx="0"/>
              <a:endCxn id="217" idx="6"/>
            </p:cNvCxnSpPr>
            <p:nvPr userDrawn="1"/>
          </p:nvCxnSpPr>
          <p:spPr>
            <a:xfrm>
              <a:off x="9306676" y="1739765"/>
              <a:ext cx="245878" cy="116196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>
              <a:extLst>
                <a:ext uri="{FF2B5EF4-FFF2-40B4-BE49-F238E27FC236}">
                  <a16:creationId xmlns="" xmlns:a16="http://schemas.microsoft.com/office/drawing/2014/main" id="{7BB15E70-5C9B-4B49-9E88-A980C84E5380}"/>
                </a:ext>
              </a:extLst>
            </p:cNvPr>
            <p:cNvCxnSpPr>
              <a:cxnSpLocks/>
              <a:stCxn id="161" idx="1"/>
              <a:endCxn id="218" idx="5"/>
            </p:cNvCxnSpPr>
            <p:nvPr userDrawn="1"/>
          </p:nvCxnSpPr>
          <p:spPr>
            <a:xfrm>
              <a:off x="6661348" y="3168408"/>
              <a:ext cx="1391015" cy="190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>
              <a:extLst>
                <a:ext uri="{FF2B5EF4-FFF2-40B4-BE49-F238E27FC236}">
                  <a16:creationId xmlns="" xmlns:a16="http://schemas.microsoft.com/office/drawing/2014/main" id="{F6AF9CAB-274B-4AE2-AA79-CEE996E210A2}"/>
                </a:ext>
              </a:extLst>
            </p:cNvPr>
            <p:cNvCxnSpPr>
              <a:cxnSpLocks/>
              <a:stCxn id="77" idx="0"/>
              <a:endCxn id="218" idx="5"/>
            </p:cNvCxnSpPr>
            <p:nvPr userDrawn="1"/>
          </p:nvCxnSpPr>
          <p:spPr>
            <a:xfrm>
              <a:off x="7737803" y="1834225"/>
              <a:ext cx="314560" cy="13532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>
              <a:extLst>
                <a:ext uri="{FF2B5EF4-FFF2-40B4-BE49-F238E27FC236}">
                  <a16:creationId xmlns="" xmlns:a16="http://schemas.microsoft.com/office/drawing/2014/main" id="{153BC7BE-1231-48D5-8094-3F77C5952432}"/>
                </a:ext>
              </a:extLst>
            </p:cNvPr>
            <p:cNvCxnSpPr>
              <a:cxnSpLocks/>
              <a:stCxn id="218" idx="7"/>
              <a:endCxn id="217" idx="4"/>
            </p:cNvCxnSpPr>
            <p:nvPr userDrawn="1"/>
          </p:nvCxnSpPr>
          <p:spPr>
            <a:xfrm flipV="1">
              <a:off x="8152134" y="2970735"/>
              <a:ext cx="1257783" cy="25141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6" name="Oval 215">
              <a:extLst>
                <a:ext uri="{FF2B5EF4-FFF2-40B4-BE49-F238E27FC236}">
                  <a16:creationId xmlns="" xmlns:a16="http://schemas.microsoft.com/office/drawing/2014/main" id="{3FCA00FA-8982-47FC-BDE4-D0740304D49F}"/>
                </a:ext>
              </a:extLst>
            </p:cNvPr>
            <p:cNvSpPr/>
            <p:nvPr userDrawn="1"/>
          </p:nvSpPr>
          <p:spPr>
            <a:xfrm rot="17350916" flipV="1">
              <a:off x="10375964" y="3285269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Oval 216">
              <a:extLst>
                <a:ext uri="{FF2B5EF4-FFF2-40B4-BE49-F238E27FC236}">
                  <a16:creationId xmlns="" xmlns:a16="http://schemas.microsoft.com/office/drawing/2014/main" id="{5B97D01D-6534-451A-A7E1-45A04306A116}"/>
                </a:ext>
              </a:extLst>
            </p:cNvPr>
            <p:cNvSpPr/>
            <p:nvPr userDrawn="1"/>
          </p:nvSpPr>
          <p:spPr>
            <a:xfrm rot="17350916" flipV="1">
              <a:off x="9403696" y="289550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Oval 217">
              <a:extLst>
                <a:ext uri="{FF2B5EF4-FFF2-40B4-BE49-F238E27FC236}">
                  <a16:creationId xmlns="" xmlns:a16="http://schemas.microsoft.com/office/drawing/2014/main" id="{7D3E7208-904E-4DC6-B893-A04CE151A0DF}"/>
                </a:ext>
              </a:extLst>
            </p:cNvPr>
            <p:cNvSpPr>
              <a:spLocks noChangeAspect="1"/>
            </p:cNvSpPr>
            <p:nvPr userDrawn="1"/>
          </p:nvSpPr>
          <p:spPr>
            <a:xfrm rot="17350916" flipV="1">
              <a:off x="8010198" y="317998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19" name="Straight Connector 218">
              <a:extLst>
                <a:ext uri="{FF2B5EF4-FFF2-40B4-BE49-F238E27FC236}">
                  <a16:creationId xmlns="" xmlns:a16="http://schemas.microsoft.com/office/drawing/2014/main" id="{23D950B3-95A0-4516-BCFB-85676BAB3CF1}"/>
                </a:ext>
              </a:extLst>
            </p:cNvPr>
            <p:cNvCxnSpPr>
              <a:cxnSpLocks/>
              <a:stCxn id="82" idx="0"/>
              <a:endCxn id="216" idx="7"/>
            </p:cNvCxnSpPr>
            <p:nvPr userDrawn="1"/>
          </p:nvCxnSpPr>
          <p:spPr>
            <a:xfrm flipH="1">
              <a:off x="10588868" y="2983008"/>
              <a:ext cx="1256853" cy="3655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>
              <a:extLst>
                <a:ext uri="{FF2B5EF4-FFF2-40B4-BE49-F238E27FC236}">
                  <a16:creationId xmlns="" xmlns:a16="http://schemas.microsoft.com/office/drawing/2014/main" id="{E5D73493-0D91-4AD7-81D4-879B6F19CABC}"/>
                </a:ext>
              </a:extLst>
            </p:cNvPr>
            <p:cNvCxnSpPr>
              <a:cxnSpLocks/>
              <a:endCxn id="82" idx="7"/>
            </p:cNvCxnSpPr>
            <p:nvPr userDrawn="1"/>
          </p:nvCxnSpPr>
          <p:spPr>
            <a:xfrm flipH="1" flipV="1">
              <a:off x="11930123" y="2967834"/>
              <a:ext cx="291194" cy="286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Rectangle 1"/>
          <p:cNvSpPr/>
          <p:nvPr userDrawn="1"/>
        </p:nvSpPr>
        <p:spPr>
          <a:xfrm flipH="1">
            <a:off x="1" y="0"/>
            <a:ext cx="4856130" cy="685800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050" b="1" dirty="0"/>
          </a:p>
        </p:txBody>
      </p:sp>
      <p:grpSp>
        <p:nvGrpSpPr>
          <p:cNvPr id="221" name="Group 220">
            <a:extLst>
              <a:ext uri="{FF2B5EF4-FFF2-40B4-BE49-F238E27FC236}">
                <a16:creationId xmlns="" xmlns:a16="http://schemas.microsoft.com/office/drawing/2014/main" id="{D471B4C0-230D-4D5B-87E5-915237020358}"/>
              </a:ext>
            </a:extLst>
          </p:cNvPr>
          <p:cNvGrpSpPr/>
          <p:nvPr userDrawn="1"/>
        </p:nvGrpSpPr>
        <p:grpSpPr>
          <a:xfrm>
            <a:off x="627751" y="3639353"/>
            <a:ext cx="3656227" cy="2678466"/>
            <a:chOff x="-548507" y="477868"/>
            <a:chExt cx="11570449" cy="6357177"/>
          </a:xfrm>
        </p:grpSpPr>
        <p:sp>
          <p:nvSpPr>
            <p:cNvPr id="222" name="Freeform: Shape 221">
              <a:extLst>
                <a:ext uri="{FF2B5EF4-FFF2-40B4-BE49-F238E27FC236}">
                  <a16:creationId xmlns="" xmlns:a16="http://schemas.microsoft.com/office/drawing/2014/main" id="{CB1EA1CC-D62F-4EC1-B629-9F4ED4352B13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3" name="Freeform: Shape 222">
              <a:extLst>
                <a:ext uri="{FF2B5EF4-FFF2-40B4-BE49-F238E27FC236}">
                  <a16:creationId xmlns="" xmlns:a16="http://schemas.microsoft.com/office/drawing/2014/main" id="{C29EE53B-E72B-4141-B92C-12EE26A8EBC7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4" name="Freeform: Shape 223">
              <a:extLst>
                <a:ext uri="{FF2B5EF4-FFF2-40B4-BE49-F238E27FC236}">
                  <a16:creationId xmlns="" xmlns:a16="http://schemas.microsoft.com/office/drawing/2014/main" id="{B7403EC8-953F-48C4-9E0F-88669304B2FA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5" name="Freeform: Shape 224">
              <a:extLst>
                <a:ext uri="{FF2B5EF4-FFF2-40B4-BE49-F238E27FC236}">
                  <a16:creationId xmlns="" xmlns:a16="http://schemas.microsoft.com/office/drawing/2014/main" id="{83817887-C486-4590-800F-F916E1EDCF60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6" name="Freeform: Shape 225">
              <a:extLst>
                <a:ext uri="{FF2B5EF4-FFF2-40B4-BE49-F238E27FC236}">
                  <a16:creationId xmlns="" xmlns:a16="http://schemas.microsoft.com/office/drawing/2014/main" id="{FB774720-9407-41F9-A025-029B6CA32606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27" name="Group 226">
              <a:extLst>
                <a:ext uri="{FF2B5EF4-FFF2-40B4-BE49-F238E27FC236}">
                  <a16:creationId xmlns="" xmlns:a16="http://schemas.microsoft.com/office/drawing/2014/main" id="{D4D840EC-5F1E-4B0D-9FA0-C47935A6EF2D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232" name="Rectangle: Rounded Corners 231">
                <a:extLst>
                  <a:ext uri="{FF2B5EF4-FFF2-40B4-BE49-F238E27FC236}">
                    <a16:creationId xmlns="" xmlns:a16="http://schemas.microsoft.com/office/drawing/2014/main" id="{F593C726-ECF0-4086-B086-5E2A05F09AB6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3" name="Rectangle: Rounded Corners 232">
                <a:extLst>
                  <a:ext uri="{FF2B5EF4-FFF2-40B4-BE49-F238E27FC236}">
                    <a16:creationId xmlns="" xmlns:a16="http://schemas.microsoft.com/office/drawing/2014/main" id="{E5E7CD30-1A5A-4E1B-97A0-273864F7CD3A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8" name="Group 227">
              <a:extLst>
                <a:ext uri="{FF2B5EF4-FFF2-40B4-BE49-F238E27FC236}">
                  <a16:creationId xmlns="" xmlns:a16="http://schemas.microsoft.com/office/drawing/2014/main" id="{866D85AD-6D3E-4043-B427-05D526872460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230" name="Rectangle: Rounded Corners 229">
                <a:extLst>
                  <a:ext uri="{FF2B5EF4-FFF2-40B4-BE49-F238E27FC236}">
                    <a16:creationId xmlns="" xmlns:a16="http://schemas.microsoft.com/office/drawing/2014/main" id="{B2C07104-D68E-4A95-8CBE-DBA9C3D51D2B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1" name="Rectangle: Rounded Corners 230">
                <a:extLst>
                  <a:ext uri="{FF2B5EF4-FFF2-40B4-BE49-F238E27FC236}">
                    <a16:creationId xmlns="" xmlns:a16="http://schemas.microsoft.com/office/drawing/2014/main" id="{4B587C2F-C016-4D89-8417-A7AFB7A50100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229" name="Freeform: Shape 228">
              <a:extLst>
                <a:ext uri="{FF2B5EF4-FFF2-40B4-BE49-F238E27FC236}">
                  <a16:creationId xmlns="" xmlns:a16="http://schemas.microsoft.com/office/drawing/2014/main" id="{08C3B6B4-8E6A-4C9A-987B-5FE8E5E23561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6" name="Picture Placeholder 2">
            <a:extLst>
              <a:ext uri="{FF2B5EF4-FFF2-40B4-BE49-F238E27FC236}">
                <a16:creationId xmlns="" xmlns:a16="http://schemas.microsoft.com/office/drawing/2014/main" id="{35ACF33D-2983-4D30-B435-F08789E5CAC7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1105691" y="3784132"/>
            <a:ext cx="2681038" cy="219171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342917" indent="0">
              <a:buNone/>
              <a:defRPr sz="2100"/>
            </a:lvl2pPr>
            <a:lvl3pPr marL="685835" indent="0">
              <a:buNone/>
              <a:defRPr sz="1800"/>
            </a:lvl3pPr>
            <a:lvl4pPr marL="1028752" indent="0">
              <a:buNone/>
              <a:defRPr sz="1500"/>
            </a:lvl4pPr>
            <a:lvl5pPr marL="1371668" indent="0">
              <a:buNone/>
              <a:defRPr sz="1500"/>
            </a:lvl5pPr>
            <a:lvl6pPr marL="1714586" indent="0">
              <a:buNone/>
              <a:defRPr sz="1500"/>
            </a:lvl6pPr>
            <a:lvl7pPr marL="2057503" indent="0">
              <a:buNone/>
              <a:defRPr sz="1500"/>
            </a:lvl7pPr>
            <a:lvl8pPr marL="2400420" indent="0">
              <a:buNone/>
              <a:defRPr sz="1500"/>
            </a:lvl8pPr>
            <a:lvl9pPr marL="2743337" indent="0">
              <a:buNone/>
              <a:defRPr sz="1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20453103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="" xmlns:a16="http://schemas.microsoft.com/office/drawing/2014/main" id="{6E87A07B-B9C9-4EB5-BFAB-87CC6143AAE2}"/>
              </a:ext>
            </a:extLst>
          </p:cNvPr>
          <p:cNvGrpSpPr/>
          <p:nvPr userDrawn="1"/>
        </p:nvGrpSpPr>
        <p:grpSpPr>
          <a:xfrm>
            <a:off x="-74236" y="-104349"/>
            <a:ext cx="9306190" cy="7045442"/>
            <a:chOff x="-98982" y="-104349"/>
            <a:chExt cx="12408253" cy="7045442"/>
          </a:xfrm>
          <a:solidFill>
            <a:schemeClr val="bg1">
              <a:alpha val="10000"/>
            </a:schemeClr>
          </a:solidFill>
        </p:grpSpPr>
        <p:cxnSp>
          <p:nvCxnSpPr>
            <p:cNvPr id="3" name="Straight Connector 2">
              <a:extLst>
                <a:ext uri="{FF2B5EF4-FFF2-40B4-BE49-F238E27FC236}">
                  <a16:creationId xmlns="" xmlns:a16="http://schemas.microsoft.com/office/drawing/2014/main" id="{1EB1C4F5-6EA7-48B3-88D5-27A71208EC65}"/>
                </a:ext>
              </a:extLst>
            </p:cNvPr>
            <p:cNvCxnSpPr>
              <a:cxnSpLocks/>
              <a:stCxn id="66" idx="7"/>
              <a:endCxn id="64" idx="2"/>
            </p:cNvCxnSpPr>
            <p:nvPr userDrawn="1"/>
          </p:nvCxnSpPr>
          <p:spPr>
            <a:xfrm>
              <a:off x="1584504" y="1905029"/>
              <a:ext cx="1703016" cy="94442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3">
              <a:extLst>
                <a:ext uri="{FF2B5EF4-FFF2-40B4-BE49-F238E27FC236}">
                  <a16:creationId xmlns="" xmlns:a16="http://schemas.microsoft.com/office/drawing/2014/main" id="{F69F62E7-AA17-4563-811F-D614C902AAA2}"/>
                </a:ext>
              </a:extLst>
            </p:cNvPr>
            <p:cNvCxnSpPr>
              <a:cxnSpLocks/>
              <a:stCxn id="64" idx="4"/>
              <a:endCxn id="83" idx="1"/>
            </p:cNvCxnSpPr>
            <p:nvPr userDrawn="1"/>
          </p:nvCxnSpPr>
          <p:spPr>
            <a:xfrm flipV="1">
              <a:off x="3427782" y="2205662"/>
              <a:ext cx="482924" cy="57007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="" xmlns:a16="http://schemas.microsoft.com/office/drawing/2014/main" id="{C2253338-A4E9-42CA-95C5-C93F9F1C21FD}"/>
                </a:ext>
              </a:extLst>
            </p:cNvPr>
            <p:cNvCxnSpPr>
              <a:cxnSpLocks/>
              <a:stCxn id="69" idx="2"/>
              <a:endCxn id="81" idx="6"/>
            </p:cNvCxnSpPr>
            <p:nvPr userDrawn="1"/>
          </p:nvCxnSpPr>
          <p:spPr>
            <a:xfrm flipH="1">
              <a:off x="4004116" y="998896"/>
              <a:ext cx="1032867" cy="4144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="" xmlns:a16="http://schemas.microsoft.com/office/drawing/2014/main" id="{93917F0A-05E0-45B4-8B35-075CEF66C057}"/>
                </a:ext>
              </a:extLst>
            </p:cNvPr>
            <p:cNvCxnSpPr>
              <a:cxnSpLocks/>
              <a:stCxn id="83" idx="5"/>
              <a:endCxn id="69" idx="1"/>
            </p:cNvCxnSpPr>
            <p:nvPr userDrawn="1"/>
          </p:nvCxnSpPr>
          <p:spPr>
            <a:xfrm flipV="1">
              <a:off x="4016342" y="1082390"/>
              <a:ext cx="1055225" cy="10176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="" xmlns:a16="http://schemas.microsoft.com/office/drawing/2014/main" id="{8BB14053-796E-48B3-8DD0-92B42FE6A961}"/>
                </a:ext>
              </a:extLst>
            </p:cNvPr>
            <p:cNvCxnSpPr>
              <a:cxnSpLocks/>
              <a:stCxn id="64" idx="5"/>
              <a:endCxn id="82" idx="1"/>
            </p:cNvCxnSpPr>
            <p:nvPr userDrawn="1"/>
          </p:nvCxnSpPr>
          <p:spPr>
            <a:xfrm flipV="1">
              <a:off x="3493690" y="2247314"/>
              <a:ext cx="1466461" cy="58328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="" xmlns:a16="http://schemas.microsoft.com/office/drawing/2014/main" id="{5FD5EBAA-6E75-4D4E-906F-1E0C17EE0590}"/>
                </a:ext>
              </a:extLst>
            </p:cNvPr>
            <p:cNvCxnSpPr>
              <a:cxnSpLocks/>
              <a:stCxn id="69" idx="0"/>
              <a:endCxn id="82" idx="4"/>
            </p:cNvCxnSpPr>
            <p:nvPr userDrawn="1"/>
          </p:nvCxnSpPr>
          <p:spPr>
            <a:xfrm flipH="1">
              <a:off x="5012969" y="1116974"/>
              <a:ext cx="142092" cy="100282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="" xmlns:a16="http://schemas.microsoft.com/office/drawing/2014/main" id="{1897FAA4-C54B-4977-AFA5-571977EA1D2B}"/>
                </a:ext>
              </a:extLst>
            </p:cNvPr>
            <p:cNvCxnSpPr>
              <a:cxnSpLocks/>
              <a:stCxn id="83" idx="3"/>
              <a:endCxn id="81" idx="0"/>
            </p:cNvCxnSpPr>
            <p:nvPr userDrawn="1"/>
          </p:nvCxnSpPr>
          <p:spPr>
            <a:xfrm flipH="1" flipV="1">
              <a:off x="3892072" y="1525433"/>
              <a:ext cx="18633" cy="5745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="" xmlns:a16="http://schemas.microsoft.com/office/drawing/2014/main" id="{60DCD467-B7D3-46E5-9231-4D55A5D265F9}"/>
                </a:ext>
              </a:extLst>
            </p:cNvPr>
            <p:cNvCxnSpPr>
              <a:cxnSpLocks/>
              <a:stCxn id="189" idx="7"/>
              <a:endCxn id="71" idx="1"/>
            </p:cNvCxnSpPr>
            <p:nvPr userDrawn="1"/>
          </p:nvCxnSpPr>
          <p:spPr>
            <a:xfrm flipV="1">
              <a:off x="5140075" y="2350975"/>
              <a:ext cx="1066308" cy="5527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="" xmlns:a16="http://schemas.microsoft.com/office/drawing/2014/main" id="{A1B2BFF7-DD4E-4D21-9B49-8CBFEA0C51ED}"/>
                </a:ext>
              </a:extLst>
            </p:cNvPr>
            <p:cNvCxnSpPr>
              <a:cxnSpLocks/>
              <a:stCxn id="69" idx="7"/>
              <a:endCxn id="71" idx="3"/>
            </p:cNvCxnSpPr>
            <p:nvPr userDrawn="1"/>
          </p:nvCxnSpPr>
          <p:spPr>
            <a:xfrm>
              <a:off x="5238555" y="1082390"/>
              <a:ext cx="967828" cy="111013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="" xmlns:a16="http://schemas.microsoft.com/office/drawing/2014/main" id="{884FC109-BB9A-464B-81DB-C2DC0BAB2400}"/>
                </a:ext>
              </a:extLst>
            </p:cNvPr>
            <p:cNvCxnSpPr>
              <a:cxnSpLocks/>
              <a:stCxn id="68" idx="3"/>
            </p:cNvCxnSpPr>
            <p:nvPr userDrawn="1"/>
          </p:nvCxnSpPr>
          <p:spPr>
            <a:xfrm flipH="1" flipV="1">
              <a:off x="3211650" y="18443"/>
              <a:ext cx="498790" cy="58289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="" xmlns:a16="http://schemas.microsoft.com/office/drawing/2014/main" id="{A31BDB41-CB75-4DDC-97E5-7F43CEE61B67}"/>
                </a:ext>
              </a:extLst>
            </p:cNvPr>
            <p:cNvCxnSpPr>
              <a:cxnSpLocks/>
              <a:stCxn id="83" idx="6"/>
              <a:endCxn id="82" idx="2"/>
            </p:cNvCxnSpPr>
            <p:nvPr userDrawn="1"/>
          </p:nvCxnSpPr>
          <p:spPr>
            <a:xfrm>
              <a:off x="4038220" y="2152844"/>
              <a:ext cx="900054" cy="416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="" xmlns:a16="http://schemas.microsoft.com/office/drawing/2014/main" id="{FE36BDB8-55A0-447B-89C9-FCF843C55FD2}"/>
                </a:ext>
              </a:extLst>
            </p:cNvPr>
            <p:cNvCxnSpPr>
              <a:cxnSpLocks/>
              <a:stCxn id="68" idx="0"/>
              <a:endCxn id="81" idx="4"/>
            </p:cNvCxnSpPr>
            <p:nvPr userDrawn="1"/>
          </p:nvCxnSpPr>
          <p:spPr>
            <a:xfrm>
              <a:off x="3789668" y="792604"/>
              <a:ext cx="102405" cy="5087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="" xmlns:a16="http://schemas.microsoft.com/office/drawing/2014/main" id="{C1A4D76A-CCC0-4C4D-925B-35DD751DC080}"/>
                </a:ext>
              </a:extLst>
            </p:cNvPr>
            <p:cNvCxnSpPr>
              <a:cxnSpLocks/>
              <a:stCxn id="82" idx="6"/>
              <a:endCxn id="71" idx="2"/>
            </p:cNvCxnSpPr>
            <p:nvPr userDrawn="1"/>
          </p:nvCxnSpPr>
          <p:spPr>
            <a:xfrm>
              <a:off x="5087665" y="2194496"/>
              <a:ext cx="1085901" cy="772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="" xmlns:a16="http://schemas.microsoft.com/office/drawing/2014/main" id="{CF765EAF-6FED-4438-8703-553CF69A4058}"/>
                </a:ext>
              </a:extLst>
            </p:cNvPr>
            <p:cNvCxnSpPr>
              <a:cxnSpLocks/>
              <a:stCxn id="70" idx="0"/>
              <a:endCxn id="71" idx="4"/>
            </p:cNvCxnSpPr>
            <p:nvPr userDrawn="1"/>
          </p:nvCxnSpPr>
          <p:spPr>
            <a:xfrm>
              <a:off x="6243041" y="1291086"/>
              <a:ext cx="42569" cy="8686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="" xmlns:a16="http://schemas.microsoft.com/office/drawing/2014/main" id="{E764520F-9D17-471F-BA69-1CD9FC8042BA}"/>
                </a:ext>
              </a:extLst>
            </p:cNvPr>
            <p:cNvCxnSpPr>
              <a:cxnSpLocks/>
              <a:stCxn id="73" idx="1"/>
              <a:endCxn id="71" idx="5"/>
            </p:cNvCxnSpPr>
            <p:nvPr userDrawn="1"/>
          </p:nvCxnSpPr>
          <p:spPr>
            <a:xfrm flipH="1">
              <a:off x="6364837" y="570689"/>
              <a:ext cx="1332558" cy="162183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="" xmlns:a16="http://schemas.microsoft.com/office/drawing/2014/main" id="{C904BE38-0917-4332-81B8-30945DA0C4CE}"/>
                </a:ext>
              </a:extLst>
            </p:cNvPr>
            <p:cNvCxnSpPr>
              <a:cxnSpLocks/>
              <a:stCxn id="73" idx="0"/>
              <a:endCxn id="72" idx="4"/>
            </p:cNvCxnSpPr>
            <p:nvPr userDrawn="1"/>
          </p:nvCxnSpPr>
          <p:spPr>
            <a:xfrm flipH="1">
              <a:off x="7737803" y="592567"/>
              <a:ext cx="12410" cy="1017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="" xmlns:a16="http://schemas.microsoft.com/office/drawing/2014/main" id="{27129C94-29C0-4801-A214-6EF16171E907}"/>
                </a:ext>
              </a:extLst>
            </p:cNvPr>
            <p:cNvCxnSpPr>
              <a:cxnSpLocks/>
              <a:stCxn id="72" idx="2"/>
              <a:endCxn id="71" idx="6"/>
            </p:cNvCxnSpPr>
            <p:nvPr userDrawn="1"/>
          </p:nvCxnSpPr>
          <p:spPr>
            <a:xfrm flipH="1">
              <a:off x="6397654" y="1722181"/>
              <a:ext cx="1228105" cy="54956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="" xmlns:a16="http://schemas.microsoft.com/office/drawing/2014/main" id="{2BD0D37D-49B1-4ACF-88B4-98FE577712B8}"/>
                </a:ext>
              </a:extLst>
            </p:cNvPr>
            <p:cNvCxnSpPr>
              <a:cxnSpLocks/>
              <a:stCxn id="72" idx="7"/>
              <a:endCxn id="212" idx="5"/>
            </p:cNvCxnSpPr>
            <p:nvPr userDrawn="1"/>
          </p:nvCxnSpPr>
          <p:spPr>
            <a:xfrm>
              <a:off x="7817030" y="1801408"/>
              <a:ext cx="1649913" cy="11052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="" xmlns:a16="http://schemas.microsoft.com/office/drawing/2014/main" id="{DC68D30B-B535-41C6-85EE-8B1D98D13F2D}"/>
                </a:ext>
              </a:extLst>
            </p:cNvPr>
            <p:cNvCxnSpPr>
              <a:cxnSpLocks/>
              <a:stCxn id="72" idx="6"/>
              <a:endCxn id="79" idx="2"/>
            </p:cNvCxnSpPr>
            <p:nvPr userDrawn="1"/>
          </p:nvCxnSpPr>
          <p:spPr>
            <a:xfrm flipV="1">
              <a:off x="7849847" y="1627721"/>
              <a:ext cx="1344785" cy="944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="" xmlns:a16="http://schemas.microsoft.com/office/drawing/2014/main" id="{958AA2EC-59F2-460C-9755-165AF4DE3118}"/>
                </a:ext>
              </a:extLst>
            </p:cNvPr>
            <p:cNvCxnSpPr>
              <a:cxnSpLocks/>
              <a:stCxn id="79" idx="7"/>
              <a:endCxn id="80" idx="3"/>
            </p:cNvCxnSpPr>
            <p:nvPr userDrawn="1"/>
          </p:nvCxnSpPr>
          <p:spPr>
            <a:xfrm>
              <a:off x="9385903" y="1706948"/>
              <a:ext cx="910362" cy="84606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="" xmlns:a16="http://schemas.microsoft.com/office/drawing/2014/main" id="{CCA3581D-F0C0-4C66-BCD6-4110FBE4ACBE}"/>
                </a:ext>
              </a:extLst>
            </p:cNvPr>
            <p:cNvCxnSpPr>
              <a:cxnSpLocks/>
              <a:stCxn id="65" idx="0"/>
              <a:endCxn id="64" idx="3"/>
            </p:cNvCxnSpPr>
            <p:nvPr userDrawn="1"/>
          </p:nvCxnSpPr>
          <p:spPr>
            <a:xfrm>
              <a:off x="2865686" y="1745404"/>
              <a:ext cx="476698" cy="10381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="" xmlns:a16="http://schemas.microsoft.com/office/drawing/2014/main" id="{2435FBD3-51DE-4CDC-9731-91B49C6C5B24}"/>
                </a:ext>
              </a:extLst>
            </p:cNvPr>
            <p:cNvCxnSpPr>
              <a:cxnSpLocks/>
              <a:stCxn id="81" idx="2"/>
              <a:endCxn id="65" idx="6"/>
            </p:cNvCxnSpPr>
            <p:nvPr userDrawn="1"/>
          </p:nvCxnSpPr>
          <p:spPr>
            <a:xfrm flipH="1">
              <a:off x="2983764" y="1413389"/>
              <a:ext cx="796264" cy="21393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="" xmlns:a16="http://schemas.microsoft.com/office/drawing/2014/main" id="{BFB6EA9D-5D0E-4E7E-931B-C3628849650E}"/>
                </a:ext>
              </a:extLst>
            </p:cNvPr>
            <p:cNvCxnSpPr>
              <a:cxnSpLocks/>
              <a:stCxn id="68" idx="1"/>
              <a:endCxn id="65" idx="5"/>
            </p:cNvCxnSpPr>
            <p:nvPr userDrawn="1"/>
          </p:nvCxnSpPr>
          <p:spPr>
            <a:xfrm flipH="1">
              <a:off x="2949180" y="759787"/>
              <a:ext cx="761261" cy="7840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="" xmlns:a16="http://schemas.microsoft.com/office/drawing/2014/main" id="{78C4E6BE-FEAD-45E5-AA0D-ABE7DCA46EB6}"/>
                </a:ext>
              </a:extLst>
            </p:cNvPr>
            <p:cNvCxnSpPr>
              <a:cxnSpLocks/>
              <a:stCxn id="67" idx="7"/>
              <a:endCxn id="65" idx="3"/>
            </p:cNvCxnSpPr>
            <p:nvPr userDrawn="1"/>
          </p:nvCxnSpPr>
          <p:spPr>
            <a:xfrm>
              <a:off x="2026273" y="811101"/>
              <a:ext cx="755920" cy="73273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="" xmlns:a16="http://schemas.microsoft.com/office/drawing/2014/main" id="{9173BCAF-8B77-40E2-8E23-3198A85484D7}"/>
                </a:ext>
              </a:extLst>
            </p:cNvPr>
            <p:cNvCxnSpPr>
              <a:cxnSpLocks/>
              <a:stCxn id="66" idx="6"/>
              <a:endCxn id="65" idx="2"/>
            </p:cNvCxnSpPr>
            <p:nvPr userDrawn="1"/>
          </p:nvCxnSpPr>
          <p:spPr>
            <a:xfrm flipV="1">
              <a:off x="1617321" y="1627326"/>
              <a:ext cx="1130287" cy="19847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="" xmlns:a16="http://schemas.microsoft.com/office/drawing/2014/main" id="{DE39B779-A657-4FCC-BD1E-D6934CC26E3C}"/>
                </a:ext>
              </a:extLst>
            </p:cNvPr>
            <p:cNvCxnSpPr>
              <a:cxnSpLocks/>
              <a:stCxn id="86" idx="7"/>
              <a:endCxn id="66" idx="3"/>
            </p:cNvCxnSpPr>
            <p:nvPr userDrawn="1"/>
          </p:nvCxnSpPr>
          <p:spPr>
            <a:xfrm>
              <a:off x="562732" y="991183"/>
              <a:ext cx="863318" cy="75539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="" xmlns:a16="http://schemas.microsoft.com/office/drawing/2014/main" id="{5D21EA53-533B-41E6-90A5-EB02EAF27FD0}"/>
                </a:ext>
              </a:extLst>
            </p:cNvPr>
            <p:cNvCxnSpPr>
              <a:cxnSpLocks/>
              <a:stCxn id="86" idx="6"/>
              <a:endCxn id="67" idx="2"/>
            </p:cNvCxnSpPr>
            <p:nvPr userDrawn="1"/>
          </p:nvCxnSpPr>
          <p:spPr>
            <a:xfrm flipV="1">
              <a:off x="584609" y="758283"/>
              <a:ext cx="1314149" cy="18008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="" xmlns:a16="http://schemas.microsoft.com/office/drawing/2014/main" id="{A0A221A7-56AE-4834-9F53-63879236F8EF}"/>
                </a:ext>
              </a:extLst>
            </p:cNvPr>
            <p:cNvCxnSpPr>
              <a:cxnSpLocks/>
              <a:stCxn id="86" idx="5"/>
            </p:cNvCxnSpPr>
            <p:nvPr userDrawn="1"/>
          </p:nvCxnSpPr>
          <p:spPr>
            <a:xfrm flipV="1">
              <a:off x="562732" y="7695"/>
              <a:ext cx="830501" cy="8778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="" xmlns:a16="http://schemas.microsoft.com/office/drawing/2014/main" id="{BA16F3CD-94B1-4826-9B52-0F6C416983CA}"/>
                </a:ext>
              </a:extLst>
            </p:cNvPr>
            <p:cNvCxnSpPr>
              <a:cxnSpLocks/>
              <a:stCxn id="67" idx="4"/>
            </p:cNvCxnSpPr>
            <p:nvPr userDrawn="1"/>
          </p:nvCxnSpPr>
          <p:spPr>
            <a:xfrm flipH="1" flipV="1">
              <a:off x="1913190" y="8940"/>
              <a:ext cx="60264" cy="6746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="" xmlns:a16="http://schemas.microsoft.com/office/drawing/2014/main" id="{4729B2E9-F43D-47CB-909A-13B9FF246CBD}"/>
                </a:ext>
              </a:extLst>
            </p:cNvPr>
            <p:cNvCxnSpPr>
              <a:cxnSpLocks/>
              <a:stCxn id="67" idx="5"/>
            </p:cNvCxnSpPr>
            <p:nvPr userDrawn="1"/>
          </p:nvCxnSpPr>
          <p:spPr>
            <a:xfrm flipV="1">
              <a:off x="2026273" y="21571"/>
              <a:ext cx="969507" cy="6838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="" xmlns:a16="http://schemas.microsoft.com/office/drawing/2014/main" id="{D2FA91ED-95F3-4032-9562-F1E7EE4A7F7D}"/>
                </a:ext>
              </a:extLst>
            </p:cNvPr>
            <p:cNvCxnSpPr>
              <a:cxnSpLocks/>
              <a:stCxn id="68" idx="5"/>
            </p:cNvCxnSpPr>
            <p:nvPr userDrawn="1"/>
          </p:nvCxnSpPr>
          <p:spPr>
            <a:xfrm flipV="1">
              <a:off x="3868895" y="-11241"/>
              <a:ext cx="430441" cy="61257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="" xmlns:a16="http://schemas.microsoft.com/office/drawing/2014/main" id="{615A1508-2FF2-459B-AC1C-6F2E56AF4FF4}"/>
                </a:ext>
              </a:extLst>
            </p:cNvPr>
            <p:cNvCxnSpPr>
              <a:cxnSpLocks/>
              <a:stCxn id="67" idx="6"/>
              <a:endCxn id="68" idx="2"/>
            </p:cNvCxnSpPr>
            <p:nvPr userDrawn="1"/>
          </p:nvCxnSpPr>
          <p:spPr>
            <a:xfrm flipV="1">
              <a:off x="2048150" y="680560"/>
              <a:ext cx="1629474" cy="7772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="" xmlns:a16="http://schemas.microsoft.com/office/drawing/2014/main" id="{62865CBE-5676-47B0-A298-CCDC36276CAC}"/>
                </a:ext>
              </a:extLst>
            </p:cNvPr>
            <p:cNvCxnSpPr>
              <a:cxnSpLocks/>
              <a:stCxn id="68" idx="6"/>
              <a:endCxn id="69" idx="3"/>
            </p:cNvCxnSpPr>
            <p:nvPr userDrawn="1"/>
          </p:nvCxnSpPr>
          <p:spPr>
            <a:xfrm>
              <a:off x="3901712" y="680560"/>
              <a:ext cx="1169856" cy="234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="" xmlns:a16="http://schemas.microsoft.com/office/drawing/2014/main" id="{876568FA-D798-4A73-AC22-22E204E03630}"/>
                </a:ext>
              </a:extLst>
            </p:cNvPr>
            <p:cNvCxnSpPr>
              <a:cxnSpLocks/>
              <a:stCxn id="70" idx="2"/>
              <a:endCxn id="69" idx="6"/>
            </p:cNvCxnSpPr>
            <p:nvPr userDrawn="1"/>
          </p:nvCxnSpPr>
          <p:spPr>
            <a:xfrm flipH="1" flipV="1">
              <a:off x="5273139" y="998896"/>
              <a:ext cx="895205" cy="2174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="" xmlns:a16="http://schemas.microsoft.com/office/drawing/2014/main" id="{68676CAA-C527-4AD4-A645-59DD7D4A06F1}"/>
                </a:ext>
              </a:extLst>
            </p:cNvPr>
            <p:cNvCxnSpPr>
              <a:cxnSpLocks/>
              <a:stCxn id="91" idx="0"/>
              <a:endCxn id="69" idx="5"/>
            </p:cNvCxnSpPr>
            <p:nvPr userDrawn="1"/>
          </p:nvCxnSpPr>
          <p:spPr>
            <a:xfrm flipH="1">
              <a:off x="5238555" y="-6145"/>
              <a:ext cx="1269576" cy="92154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="" xmlns:a16="http://schemas.microsoft.com/office/drawing/2014/main" id="{03565FD2-0575-4C65-AE05-A5B8D764FFA0}"/>
                </a:ext>
              </a:extLst>
            </p:cNvPr>
            <p:cNvCxnSpPr>
              <a:cxnSpLocks/>
              <a:endCxn id="69" idx="4"/>
            </p:cNvCxnSpPr>
            <p:nvPr userDrawn="1"/>
          </p:nvCxnSpPr>
          <p:spPr>
            <a:xfrm>
              <a:off x="4883094" y="-29536"/>
              <a:ext cx="271967" cy="910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="" xmlns:a16="http://schemas.microsoft.com/office/drawing/2014/main" id="{B7B40BDA-E6DD-467A-BCCB-110E9956A66F}"/>
                </a:ext>
              </a:extLst>
            </p:cNvPr>
            <p:cNvCxnSpPr>
              <a:cxnSpLocks/>
              <a:stCxn id="91" idx="2"/>
              <a:endCxn id="70" idx="4"/>
            </p:cNvCxnSpPr>
            <p:nvPr userDrawn="1"/>
          </p:nvCxnSpPr>
          <p:spPr>
            <a:xfrm flipH="1">
              <a:off x="6243041" y="-5452"/>
              <a:ext cx="339634" cy="11471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="" xmlns:a16="http://schemas.microsoft.com/office/drawing/2014/main" id="{828D8FB1-3F5E-4089-8365-759BF796C631}"/>
                </a:ext>
              </a:extLst>
            </p:cNvPr>
            <p:cNvCxnSpPr>
              <a:cxnSpLocks/>
              <a:stCxn id="73" idx="2"/>
              <a:endCxn id="70" idx="6"/>
            </p:cNvCxnSpPr>
            <p:nvPr userDrawn="1"/>
          </p:nvCxnSpPr>
          <p:spPr>
            <a:xfrm flipH="1">
              <a:off x="6317737" y="517871"/>
              <a:ext cx="1357780" cy="69851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="" xmlns:a16="http://schemas.microsoft.com/office/drawing/2014/main" id="{ECD96295-1E4E-4A57-9C41-A59C40EF9E3D}"/>
                </a:ext>
              </a:extLst>
            </p:cNvPr>
            <p:cNvCxnSpPr>
              <a:cxnSpLocks/>
              <a:stCxn id="73" idx="4"/>
            </p:cNvCxnSpPr>
            <p:nvPr userDrawn="1"/>
          </p:nvCxnSpPr>
          <p:spPr>
            <a:xfrm flipV="1">
              <a:off x="7750213" y="54467"/>
              <a:ext cx="93642" cy="3887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="" xmlns:a16="http://schemas.microsoft.com/office/drawing/2014/main" id="{A9B68CFB-40CB-4FB7-A7B9-CD7ED3E82122}"/>
                </a:ext>
              </a:extLst>
            </p:cNvPr>
            <p:cNvCxnSpPr>
              <a:cxnSpLocks/>
              <a:stCxn id="74" idx="3"/>
            </p:cNvCxnSpPr>
            <p:nvPr userDrawn="1"/>
          </p:nvCxnSpPr>
          <p:spPr>
            <a:xfrm flipH="1" flipV="1">
              <a:off x="8652184" y="-11241"/>
              <a:ext cx="511421" cy="35677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="" xmlns:a16="http://schemas.microsoft.com/office/drawing/2014/main" id="{3E7EC1EF-1FEF-4815-90C0-480F9497D46F}"/>
                </a:ext>
              </a:extLst>
            </p:cNvPr>
            <p:cNvCxnSpPr>
              <a:cxnSpLocks/>
              <a:stCxn id="74" idx="2"/>
              <a:endCxn id="73" idx="6"/>
            </p:cNvCxnSpPr>
            <p:nvPr userDrawn="1"/>
          </p:nvCxnSpPr>
          <p:spPr>
            <a:xfrm flipH="1">
              <a:off x="7824909" y="424760"/>
              <a:ext cx="1305879" cy="93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="" xmlns:a16="http://schemas.microsoft.com/office/drawing/2014/main" id="{FE7DE5BD-9D83-44B6-B8F9-9B7C0FDB3D47}"/>
                </a:ext>
              </a:extLst>
            </p:cNvPr>
            <p:cNvCxnSpPr>
              <a:cxnSpLocks/>
              <a:stCxn id="79" idx="4"/>
              <a:endCxn id="74" idx="0"/>
            </p:cNvCxnSpPr>
            <p:nvPr userDrawn="1"/>
          </p:nvCxnSpPr>
          <p:spPr>
            <a:xfrm flipH="1" flipV="1">
              <a:off x="9242832" y="536804"/>
              <a:ext cx="63844" cy="9788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="" xmlns:a16="http://schemas.microsoft.com/office/drawing/2014/main" id="{E1B9A310-4B11-4E2C-8EC8-BE966E7F8F3B}"/>
                </a:ext>
              </a:extLst>
            </p:cNvPr>
            <p:cNvCxnSpPr>
              <a:cxnSpLocks/>
              <a:stCxn id="78" idx="3"/>
              <a:endCxn id="74" idx="7"/>
            </p:cNvCxnSpPr>
            <p:nvPr userDrawn="1"/>
          </p:nvCxnSpPr>
          <p:spPr>
            <a:xfrm flipH="1" flipV="1">
              <a:off x="9322059" y="503987"/>
              <a:ext cx="1572968" cy="6496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="" xmlns:a16="http://schemas.microsoft.com/office/drawing/2014/main" id="{F43D9690-6322-4336-BEBB-96252799EAA4}"/>
                </a:ext>
              </a:extLst>
            </p:cNvPr>
            <p:cNvCxnSpPr>
              <a:cxnSpLocks/>
              <a:stCxn id="78" idx="2"/>
              <a:endCxn id="79" idx="6"/>
            </p:cNvCxnSpPr>
            <p:nvPr userDrawn="1"/>
          </p:nvCxnSpPr>
          <p:spPr>
            <a:xfrm flipH="1">
              <a:off x="9418720" y="1237716"/>
              <a:ext cx="1459318" cy="3900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="" xmlns:a16="http://schemas.microsoft.com/office/drawing/2014/main" id="{DA2BD385-E0BB-4264-BBB6-7EC55E67283E}"/>
                </a:ext>
              </a:extLst>
            </p:cNvPr>
            <p:cNvCxnSpPr>
              <a:cxnSpLocks/>
              <a:stCxn id="78" idx="1"/>
              <a:endCxn id="80" idx="4"/>
            </p:cNvCxnSpPr>
            <p:nvPr userDrawn="1"/>
          </p:nvCxnSpPr>
          <p:spPr>
            <a:xfrm flipH="1">
              <a:off x="10349083" y="1309164"/>
              <a:ext cx="576378" cy="122196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="" xmlns:a16="http://schemas.microsoft.com/office/drawing/2014/main" id="{D29B89A2-1E5E-4EDF-8583-77FE80EFB105}"/>
                </a:ext>
              </a:extLst>
            </p:cNvPr>
            <p:cNvCxnSpPr>
              <a:cxnSpLocks/>
              <a:stCxn id="76" idx="1"/>
              <a:endCxn id="80" idx="5"/>
            </p:cNvCxnSpPr>
            <p:nvPr userDrawn="1"/>
          </p:nvCxnSpPr>
          <p:spPr>
            <a:xfrm flipH="1">
              <a:off x="10401901" y="1774673"/>
              <a:ext cx="1757220" cy="7783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="" xmlns:a16="http://schemas.microsoft.com/office/drawing/2014/main" id="{E310B4E4-7FDD-4853-A32C-30D094C09567}"/>
                </a:ext>
              </a:extLst>
            </p:cNvPr>
            <p:cNvCxnSpPr>
              <a:cxnSpLocks/>
              <a:stCxn id="76" idx="0"/>
              <a:endCxn id="77" idx="4"/>
            </p:cNvCxnSpPr>
            <p:nvPr userDrawn="1"/>
          </p:nvCxnSpPr>
          <p:spPr>
            <a:xfrm flipH="1">
              <a:off x="11893491" y="1806534"/>
              <a:ext cx="313099" cy="9575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="" xmlns:a16="http://schemas.microsoft.com/office/drawing/2014/main" id="{E4014632-9A5A-4369-8CAB-CFD1C96391A0}"/>
                </a:ext>
              </a:extLst>
            </p:cNvPr>
            <p:cNvCxnSpPr>
              <a:cxnSpLocks/>
              <a:stCxn id="148" idx="7"/>
              <a:endCxn id="213" idx="1"/>
            </p:cNvCxnSpPr>
            <p:nvPr userDrawn="1"/>
          </p:nvCxnSpPr>
          <p:spPr>
            <a:xfrm flipH="1" flipV="1">
              <a:off x="8117425" y="3321916"/>
              <a:ext cx="642685" cy="11061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="" xmlns:a16="http://schemas.microsoft.com/office/drawing/2014/main" id="{E9FFB962-E4AA-440F-B1C7-4D0A76307622}"/>
                </a:ext>
              </a:extLst>
            </p:cNvPr>
            <p:cNvCxnSpPr>
              <a:cxnSpLocks/>
              <a:endCxn id="75" idx="6"/>
            </p:cNvCxnSpPr>
            <p:nvPr userDrawn="1"/>
          </p:nvCxnSpPr>
          <p:spPr>
            <a:xfrm flipH="1">
              <a:off x="11941804" y="350882"/>
              <a:ext cx="294325" cy="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="" xmlns:a16="http://schemas.microsoft.com/office/drawing/2014/main" id="{73CA6861-AE72-40A4-A01E-F04AF11216E4}"/>
                </a:ext>
              </a:extLst>
            </p:cNvPr>
            <p:cNvCxnSpPr>
              <a:cxnSpLocks/>
              <a:stCxn id="148" idx="0"/>
              <a:endCxn id="212" idx="3"/>
            </p:cNvCxnSpPr>
            <p:nvPr userDrawn="1"/>
          </p:nvCxnSpPr>
          <p:spPr>
            <a:xfrm flipV="1">
              <a:off x="8839337" y="3056346"/>
              <a:ext cx="575543" cy="133887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="" xmlns:a16="http://schemas.microsoft.com/office/drawing/2014/main" id="{F7C508A5-0312-4CF4-9E2D-75CCE86CDC08}"/>
                </a:ext>
              </a:extLst>
            </p:cNvPr>
            <p:cNvCxnSpPr>
              <a:cxnSpLocks/>
              <a:stCxn id="160" idx="0"/>
              <a:endCxn id="211" idx="0"/>
            </p:cNvCxnSpPr>
            <p:nvPr userDrawn="1"/>
          </p:nvCxnSpPr>
          <p:spPr>
            <a:xfrm flipH="1" flipV="1">
              <a:off x="10593831" y="3434127"/>
              <a:ext cx="970340" cy="111667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="" xmlns:a16="http://schemas.microsoft.com/office/drawing/2014/main" id="{1C5CC6E6-E545-46E6-8EEC-BC1D0330FAAA}"/>
                </a:ext>
              </a:extLst>
            </p:cNvPr>
            <p:cNvCxnSpPr>
              <a:cxnSpLocks/>
              <a:stCxn id="160" idx="1"/>
              <a:endCxn id="77" idx="0"/>
            </p:cNvCxnSpPr>
            <p:nvPr userDrawn="1"/>
          </p:nvCxnSpPr>
          <p:spPr>
            <a:xfrm flipV="1">
              <a:off x="11616989" y="2983008"/>
              <a:ext cx="228732" cy="15896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="" xmlns:a16="http://schemas.microsoft.com/office/drawing/2014/main" id="{0011E9AF-30B4-4767-86B1-39AF910DD5F3}"/>
                </a:ext>
              </a:extLst>
            </p:cNvPr>
            <p:cNvCxnSpPr>
              <a:cxnSpLocks/>
              <a:stCxn id="77" idx="2"/>
              <a:endCxn id="80" idx="6"/>
            </p:cNvCxnSpPr>
            <p:nvPr userDrawn="1"/>
          </p:nvCxnSpPr>
          <p:spPr>
            <a:xfrm flipH="1" flipV="1">
              <a:off x="10423779" y="2605827"/>
              <a:ext cx="1336358" cy="24382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="" xmlns:a16="http://schemas.microsoft.com/office/drawing/2014/main" id="{8018E72E-3819-47A7-A926-7A1B4FF3952D}"/>
                </a:ext>
              </a:extLst>
            </p:cNvPr>
            <p:cNvCxnSpPr>
              <a:cxnSpLocks/>
              <a:stCxn id="76" idx="2"/>
              <a:endCxn id="78" idx="6"/>
            </p:cNvCxnSpPr>
            <p:nvPr userDrawn="1"/>
          </p:nvCxnSpPr>
          <p:spPr>
            <a:xfrm flipH="1" flipV="1">
              <a:off x="11097954" y="1194675"/>
              <a:ext cx="1050131" cy="52390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="" xmlns:a16="http://schemas.microsoft.com/office/drawing/2014/main" id="{95B15373-E32A-4180-82D0-1B01C5F9F8BA}"/>
                </a:ext>
              </a:extLst>
            </p:cNvPr>
            <p:cNvCxnSpPr>
              <a:cxnSpLocks/>
              <a:stCxn id="75" idx="1"/>
              <a:endCxn id="78" idx="5"/>
            </p:cNvCxnSpPr>
            <p:nvPr userDrawn="1"/>
          </p:nvCxnSpPr>
          <p:spPr>
            <a:xfrm flipH="1">
              <a:off x="11050531" y="430109"/>
              <a:ext cx="700002" cy="6931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="" xmlns:a16="http://schemas.microsoft.com/office/drawing/2014/main" id="{7B25FC7F-9550-4F4E-9954-B44B2D9664AB}"/>
                </a:ext>
              </a:extLst>
            </p:cNvPr>
            <p:cNvCxnSpPr>
              <a:cxnSpLocks/>
              <a:stCxn id="75" idx="3"/>
              <a:endCxn id="92" idx="1"/>
            </p:cNvCxnSpPr>
            <p:nvPr userDrawn="1"/>
          </p:nvCxnSpPr>
          <p:spPr>
            <a:xfrm flipH="1" flipV="1">
              <a:off x="10480717" y="1658"/>
              <a:ext cx="1269816" cy="26999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="" xmlns:a16="http://schemas.microsoft.com/office/drawing/2014/main" id="{5EB2B460-2A6A-40AE-831A-9F78653DFFFC}"/>
                </a:ext>
              </a:extLst>
            </p:cNvPr>
            <p:cNvCxnSpPr>
              <a:cxnSpLocks/>
              <a:stCxn id="78" idx="4"/>
              <a:endCxn id="92" idx="2"/>
            </p:cNvCxnSpPr>
            <p:nvPr userDrawn="1"/>
          </p:nvCxnSpPr>
          <p:spPr>
            <a:xfrm flipH="1" flipV="1">
              <a:off x="10368902" y="619"/>
              <a:ext cx="597574" cy="11056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="" xmlns:a16="http://schemas.microsoft.com/office/drawing/2014/main" id="{D9A8AC89-2161-4B24-BA1F-F0B24C333F0A}"/>
                </a:ext>
              </a:extLst>
            </p:cNvPr>
            <p:cNvCxnSpPr>
              <a:cxnSpLocks/>
              <a:stCxn id="74" idx="5"/>
              <a:endCxn id="92" idx="0"/>
            </p:cNvCxnSpPr>
            <p:nvPr userDrawn="1"/>
          </p:nvCxnSpPr>
          <p:spPr>
            <a:xfrm flipV="1">
              <a:off x="9322059" y="-420"/>
              <a:ext cx="935027" cy="34595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="" xmlns:a16="http://schemas.microsoft.com/office/drawing/2014/main" id="{A52317C8-10C1-439A-AD44-BD8353421565}"/>
                </a:ext>
              </a:extLst>
            </p:cNvPr>
            <p:cNvCxnSpPr>
              <a:cxnSpLocks/>
              <a:stCxn id="75" idx="7"/>
              <a:endCxn id="76" idx="3"/>
            </p:cNvCxnSpPr>
            <p:nvPr userDrawn="1"/>
          </p:nvCxnSpPr>
          <p:spPr>
            <a:xfrm>
              <a:off x="11908987" y="430109"/>
              <a:ext cx="270959" cy="124100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="" xmlns:a16="http://schemas.microsoft.com/office/drawing/2014/main" id="{CF9AB5C9-A772-42CF-B340-8E808AA55796}"/>
                </a:ext>
              </a:extLst>
            </p:cNvPr>
            <p:cNvCxnSpPr>
              <a:cxnSpLocks/>
              <a:stCxn id="73" idx="7"/>
              <a:endCxn id="79" idx="3"/>
            </p:cNvCxnSpPr>
            <p:nvPr userDrawn="1"/>
          </p:nvCxnSpPr>
          <p:spPr>
            <a:xfrm>
              <a:off x="7803031" y="570690"/>
              <a:ext cx="1424418" cy="9778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="" xmlns:a16="http://schemas.microsoft.com/office/drawing/2014/main" id="{FA849B3B-249E-4A7E-BD0B-551332190B73}"/>
                </a:ext>
              </a:extLst>
            </p:cNvPr>
            <p:cNvCxnSpPr>
              <a:cxnSpLocks/>
              <a:endCxn id="75" idx="4"/>
            </p:cNvCxnSpPr>
            <p:nvPr userDrawn="1"/>
          </p:nvCxnSpPr>
          <p:spPr>
            <a:xfrm flipH="1">
              <a:off x="11829760" y="8940"/>
              <a:ext cx="14366" cy="22989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Oval 63">
              <a:extLst>
                <a:ext uri="{FF2B5EF4-FFF2-40B4-BE49-F238E27FC236}">
                  <a16:creationId xmlns="" xmlns:a16="http://schemas.microsoft.com/office/drawing/2014/main" id="{4D150C3F-2E85-4592-8D00-0011C1C83C57}"/>
                </a:ext>
              </a:extLst>
            </p:cNvPr>
            <p:cNvSpPr/>
            <p:nvPr userDrawn="1"/>
          </p:nvSpPr>
          <p:spPr>
            <a:xfrm rot="1036530" flipV="1">
              <a:off x="3282465" y="277068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Oval 64">
              <a:extLst>
                <a:ext uri="{FF2B5EF4-FFF2-40B4-BE49-F238E27FC236}">
                  <a16:creationId xmlns="" xmlns:a16="http://schemas.microsoft.com/office/drawing/2014/main" id="{8748531A-FA4A-4FB9-982B-A6AD1A9B5EC8}"/>
                </a:ext>
              </a:extLst>
            </p:cNvPr>
            <p:cNvSpPr/>
            <p:nvPr userDrawn="1"/>
          </p:nvSpPr>
          <p:spPr>
            <a:xfrm flipV="1">
              <a:off x="2747608" y="1509248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>
              <a:extLst>
                <a:ext uri="{FF2B5EF4-FFF2-40B4-BE49-F238E27FC236}">
                  <a16:creationId xmlns="" xmlns:a16="http://schemas.microsoft.com/office/drawing/2014/main" id="{A0EEFF4E-A644-4126-B638-E102D841534F}"/>
                </a:ext>
              </a:extLst>
            </p:cNvPr>
            <p:cNvSpPr/>
            <p:nvPr userDrawn="1"/>
          </p:nvSpPr>
          <p:spPr>
            <a:xfrm flipV="1">
              <a:off x="1393233" y="171375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Oval 66">
              <a:extLst>
                <a:ext uri="{FF2B5EF4-FFF2-40B4-BE49-F238E27FC236}">
                  <a16:creationId xmlns="" xmlns:a16="http://schemas.microsoft.com/office/drawing/2014/main" id="{AE4778C9-410A-4B1C-B8AE-D957F559A88A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898758" y="683587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>
              <a:extLst>
                <a:ext uri="{FF2B5EF4-FFF2-40B4-BE49-F238E27FC236}">
                  <a16:creationId xmlns="" xmlns:a16="http://schemas.microsoft.com/office/drawing/2014/main" id="{FF542D6F-3357-4834-86CA-E3D567598B4E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677624" y="5685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="" xmlns:a16="http://schemas.microsoft.com/office/drawing/2014/main" id="{F7C8F44D-9A93-4F3A-84FD-7E50F25BBF89}"/>
                </a:ext>
              </a:extLst>
            </p:cNvPr>
            <p:cNvSpPr/>
            <p:nvPr userDrawn="1"/>
          </p:nvSpPr>
          <p:spPr>
            <a:xfrm flipV="1">
              <a:off x="5036983" y="880818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>
              <a:extLst>
                <a:ext uri="{FF2B5EF4-FFF2-40B4-BE49-F238E27FC236}">
                  <a16:creationId xmlns="" xmlns:a16="http://schemas.microsoft.com/office/drawing/2014/main" id="{E3F786DE-F1A3-4F50-9514-E89EC8411A58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6168345" y="1141694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>
              <a:extLst>
                <a:ext uri="{FF2B5EF4-FFF2-40B4-BE49-F238E27FC236}">
                  <a16:creationId xmlns="" xmlns:a16="http://schemas.microsoft.com/office/drawing/2014/main" id="{76AC81BD-BF53-4A89-94E8-FB485B84DFC8}"/>
                </a:ext>
              </a:extLst>
            </p:cNvPr>
            <p:cNvSpPr/>
            <p:nvPr userDrawn="1"/>
          </p:nvSpPr>
          <p:spPr>
            <a:xfrm flipV="1">
              <a:off x="6173566" y="2159704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Oval 71">
              <a:extLst>
                <a:ext uri="{FF2B5EF4-FFF2-40B4-BE49-F238E27FC236}">
                  <a16:creationId xmlns="" xmlns:a16="http://schemas.microsoft.com/office/drawing/2014/main" id="{4DBDBFDB-ECF6-4D3B-8440-D56EE4C33242}"/>
                </a:ext>
              </a:extLst>
            </p:cNvPr>
            <p:cNvSpPr/>
            <p:nvPr userDrawn="1"/>
          </p:nvSpPr>
          <p:spPr>
            <a:xfrm flipV="1">
              <a:off x="7625759" y="161013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>
              <a:extLst>
                <a:ext uri="{FF2B5EF4-FFF2-40B4-BE49-F238E27FC236}">
                  <a16:creationId xmlns="" xmlns:a16="http://schemas.microsoft.com/office/drawing/2014/main" id="{BEDAF695-4BF2-4229-A78F-06F9DD6B4E9D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7675517" y="443175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>
              <a:extLst>
                <a:ext uri="{FF2B5EF4-FFF2-40B4-BE49-F238E27FC236}">
                  <a16:creationId xmlns="" xmlns:a16="http://schemas.microsoft.com/office/drawing/2014/main" id="{17D9085C-35D1-44D8-B034-A61E654A2D2F}"/>
                </a:ext>
              </a:extLst>
            </p:cNvPr>
            <p:cNvSpPr/>
            <p:nvPr userDrawn="1"/>
          </p:nvSpPr>
          <p:spPr>
            <a:xfrm flipV="1">
              <a:off x="9130788" y="3127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>
              <a:extLst>
                <a:ext uri="{FF2B5EF4-FFF2-40B4-BE49-F238E27FC236}">
                  <a16:creationId xmlns="" xmlns:a16="http://schemas.microsoft.com/office/drawing/2014/main" id="{9F37F6DC-CEFD-4E84-A3BA-561BFD47CADF}"/>
                </a:ext>
              </a:extLst>
            </p:cNvPr>
            <p:cNvSpPr/>
            <p:nvPr userDrawn="1"/>
          </p:nvSpPr>
          <p:spPr>
            <a:xfrm flipV="1">
              <a:off x="11717716" y="23883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>
              <a:extLst>
                <a:ext uri="{FF2B5EF4-FFF2-40B4-BE49-F238E27FC236}">
                  <a16:creationId xmlns="" xmlns:a16="http://schemas.microsoft.com/office/drawing/2014/main" id="{CFDA1506-12C2-43C8-B9BA-EA58463C007B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V="1">
              <a:off x="12146619" y="1658608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>
              <a:extLst>
                <a:ext uri="{FF2B5EF4-FFF2-40B4-BE49-F238E27FC236}">
                  <a16:creationId xmlns="" xmlns:a16="http://schemas.microsoft.com/office/drawing/2014/main" id="{0083476C-D1CF-4D49-AA76-D7A39DE098D3}"/>
                </a:ext>
              </a:extLst>
            </p:cNvPr>
            <p:cNvSpPr/>
            <p:nvPr userDrawn="1"/>
          </p:nvSpPr>
          <p:spPr>
            <a:xfrm rot="738506" flipV="1">
              <a:off x="11757562" y="276149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>
              <a:extLst>
                <a:ext uri="{FF2B5EF4-FFF2-40B4-BE49-F238E27FC236}">
                  <a16:creationId xmlns="" xmlns:a16="http://schemas.microsoft.com/office/drawing/2014/main" id="{3B6110A2-0968-4EE5-A296-A2E8D08C8B84}"/>
                </a:ext>
              </a:extLst>
            </p:cNvPr>
            <p:cNvSpPr/>
            <p:nvPr userDrawn="1"/>
          </p:nvSpPr>
          <p:spPr>
            <a:xfrm rot="20935587" flipV="1">
              <a:off x="10875952" y="1104151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="" xmlns:a16="http://schemas.microsoft.com/office/drawing/2014/main" id="{6C558EAB-DA6D-4ACD-809E-3C119555A3C8}"/>
                </a:ext>
              </a:extLst>
            </p:cNvPr>
            <p:cNvSpPr/>
            <p:nvPr userDrawn="1"/>
          </p:nvSpPr>
          <p:spPr>
            <a:xfrm flipV="1">
              <a:off x="9194632" y="151567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>
              <a:extLst>
                <a:ext uri="{FF2B5EF4-FFF2-40B4-BE49-F238E27FC236}">
                  <a16:creationId xmlns="" xmlns:a16="http://schemas.microsoft.com/office/drawing/2014/main" id="{996DFA2C-0CB2-4B62-BC2F-5E884E24251C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0274387" y="2531131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>
              <a:extLst>
                <a:ext uri="{FF2B5EF4-FFF2-40B4-BE49-F238E27FC236}">
                  <a16:creationId xmlns="" xmlns:a16="http://schemas.microsoft.com/office/drawing/2014/main" id="{EF9408AE-79C2-45B0-B7DC-9EA027DD4E4E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780028" y="130134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81">
              <a:extLst>
                <a:ext uri="{FF2B5EF4-FFF2-40B4-BE49-F238E27FC236}">
                  <a16:creationId xmlns="" xmlns:a16="http://schemas.microsoft.com/office/drawing/2014/main" id="{77F5A5A0-D6C2-49F7-9716-BEBA6F7C24FF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4938273" y="211980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>
              <a:extLst>
                <a:ext uri="{FF2B5EF4-FFF2-40B4-BE49-F238E27FC236}">
                  <a16:creationId xmlns="" xmlns:a16="http://schemas.microsoft.com/office/drawing/2014/main" id="{C4690BFC-2B6D-4D46-BC35-808BE51AB241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888828" y="2078148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4" name="Straight Connector 83">
              <a:extLst>
                <a:ext uri="{FF2B5EF4-FFF2-40B4-BE49-F238E27FC236}">
                  <a16:creationId xmlns="" xmlns:a16="http://schemas.microsoft.com/office/drawing/2014/main" id="{8670DB7E-FF90-4EE3-A40D-32F6570F624E}"/>
                </a:ext>
              </a:extLst>
            </p:cNvPr>
            <p:cNvCxnSpPr>
              <a:cxnSpLocks/>
              <a:stCxn id="83" idx="2"/>
              <a:endCxn id="65" idx="7"/>
            </p:cNvCxnSpPr>
            <p:nvPr userDrawn="1"/>
          </p:nvCxnSpPr>
          <p:spPr>
            <a:xfrm flipH="1" flipV="1">
              <a:off x="2949180" y="1710820"/>
              <a:ext cx="939648" cy="44202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="" xmlns:a16="http://schemas.microsoft.com/office/drawing/2014/main" id="{37516950-A61D-4741-BFDF-9DBD3294E833}"/>
                </a:ext>
              </a:extLst>
            </p:cNvPr>
            <p:cNvCxnSpPr>
              <a:cxnSpLocks/>
              <a:stCxn id="66" idx="4"/>
              <a:endCxn id="67" idx="1"/>
            </p:cNvCxnSpPr>
            <p:nvPr userDrawn="1"/>
          </p:nvCxnSpPr>
          <p:spPr>
            <a:xfrm flipV="1">
              <a:off x="1505277" y="811101"/>
              <a:ext cx="415359" cy="9026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Oval 85">
              <a:extLst>
                <a:ext uri="{FF2B5EF4-FFF2-40B4-BE49-F238E27FC236}">
                  <a16:creationId xmlns="" xmlns:a16="http://schemas.microsoft.com/office/drawing/2014/main" id="{4D6EBD2D-6FEE-4D2C-A800-6C34500D44A5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435217" y="86366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7" name="Straight Connector 86">
              <a:extLst>
                <a:ext uri="{FF2B5EF4-FFF2-40B4-BE49-F238E27FC236}">
                  <a16:creationId xmlns="" xmlns:a16="http://schemas.microsoft.com/office/drawing/2014/main" id="{28155FF4-6850-4C64-992B-7B64D1D52DC3}"/>
                </a:ext>
              </a:extLst>
            </p:cNvPr>
            <p:cNvCxnSpPr>
              <a:cxnSpLocks/>
              <a:stCxn id="86" idx="3"/>
            </p:cNvCxnSpPr>
            <p:nvPr userDrawn="1"/>
          </p:nvCxnSpPr>
          <p:spPr>
            <a:xfrm flipH="1" flipV="1">
              <a:off x="14396" y="20999"/>
              <a:ext cx="442699" cy="8645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="" xmlns:a16="http://schemas.microsoft.com/office/drawing/2014/main" id="{1C9557C6-C12A-402F-9E07-7626A37E96AF}"/>
                </a:ext>
              </a:extLst>
            </p:cNvPr>
            <p:cNvCxnSpPr>
              <a:cxnSpLocks/>
              <a:stCxn id="86" idx="2"/>
            </p:cNvCxnSpPr>
            <p:nvPr userDrawn="1"/>
          </p:nvCxnSpPr>
          <p:spPr>
            <a:xfrm flipH="1" flipV="1">
              <a:off x="-27532" y="832189"/>
              <a:ext cx="462749" cy="10617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="" xmlns:a16="http://schemas.microsoft.com/office/drawing/2014/main" id="{8B80D1AE-8380-4726-A4C9-18EDA2E53B14}"/>
                </a:ext>
              </a:extLst>
            </p:cNvPr>
            <p:cNvCxnSpPr>
              <a:cxnSpLocks/>
              <a:stCxn id="86" idx="1"/>
            </p:cNvCxnSpPr>
            <p:nvPr userDrawn="1"/>
          </p:nvCxnSpPr>
          <p:spPr>
            <a:xfrm flipH="1">
              <a:off x="-27532" y="991183"/>
              <a:ext cx="484627" cy="496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="" xmlns:a16="http://schemas.microsoft.com/office/drawing/2014/main" id="{A1D6EF20-405A-42E3-A750-2DF1C8581DEF}"/>
                </a:ext>
              </a:extLst>
            </p:cNvPr>
            <p:cNvCxnSpPr>
              <a:cxnSpLocks/>
              <a:endCxn id="66" idx="2"/>
            </p:cNvCxnSpPr>
            <p:nvPr userDrawn="1"/>
          </p:nvCxnSpPr>
          <p:spPr>
            <a:xfrm flipV="1">
              <a:off x="42498" y="1825802"/>
              <a:ext cx="1350735" cy="17745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Chord 90">
              <a:extLst>
                <a:ext uri="{FF2B5EF4-FFF2-40B4-BE49-F238E27FC236}">
                  <a16:creationId xmlns="" xmlns:a16="http://schemas.microsoft.com/office/drawing/2014/main" id="{6380EFC3-767F-40BD-9F82-7D911D0753DD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6507935" y="-75430"/>
              <a:ext cx="149392" cy="149392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Chord 91">
              <a:extLst>
                <a:ext uri="{FF2B5EF4-FFF2-40B4-BE49-F238E27FC236}">
                  <a16:creationId xmlns="" xmlns:a16="http://schemas.microsoft.com/office/drawing/2014/main" id="{4559BF8B-A935-401C-BA84-76715ACBED4F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0256792" y="-104349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3" name="Straight Connector 92">
              <a:extLst>
                <a:ext uri="{FF2B5EF4-FFF2-40B4-BE49-F238E27FC236}">
                  <a16:creationId xmlns="" xmlns:a16="http://schemas.microsoft.com/office/drawing/2014/main" id="{E6499F3F-4D31-4044-8D64-C9DC328FC2CA}"/>
                </a:ext>
              </a:extLst>
            </p:cNvPr>
            <p:cNvCxnSpPr>
              <a:cxnSpLocks/>
              <a:stCxn id="91" idx="1"/>
              <a:endCxn id="73" idx="3"/>
            </p:cNvCxnSpPr>
            <p:nvPr userDrawn="1"/>
          </p:nvCxnSpPr>
          <p:spPr>
            <a:xfrm>
              <a:off x="6657218" y="-4759"/>
              <a:ext cx="1040177" cy="46981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="" xmlns:a16="http://schemas.microsoft.com/office/drawing/2014/main" id="{D8D96BDE-D46D-4F0A-9FA2-F2F8BCF563C3}"/>
                </a:ext>
              </a:extLst>
            </p:cNvPr>
            <p:cNvCxnSpPr>
              <a:cxnSpLocks/>
              <a:endCxn id="145" idx="1"/>
            </p:cNvCxnSpPr>
            <p:nvPr userDrawn="1"/>
          </p:nvCxnSpPr>
          <p:spPr>
            <a:xfrm flipH="1">
              <a:off x="11505573" y="5340915"/>
              <a:ext cx="674373" cy="39668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="" xmlns:a16="http://schemas.microsoft.com/office/drawing/2014/main" id="{F3FBF222-C169-4EBA-93BE-41F9FFCEA17D}"/>
                </a:ext>
              </a:extLst>
            </p:cNvPr>
            <p:cNvCxnSpPr>
              <a:cxnSpLocks/>
              <a:endCxn id="160" idx="2"/>
            </p:cNvCxnSpPr>
            <p:nvPr userDrawn="1"/>
          </p:nvCxnSpPr>
          <p:spPr>
            <a:xfrm flipH="1">
              <a:off x="11638867" y="4355007"/>
              <a:ext cx="670058" cy="27048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="" xmlns:a16="http://schemas.microsoft.com/office/drawing/2014/main" id="{AB8A29F3-F7B8-44EE-8863-48D6B3014E05}"/>
                </a:ext>
              </a:extLst>
            </p:cNvPr>
            <p:cNvCxnSpPr>
              <a:cxnSpLocks/>
              <a:stCxn id="145" idx="0"/>
              <a:endCxn id="160" idx="4"/>
            </p:cNvCxnSpPr>
            <p:nvPr userDrawn="1"/>
          </p:nvCxnSpPr>
          <p:spPr>
            <a:xfrm flipV="1">
              <a:off x="11422079" y="4700191"/>
              <a:ext cx="142092" cy="100282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="" xmlns:a16="http://schemas.microsoft.com/office/drawing/2014/main" id="{E2CEBA34-1682-42B8-85B7-F7381D028681}"/>
                </a:ext>
              </a:extLst>
            </p:cNvPr>
            <p:cNvCxnSpPr>
              <a:cxnSpLocks/>
              <a:stCxn id="211" idx="2"/>
              <a:endCxn id="147" idx="1"/>
            </p:cNvCxnSpPr>
            <p:nvPr userDrawn="1"/>
          </p:nvCxnSpPr>
          <p:spPr>
            <a:xfrm>
              <a:off x="10451194" y="3503136"/>
              <a:ext cx="31607" cy="6934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="" xmlns:a16="http://schemas.microsoft.com/office/drawing/2014/main" id="{4A0B3BCB-C6CC-4FB8-95AC-EA4F807D612A}"/>
                </a:ext>
              </a:extLst>
            </p:cNvPr>
            <p:cNvCxnSpPr>
              <a:cxnSpLocks/>
              <a:stCxn id="145" idx="7"/>
              <a:endCxn id="147" idx="3"/>
            </p:cNvCxnSpPr>
            <p:nvPr userDrawn="1"/>
          </p:nvCxnSpPr>
          <p:spPr>
            <a:xfrm flipH="1" flipV="1">
              <a:off x="10482801" y="4355007"/>
              <a:ext cx="855784" cy="13825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="" xmlns:a16="http://schemas.microsoft.com/office/drawing/2014/main" id="{E2B349B8-B71B-4C08-AF4A-C9A0D33124B5}"/>
                </a:ext>
              </a:extLst>
            </p:cNvPr>
            <p:cNvCxnSpPr>
              <a:cxnSpLocks/>
              <a:endCxn id="160" idx="3"/>
            </p:cNvCxnSpPr>
            <p:nvPr userDrawn="1"/>
          </p:nvCxnSpPr>
          <p:spPr>
            <a:xfrm flipH="1" flipV="1">
              <a:off x="11616989" y="4678313"/>
              <a:ext cx="692282" cy="40958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="" xmlns:a16="http://schemas.microsoft.com/office/drawing/2014/main" id="{B4277FAB-4691-4484-8BC8-35E7A413AD30}"/>
                </a:ext>
              </a:extLst>
            </p:cNvPr>
            <p:cNvCxnSpPr>
              <a:cxnSpLocks/>
              <a:stCxn id="160" idx="6"/>
              <a:endCxn id="147" idx="2"/>
            </p:cNvCxnSpPr>
            <p:nvPr userDrawn="1"/>
          </p:nvCxnSpPr>
          <p:spPr>
            <a:xfrm flipH="1" flipV="1">
              <a:off x="10515618" y="4275780"/>
              <a:ext cx="973856" cy="3497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="" xmlns:a16="http://schemas.microsoft.com/office/drawing/2014/main" id="{51925EEB-5A83-4798-8C20-E2D4EDDED272}"/>
                </a:ext>
              </a:extLst>
            </p:cNvPr>
            <p:cNvCxnSpPr>
              <a:cxnSpLocks/>
              <a:stCxn id="146" idx="0"/>
              <a:endCxn id="147" idx="4"/>
            </p:cNvCxnSpPr>
            <p:nvPr userDrawn="1"/>
          </p:nvCxnSpPr>
          <p:spPr>
            <a:xfrm flipV="1">
              <a:off x="10334099" y="4387824"/>
              <a:ext cx="69475" cy="11410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="" xmlns:a16="http://schemas.microsoft.com/office/drawing/2014/main" id="{9FB35BF4-D0EA-46DA-A617-CDB260D4495B}"/>
                </a:ext>
              </a:extLst>
            </p:cNvPr>
            <p:cNvCxnSpPr>
              <a:cxnSpLocks/>
              <a:stCxn id="149" idx="1"/>
              <a:endCxn id="147" idx="5"/>
            </p:cNvCxnSpPr>
            <p:nvPr userDrawn="1"/>
          </p:nvCxnSpPr>
          <p:spPr>
            <a:xfrm flipV="1">
              <a:off x="8879746" y="4355007"/>
              <a:ext cx="1444602" cy="13037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="" xmlns:a16="http://schemas.microsoft.com/office/drawing/2014/main" id="{E276C43D-3981-4301-AE4D-64FD6FEE5A42}"/>
                </a:ext>
              </a:extLst>
            </p:cNvPr>
            <p:cNvCxnSpPr>
              <a:cxnSpLocks/>
              <a:stCxn id="149" idx="0"/>
              <a:endCxn id="148" idx="4"/>
            </p:cNvCxnSpPr>
            <p:nvPr userDrawn="1"/>
          </p:nvCxnSpPr>
          <p:spPr>
            <a:xfrm flipV="1">
              <a:off x="8826927" y="4619304"/>
              <a:ext cx="12410" cy="1017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="" xmlns:a16="http://schemas.microsoft.com/office/drawing/2014/main" id="{ED6C1159-0222-4950-A90C-BE3D5F128358}"/>
                </a:ext>
              </a:extLst>
            </p:cNvPr>
            <p:cNvCxnSpPr>
              <a:cxnSpLocks/>
              <a:stCxn id="148" idx="2"/>
              <a:endCxn id="147" idx="6"/>
            </p:cNvCxnSpPr>
            <p:nvPr userDrawn="1"/>
          </p:nvCxnSpPr>
          <p:spPr>
            <a:xfrm flipV="1">
              <a:off x="8951381" y="4275780"/>
              <a:ext cx="1340149" cy="2314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="" xmlns:a16="http://schemas.microsoft.com/office/drawing/2014/main" id="{284DE7A1-D273-44EB-82CC-2FEC98F1A8C4}"/>
                </a:ext>
              </a:extLst>
            </p:cNvPr>
            <p:cNvCxnSpPr>
              <a:cxnSpLocks/>
              <a:stCxn id="148" idx="7"/>
              <a:endCxn id="156" idx="2"/>
            </p:cNvCxnSpPr>
            <p:nvPr userDrawn="1"/>
          </p:nvCxnSpPr>
          <p:spPr>
            <a:xfrm flipH="1" flipV="1">
              <a:off x="6683226" y="3221226"/>
              <a:ext cx="2076884" cy="12068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>
              <a:extLst>
                <a:ext uri="{FF2B5EF4-FFF2-40B4-BE49-F238E27FC236}">
                  <a16:creationId xmlns="" xmlns:a16="http://schemas.microsoft.com/office/drawing/2014/main" id="{268AC657-025D-4198-A971-B9A2F1E7040D}"/>
                </a:ext>
              </a:extLst>
            </p:cNvPr>
            <p:cNvCxnSpPr>
              <a:cxnSpLocks/>
              <a:stCxn id="148" idx="6"/>
              <a:endCxn id="155" idx="2"/>
            </p:cNvCxnSpPr>
            <p:nvPr userDrawn="1"/>
          </p:nvCxnSpPr>
          <p:spPr>
            <a:xfrm flipH="1">
              <a:off x="7382508" y="4507260"/>
              <a:ext cx="1344785" cy="944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="" xmlns:a16="http://schemas.microsoft.com/office/drawing/2014/main" id="{80DD1AE4-CD1C-4B3A-B50D-CAFFBAAD6E71}"/>
                </a:ext>
              </a:extLst>
            </p:cNvPr>
            <p:cNvCxnSpPr>
              <a:cxnSpLocks/>
              <a:stCxn id="155" idx="7"/>
              <a:endCxn id="156" idx="3"/>
            </p:cNvCxnSpPr>
            <p:nvPr userDrawn="1"/>
          </p:nvCxnSpPr>
          <p:spPr>
            <a:xfrm flipH="1" flipV="1">
              <a:off x="6661348" y="3274044"/>
              <a:ext cx="529889" cy="12484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="" xmlns:a16="http://schemas.microsoft.com/office/drawing/2014/main" id="{2695A46C-9D3F-4D99-A2A0-3367ED690366}"/>
                </a:ext>
              </a:extLst>
            </p:cNvPr>
            <p:cNvCxnSpPr>
              <a:cxnSpLocks/>
              <a:stCxn id="212" idx="1"/>
              <a:endCxn id="147" idx="0"/>
            </p:cNvCxnSpPr>
            <p:nvPr userDrawn="1"/>
          </p:nvCxnSpPr>
          <p:spPr>
            <a:xfrm>
              <a:off x="9564537" y="3108409"/>
              <a:ext cx="839037" cy="105532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="" xmlns:a16="http://schemas.microsoft.com/office/drawing/2014/main" id="{5AE65D38-DC74-41F3-A504-C0089B2B452B}"/>
                </a:ext>
              </a:extLst>
            </p:cNvPr>
            <p:cNvCxnSpPr>
              <a:cxnSpLocks/>
              <a:endCxn id="145" idx="3"/>
            </p:cNvCxnSpPr>
            <p:nvPr userDrawn="1"/>
          </p:nvCxnSpPr>
          <p:spPr>
            <a:xfrm flipH="1" flipV="1">
              <a:off x="11505573" y="5904589"/>
              <a:ext cx="674373" cy="3280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="" xmlns:a16="http://schemas.microsoft.com/office/drawing/2014/main" id="{0AE83C7D-D026-454B-BA5C-0286323B4AF3}"/>
                </a:ext>
              </a:extLst>
            </p:cNvPr>
            <p:cNvCxnSpPr>
              <a:cxnSpLocks/>
              <a:stCxn id="146" idx="2"/>
              <a:endCxn id="145" idx="6"/>
            </p:cNvCxnSpPr>
            <p:nvPr userDrawn="1"/>
          </p:nvCxnSpPr>
          <p:spPr>
            <a:xfrm>
              <a:off x="10408795" y="5603601"/>
              <a:ext cx="895205" cy="2174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="" xmlns:a16="http://schemas.microsoft.com/office/drawing/2014/main" id="{8893DA6E-5367-4F09-869F-41DCB4623AEF}"/>
                </a:ext>
              </a:extLst>
            </p:cNvPr>
            <p:cNvCxnSpPr>
              <a:cxnSpLocks/>
              <a:stCxn id="161" idx="0"/>
              <a:endCxn id="145" idx="5"/>
            </p:cNvCxnSpPr>
            <p:nvPr userDrawn="1"/>
          </p:nvCxnSpPr>
          <p:spPr>
            <a:xfrm flipV="1">
              <a:off x="10069009" y="5904589"/>
              <a:ext cx="1269576" cy="92154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="" xmlns:a16="http://schemas.microsoft.com/office/drawing/2014/main" id="{2DCAAB81-05B3-4717-B909-9B93367AF4E2}"/>
                </a:ext>
              </a:extLst>
            </p:cNvPr>
            <p:cNvCxnSpPr>
              <a:cxnSpLocks/>
              <a:endCxn id="145" idx="4"/>
            </p:cNvCxnSpPr>
            <p:nvPr userDrawn="1"/>
          </p:nvCxnSpPr>
          <p:spPr>
            <a:xfrm flipH="1" flipV="1">
              <a:off x="11422079" y="5939173"/>
              <a:ext cx="271967" cy="910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="" xmlns:a16="http://schemas.microsoft.com/office/drawing/2014/main" id="{F84D0816-26A3-4C2F-B922-285CE7A06F26}"/>
                </a:ext>
              </a:extLst>
            </p:cNvPr>
            <p:cNvCxnSpPr>
              <a:cxnSpLocks/>
              <a:stCxn id="161" idx="2"/>
              <a:endCxn id="146" idx="4"/>
            </p:cNvCxnSpPr>
            <p:nvPr userDrawn="1"/>
          </p:nvCxnSpPr>
          <p:spPr>
            <a:xfrm flipV="1">
              <a:off x="9994466" y="5678297"/>
              <a:ext cx="339634" cy="11471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="" xmlns:a16="http://schemas.microsoft.com/office/drawing/2014/main" id="{723FB930-76E4-4263-AEBB-7C02028A4CBE}"/>
                </a:ext>
              </a:extLst>
            </p:cNvPr>
            <p:cNvCxnSpPr>
              <a:cxnSpLocks/>
              <a:stCxn id="149" idx="2"/>
              <a:endCxn id="146" idx="6"/>
            </p:cNvCxnSpPr>
            <p:nvPr userDrawn="1"/>
          </p:nvCxnSpPr>
          <p:spPr>
            <a:xfrm flipV="1">
              <a:off x="8901623" y="5603601"/>
              <a:ext cx="1357780" cy="1079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="" xmlns:a16="http://schemas.microsoft.com/office/drawing/2014/main" id="{50E1141F-0502-410C-BFA1-6F4900E91ABB}"/>
                </a:ext>
              </a:extLst>
            </p:cNvPr>
            <p:cNvCxnSpPr>
              <a:cxnSpLocks/>
              <a:stCxn id="149" idx="4"/>
            </p:cNvCxnSpPr>
            <p:nvPr userDrawn="1"/>
          </p:nvCxnSpPr>
          <p:spPr>
            <a:xfrm flipH="1">
              <a:off x="8785593" y="5786266"/>
              <a:ext cx="41334" cy="10424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="" xmlns:a16="http://schemas.microsoft.com/office/drawing/2014/main" id="{43616ED4-24DE-4E06-85B2-4FE18A0DD151}"/>
                </a:ext>
              </a:extLst>
            </p:cNvPr>
            <p:cNvCxnSpPr>
              <a:cxnSpLocks/>
              <a:stCxn id="150" idx="3"/>
            </p:cNvCxnSpPr>
            <p:nvPr userDrawn="1"/>
          </p:nvCxnSpPr>
          <p:spPr>
            <a:xfrm>
              <a:off x="7413535" y="5883908"/>
              <a:ext cx="565475" cy="9587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="" xmlns:a16="http://schemas.microsoft.com/office/drawing/2014/main" id="{32B47A8E-86E1-4E5B-BDE0-0B8DFCCC8C26}"/>
                </a:ext>
              </a:extLst>
            </p:cNvPr>
            <p:cNvCxnSpPr>
              <a:cxnSpLocks/>
              <a:stCxn id="150" idx="2"/>
              <a:endCxn id="149" idx="6"/>
            </p:cNvCxnSpPr>
            <p:nvPr userDrawn="1"/>
          </p:nvCxnSpPr>
          <p:spPr>
            <a:xfrm flipV="1">
              <a:off x="7446352" y="5711570"/>
              <a:ext cx="1305879" cy="93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="" xmlns:a16="http://schemas.microsoft.com/office/drawing/2014/main" id="{50002D33-200A-411E-8A65-8A1636D49A77}"/>
                </a:ext>
              </a:extLst>
            </p:cNvPr>
            <p:cNvCxnSpPr>
              <a:cxnSpLocks/>
              <a:stCxn id="155" idx="4"/>
              <a:endCxn id="150" idx="0"/>
            </p:cNvCxnSpPr>
            <p:nvPr userDrawn="1"/>
          </p:nvCxnSpPr>
          <p:spPr>
            <a:xfrm>
              <a:off x="7270464" y="4713764"/>
              <a:ext cx="63844" cy="9788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="" xmlns:a16="http://schemas.microsoft.com/office/drawing/2014/main" id="{91A4DC51-5A44-48CE-968E-80545A2B90FA}"/>
                </a:ext>
              </a:extLst>
            </p:cNvPr>
            <p:cNvCxnSpPr>
              <a:cxnSpLocks/>
              <a:stCxn id="154" idx="3"/>
              <a:endCxn id="150" idx="7"/>
            </p:cNvCxnSpPr>
            <p:nvPr userDrawn="1"/>
          </p:nvCxnSpPr>
          <p:spPr>
            <a:xfrm>
              <a:off x="5682113" y="5075781"/>
              <a:ext cx="1572968" cy="6496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="" xmlns:a16="http://schemas.microsoft.com/office/drawing/2014/main" id="{1EA73ED2-0455-4EB9-BEFA-818C63CE2E9F}"/>
                </a:ext>
              </a:extLst>
            </p:cNvPr>
            <p:cNvCxnSpPr>
              <a:cxnSpLocks/>
              <a:stCxn id="154" idx="2"/>
              <a:endCxn id="155" idx="6"/>
            </p:cNvCxnSpPr>
            <p:nvPr userDrawn="1"/>
          </p:nvCxnSpPr>
          <p:spPr>
            <a:xfrm flipV="1">
              <a:off x="5699103" y="4601720"/>
              <a:ext cx="1459318" cy="3900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="" xmlns:a16="http://schemas.microsoft.com/office/drawing/2014/main" id="{B263C613-75A6-4747-8034-3BC2C5972EDC}"/>
                </a:ext>
              </a:extLst>
            </p:cNvPr>
            <p:cNvCxnSpPr>
              <a:cxnSpLocks/>
              <a:stCxn id="154" idx="1"/>
              <a:endCxn id="156" idx="4"/>
            </p:cNvCxnSpPr>
            <p:nvPr userDrawn="1"/>
          </p:nvCxnSpPr>
          <p:spPr>
            <a:xfrm flipV="1">
              <a:off x="5651680" y="3295922"/>
              <a:ext cx="956850" cy="162435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="" xmlns:a16="http://schemas.microsoft.com/office/drawing/2014/main" id="{6E9CB431-C2CA-4953-AC8D-2B68E40D03DA}"/>
                </a:ext>
              </a:extLst>
            </p:cNvPr>
            <p:cNvCxnSpPr>
              <a:cxnSpLocks/>
              <a:stCxn id="152" idx="1"/>
              <a:endCxn id="156" idx="5"/>
            </p:cNvCxnSpPr>
            <p:nvPr userDrawn="1"/>
          </p:nvCxnSpPr>
          <p:spPr>
            <a:xfrm flipV="1">
              <a:off x="4477836" y="3274044"/>
              <a:ext cx="2077876" cy="1772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="" xmlns:a16="http://schemas.microsoft.com/office/drawing/2014/main" id="{11A32B05-70C4-4D80-BF1B-FB3DEF16F873}"/>
                </a:ext>
              </a:extLst>
            </p:cNvPr>
            <p:cNvCxnSpPr>
              <a:cxnSpLocks/>
              <a:stCxn id="152" idx="0"/>
              <a:endCxn id="153" idx="4"/>
            </p:cNvCxnSpPr>
            <p:nvPr userDrawn="1"/>
          </p:nvCxnSpPr>
          <p:spPr>
            <a:xfrm flipV="1">
              <a:off x="4430367" y="4043431"/>
              <a:ext cx="58508" cy="9715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="" xmlns:a16="http://schemas.microsoft.com/office/drawing/2014/main" id="{D19B712E-97E5-4432-917F-BD5A73088BA6}"/>
                </a:ext>
              </a:extLst>
            </p:cNvPr>
            <p:cNvCxnSpPr>
              <a:cxnSpLocks/>
              <a:stCxn id="158" idx="0"/>
              <a:endCxn id="157" idx="4"/>
            </p:cNvCxnSpPr>
            <p:nvPr userDrawn="1"/>
          </p:nvCxnSpPr>
          <p:spPr>
            <a:xfrm flipV="1">
              <a:off x="2274960" y="3873481"/>
              <a:ext cx="236156" cy="11539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="" xmlns:a16="http://schemas.microsoft.com/office/drawing/2014/main" id="{7E211E8A-474D-4FDB-9958-B36337193D83}"/>
                </a:ext>
              </a:extLst>
            </p:cNvPr>
            <p:cNvCxnSpPr>
              <a:cxnSpLocks/>
              <a:stCxn id="186" idx="7"/>
              <a:endCxn id="157" idx="5"/>
            </p:cNvCxnSpPr>
            <p:nvPr userDrawn="1"/>
          </p:nvCxnSpPr>
          <p:spPr>
            <a:xfrm flipV="1">
              <a:off x="1153506" y="3840664"/>
              <a:ext cx="1278383" cy="71666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="" xmlns:a16="http://schemas.microsoft.com/office/drawing/2014/main" id="{5EF890E7-D149-4690-9269-02DD6EACFEFF}"/>
                </a:ext>
              </a:extLst>
            </p:cNvPr>
            <p:cNvCxnSpPr>
              <a:cxnSpLocks/>
              <a:endCxn id="158" idx="6"/>
            </p:cNvCxnSpPr>
            <p:nvPr userDrawn="1"/>
          </p:nvCxnSpPr>
          <p:spPr>
            <a:xfrm flipV="1">
              <a:off x="1109306" y="5139476"/>
              <a:ext cx="1053610" cy="4204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="" xmlns:a16="http://schemas.microsoft.com/office/drawing/2014/main" id="{F208343D-4649-4F55-A486-C2B3E7DFFD44}"/>
                </a:ext>
              </a:extLst>
            </p:cNvPr>
            <p:cNvCxnSpPr>
              <a:cxnSpLocks/>
              <a:stCxn id="185" idx="5"/>
              <a:endCxn id="159" idx="6"/>
            </p:cNvCxnSpPr>
            <p:nvPr userDrawn="1"/>
          </p:nvCxnSpPr>
          <p:spPr>
            <a:xfrm>
              <a:off x="1094332" y="5702233"/>
              <a:ext cx="1771424" cy="47755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="" xmlns:a16="http://schemas.microsoft.com/office/drawing/2014/main" id="{FE97806E-C9C7-41E3-B08F-58B292A5D783}"/>
                </a:ext>
              </a:extLst>
            </p:cNvPr>
            <p:cNvCxnSpPr>
              <a:cxnSpLocks/>
              <a:endCxn id="159" idx="4"/>
            </p:cNvCxnSpPr>
            <p:nvPr userDrawn="1"/>
          </p:nvCxnSpPr>
          <p:spPr>
            <a:xfrm flipV="1">
              <a:off x="2739040" y="6254482"/>
              <a:ext cx="201412" cy="54393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="" xmlns:a16="http://schemas.microsoft.com/office/drawing/2014/main" id="{D598A16F-77EE-4024-8646-AB5C04EABE03}"/>
                </a:ext>
              </a:extLst>
            </p:cNvPr>
            <p:cNvCxnSpPr>
              <a:cxnSpLocks/>
              <a:stCxn id="159" idx="3"/>
            </p:cNvCxnSpPr>
            <p:nvPr userDrawn="1"/>
          </p:nvCxnSpPr>
          <p:spPr>
            <a:xfrm>
              <a:off x="2993271" y="6232605"/>
              <a:ext cx="836426" cy="5658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="" xmlns:a16="http://schemas.microsoft.com/office/drawing/2014/main" id="{22BA99D5-33F4-409C-9E50-3574B256CC6E}"/>
                </a:ext>
              </a:extLst>
            </p:cNvPr>
            <p:cNvCxnSpPr>
              <a:cxnSpLocks/>
              <a:stCxn id="159" idx="3"/>
              <a:endCxn id="151" idx="6"/>
            </p:cNvCxnSpPr>
            <p:nvPr userDrawn="1"/>
          </p:nvCxnSpPr>
          <p:spPr>
            <a:xfrm flipV="1">
              <a:off x="2993270" y="6187800"/>
              <a:ext cx="1496920" cy="4480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="" xmlns:a16="http://schemas.microsoft.com/office/drawing/2014/main" id="{362896B5-D4EA-4F71-AD93-4559FBBF4FDC}"/>
                </a:ext>
              </a:extLst>
            </p:cNvPr>
            <p:cNvCxnSpPr>
              <a:cxnSpLocks/>
              <a:stCxn id="159" idx="1"/>
              <a:endCxn id="152" idx="5"/>
            </p:cNvCxnSpPr>
            <p:nvPr userDrawn="1"/>
          </p:nvCxnSpPr>
          <p:spPr>
            <a:xfrm flipV="1">
              <a:off x="2993270" y="5129624"/>
              <a:ext cx="1360178" cy="99734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="" xmlns:a16="http://schemas.microsoft.com/office/drawing/2014/main" id="{6E612EB7-8D5F-4A17-9415-DF6D29CC87A4}"/>
                </a:ext>
              </a:extLst>
            </p:cNvPr>
            <p:cNvCxnSpPr>
              <a:cxnSpLocks/>
              <a:stCxn id="158" idx="2"/>
              <a:endCxn id="152" idx="6"/>
            </p:cNvCxnSpPr>
            <p:nvPr userDrawn="1"/>
          </p:nvCxnSpPr>
          <p:spPr>
            <a:xfrm flipV="1">
              <a:off x="2387004" y="5073530"/>
              <a:ext cx="1955408" cy="659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="" xmlns:a16="http://schemas.microsoft.com/office/drawing/2014/main" id="{4384D1A4-0DAA-42DA-86B2-723804DDC5D6}"/>
                </a:ext>
              </a:extLst>
            </p:cNvPr>
            <p:cNvCxnSpPr>
              <a:cxnSpLocks/>
              <a:stCxn id="157" idx="3"/>
              <a:endCxn id="152" idx="7"/>
            </p:cNvCxnSpPr>
            <p:nvPr userDrawn="1"/>
          </p:nvCxnSpPr>
          <p:spPr>
            <a:xfrm>
              <a:off x="2590343" y="3840664"/>
              <a:ext cx="1783930" cy="118539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="" xmlns:a16="http://schemas.microsoft.com/office/drawing/2014/main" id="{195D473B-8393-4A6D-8171-82633735EF12}"/>
                </a:ext>
              </a:extLst>
            </p:cNvPr>
            <p:cNvCxnSpPr>
              <a:cxnSpLocks/>
              <a:stCxn id="157" idx="2"/>
              <a:endCxn id="153" idx="6"/>
            </p:cNvCxnSpPr>
            <p:nvPr userDrawn="1"/>
          </p:nvCxnSpPr>
          <p:spPr>
            <a:xfrm>
              <a:off x="2623160" y="3761437"/>
              <a:ext cx="1780131" cy="14864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="" xmlns:a16="http://schemas.microsoft.com/office/drawing/2014/main" id="{A2B1343F-ADF6-44C8-AD78-F57DEF8E8FA3}"/>
                </a:ext>
              </a:extLst>
            </p:cNvPr>
            <p:cNvCxnSpPr>
              <a:cxnSpLocks/>
              <a:stCxn id="153" idx="1"/>
              <a:endCxn id="156" idx="6"/>
            </p:cNvCxnSpPr>
            <p:nvPr userDrawn="1"/>
          </p:nvCxnSpPr>
          <p:spPr>
            <a:xfrm flipV="1">
              <a:off x="4607055" y="3221226"/>
              <a:ext cx="1926779" cy="65221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="" xmlns:a16="http://schemas.microsoft.com/office/drawing/2014/main" id="{DDBD6AE6-6190-4AF4-A85E-ADFC80C1C34B}"/>
                </a:ext>
              </a:extLst>
            </p:cNvPr>
            <p:cNvCxnSpPr>
              <a:cxnSpLocks/>
              <a:stCxn id="152" idx="2"/>
              <a:endCxn id="154" idx="6"/>
            </p:cNvCxnSpPr>
            <p:nvPr userDrawn="1"/>
          </p:nvCxnSpPr>
          <p:spPr>
            <a:xfrm flipV="1">
              <a:off x="4488872" y="5034766"/>
              <a:ext cx="990314" cy="6821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="" xmlns:a16="http://schemas.microsoft.com/office/drawing/2014/main" id="{FD76FAC0-407B-468F-BA54-126F0F3D3FDD}"/>
                </a:ext>
              </a:extLst>
            </p:cNvPr>
            <p:cNvCxnSpPr>
              <a:cxnSpLocks/>
              <a:stCxn id="151" idx="1"/>
              <a:endCxn id="154" idx="5"/>
            </p:cNvCxnSpPr>
            <p:nvPr userDrawn="1"/>
          </p:nvCxnSpPr>
          <p:spPr>
            <a:xfrm flipV="1">
              <a:off x="4681461" y="5106214"/>
              <a:ext cx="845148" cy="10023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="" xmlns:a16="http://schemas.microsoft.com/office/drawing/2014/main" id="{DB358126-5F15-4F7F-B96B-96EE985A97A4}"/>
                </a:ext>
              </a:extLst>
            </p:cNvPr>
            <p:cNvCxnSpPr>
              <a:cxnSpLocks/>
              <a:stCxn id="151" idx="3"/>
              <a:endCxn id="162" idx="1"/>
            </p:cNvCxnSpPr>
            <p:nvPr userDrawn="1"/>
          </p:nvCxnSpPr>
          <p:spPr>
            <a:xfrm>
              <a:off x="4681461" y="6267027"/>
              <a:ext cx="1470253" cy="56805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="" xmlns:a16="http://schemas.microsoft.com/office/drawing/2014/main" id="{A66AB9B2-57BF-4E2C-A81E-6F5383CC7CD9}"/>
                </a:ext>
              </a:extLst>
            </p:cNvPr>
            <p:cNvCxnSpPr>
              <a:cxnSpLocks/>
              <a:stCxn id="154" idx="4"/>
              <a:endCxn id="162" idx="2"/>
            </p:cNvCxnSpPr>
            <p:nvPr userDrawn="1"/>
          </p:nvCxnSpPr>
          <p:spPr>
            <a:xfrm>
              <a:off x="5610665" y="5123204"/>
              <a:ext cx="652864" cy="171292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="" xmlns:a16="http://schemas.microsoft.com/office/drawing/2014/main" id="{B9B59690-4C4F-4F3F-9F91-812AD303B592}"/>
                </a:ext>
              </a:extLst>
            </p:cNvPr>
            <p:cNvCxnSpPr>
              <a:cxnSpLocks/>
              <a:stCxn id="150" idx="5"/>
              <a:endCxn id="162" idx="0"/>
            </p:cNvCxnSpPr>
            <p:nvPr userDrawn="1"/>
          </p:nvCxnSpPr>
          <p:spPr>
            <a:xfrm flipH="1">
              <a:off x="6375345" y="5883908"/>
              <a:ext cx="879736" cy="95325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="" xmlns:a16="http://schemas.microsoft.com/office/drawing/2014/main" id="{7AC359B5-D554-4844-B96A-6B5581791F63}"/>
                </a:ext>
              </a:extLst>
            </p:cNvPr>
            <p:cNvCxnSpPr>
              <a:cxnSpLocks/>
              <a:stCxn id="151" idx="7"/>
              <a:endCxn id="152" idx="3"/>
            </p:cNvCxnSpPr>
            <p:nvPr userDrawn="1"/>
          </p:nvCxnSpPr>
          <p:spPr>
            <a:xfrm flipH="1" flipV="1">
              <a:off x="4457011" y="5150449"/>
              <a:ext cx="65996" cy="95812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="" xmlns:a16="http://schemas.microsoft.com/office/drawing/2014/main" id="{8F2FBE4E-19C7-4A9A-9C3A-FDB20614BE89}"/>
                </a:ext>
              </a:extLst>
            </p:cNvPr>
            <p:cNvCxnSpPr>
              <a:cxnSpLocks/>
              <a:stCxn id="149" idx="7"/>
              <a:endCxn id="155" idx="3"/>
            </p:cNvCxnSpPr>
            <p:nvPr userDrawn="1"/>
          </p:nvCxnSpPr>
          <p:spPr>
            <a:xfrm flipH="1" flipV="1">
              <a:off x="7349691" y="4680947"/>
              <a:ext cx="1424418" cy="9778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>
              <a:extLst>
                <a:ext uri="{FF2B5EF4-FFF2-40B4-BE49-F238E27FC236}">
                  <a16:creationId xmlns="" xmlns:a16="http://schemas.microsoft.com/office/drawing/2014/main" id="{69AC8AB1-6238-4D1C-B00D-3AAF4B7B4F3A}"/>
                </a:ext>
              </a:extLst>
            </p:cNvPr>
            <p:cNvCxnSpPr>
              <a:cxnSpLocks/>
              <a:endCxn id="151" idx="4"/>
            </p:cNvCxnSpPr>
            <p:nvPr userDrawn="1"/>
          </p:nvCxnSpPr>
          <p:spPr>
            <a:xfrm flipV="1">
              <a:off x="4489041" y="6299844"/>
              <a:ext cx="113193" cy="5461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="" xmlns:a16="http://schemas.microsoft.com/office/drawing/2014/main" id="{D64CAE42-87A5-48CB-8227-81659BC92928}"/>
                </a:ext>
              </a:extLst>
            </p:cNvPr>
            <p:cNvCxnSpPr>
              <a:cxnSpLocks/>
              <a:stCxn id="159" idx="7"/>
              <a:endCxn id="158" idx="4"/>
            </p:cNvCxnSpPr>
            <p:nvPr userDrawn="1"/>
          </p:nvCxnSpPr>
          <p:spPr>
            <a:xfrm flipH="1" flipV="1">
              <a:off x="2274960" y="5251520"/>
              <a:ext cx="612674" cy="8754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5" name="Oval 144">
              <a:extLst>
                <a:ext uri="{FF2B5EF4-FFF2-40B4-BE49-F238E27FC236}">
                  <a16:creationId xmlns="" xmlns:a16="http://schemas.microsoft.com/office/drawing/2014/main" id="{CC75C94F-BBA0-4A51-A3AA-181CE32DBE74}"/>
                </a:ext>
              </a:extLst>
            </p:cNvPr>
            <p:cNvSpPr/>
            <p:nvPr userDrawn="1"/>
          </p:nvSpPr>
          <p:spPr>
            <a:xfrm flipH="1">
              <a:off x="11304001" y="5703017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Oval 145">
              <a:extLst>
                <a:ext uri="{FF2B5EF4-FFF2-40B4-BE49-F238E27FC236}">
                  <a16:creationId xmlns="" xmlns:a16="http://schemas.microsoft.com/office/drawing/2014/main" id="{F244BF9A-ADDB-44A2-B5C0-58D841C1D318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0259403" y="5528905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Oval 146">
              <a:extLst>
                <a:ext uri="{FF2B5EF4-FFF2-40B4-BE49-F238E27FC236}">
                  <a16:creationId xmlns="" xmlns:a16="http://schemas.microsoft.com/office/drawing/2014/main" id="{5293F8AF-567E-427D-99FE-4411308F2332}"/>
                </a:ext>
              </a:extLst>
            </p:cNvPr>
            <p:cNvSpPr/>
            <p:nvPr userDrawn="1"/>
          </p:nvSpPr>
          <p:spPr>
            <a:xfrm flipH="1">
              <a:off x="10291530" y="416373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Oval 147">
              <a:extLst>
                <a:ext uri="{FF2B5EF4-FFF2-40B4-BE49-F238E27FC236}">
                  <a16:creationId xmlns="" xmlns:a16="http://schemas.microsoft.com/office/drawing/2014/main" id="{F3A8C687-423B-4625-BED5-7C54F4671372}"/>
                </a:ext>
              </a:extLst>
            </p:cNvPr>
            <p:cNvSpPr/>
            <p:nvPr userDrawn="1"/>
          </p:nvSpPr>
          <p:spPr>
            <a:xfrm flipH="1">
              <a:off x="8727293" y="43952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Oval 148">
              <a:extLst>
                <a:ext uri="{FF2B5EF4-FFF2-40B4-BE49-F238E27FC236}">
                  <a16:creationId xmlns="" xmlns:a16="http://schemas.microsoft.com/office/drawing/2014/main" id="{C027916A-84D9-418B-94FD-04544B80EE3C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8752231" y="5636874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Oval 149">
              <a:extLst>
                <a:ext uri="{FF2B5EF4-FFF2-40B4-BE49-F238E27FC236}">
                  <a16:creationId xmlns="" xmlns:a16="http://schemas.microsoft.com/office/drawing/2014/main" id="{CB4FC009-DED0-4514-AAFF-B02133FD139A}"/>
                </a:ext>
              </a:extLst>
            </p:cNvPr>
            <p:cNvSpPr/>
            <p:nvPr userDrawn="1"/>
          </p:nvSpPr>
          <p:spPr>
            <a:xfrm flipH="1">
              <a:off x="7222264" y="569263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Oval 150">
              <a:extLst>
                <a:ext uri="{FF2B5EF4-FFF2-40B4-BE49-F238E27FC236}">
                  <a16:creationId xmlns="" xmlns:a16="http://schemas.microsoft.com/office/drawing/2014/main" id="{5BA7B929-F753-4A11-8AE9-C51C33F7DA46}"/>
                </a:ext>
              </a:extLst>
            </p:cNvPr>
            <p:cNvSpPr/>
            <p:nvPr userDrawn="1"/>
          </p:nvSpPr>
          <p:spPr>
            <a:xfrm flipH="1">
              <a:off x="4490190" y="607575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Oval 151">
              <a:extLst>
                <a:ext uri="{FF2B5EF4-FFF2-40B4-BE49-F238E27FC236}">
                  <a16:creationId xmlns="" xmlns:a16="http://schemas.microsoft.com/office/drawing/2014/main" id="{DFBDE813-0FE1-407A-8E9E-ECFAE257B1E6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H="1">
              <a:off x="4340946" y="501355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Oval 152">
              <a:extLst>
                <a:ext uri="{FF2B5EF4-FFF2-40B4-BE49-F238E27FC236}">
                  <a16:creationId xmlns="" xmlns:a16="http://schemas.microsoft.com/office/drawing/2014/main" id="{DF1AEC2E-4D90-4940-A07C-CE7257FF4C71}"/>
                </a:ext>
              </a:extLst>
            </p:cNvPr>
            <p:cNvSpPr/>
            <p:nvPr userDrawn="1"/>
          </p:nvSpPr>
          <p:spPr>
            <a:xfrm rot="738506" flipH="1">
              <a:off x="4400716" y="382191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Oval 153">
              <a:extLst>
                <a:ext uri="{FF2B5EF4-FFF2-40B4-BE49-F238E27FC236}">
                  <a16:creationId xmlns="" xmlns:a16="http://schemas.microsoft.com/office/drawing/2014/main" id="{6C673984-AACA-4247-8945-E9646A74F34C}"/>
                </a:ext>
              </a:extLst>
            </p:cNvPr>
            <p:cNvSpPr/>
            <p:nvPr userDrawn="1"/>
          </p:nvSpPr>
          <p:spPr>
            <a:xfrm rot="20935587" flipH="1">
              <a:off x="5477100" y="490120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Oval 154">
              <a:extLst>
                <a:ext uri="{FF2B5EF4-FFF2-40B4-BE49-F238E27FC236}">
                  <a16:creationId xmlns="" xmlns:a16="http://schemas.microsoft.com/office/drawing/2014/main" id="{191BD8EC-C6F1-45CD-82BC-EE86CD100E61}"/>
                </a:ext>
              </a:extLst>
            </p:cNvPr>
            <p:cNvSpPr/>
            <p:nvPr userDrawn="1"/>
          </p:nvSpPr>
          <p:spPr>
            <a:xfrm flipH="1">
              <a:off x="7158420" y="448967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Oval 155">
              <a:extLst>
                <a:ext uri="{FF2B5EF4-FFF2-40B4-BE49-F238E27FC236}">
                  <a16:creationId xmlns="" xmlns:a16="http://schemas.microsoft.com/office/drawing/2014/main" id="{55061039-AF6D-4DE7-8F22-A7CC2DC1F6E4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533834" y="314653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Oval 156">
              <a:extLst>
                <a:ext uri="{FF2B5EF4-FFF2-40B4-BE49-F238E27FC236}">
                  <a16:creationId xmlns="" xmlns:a16="http://schemas.microsoft.com/office/drawing/2014/main" id="{E94CC978-44B9-4F08-B8E1-85C90C86F18C}"/>
                </a:ext>
              </a:extLst>
            </p:cNvPr>
            <p:cNvSpPr/>
            <p:nvPr userDrawn="1"/>
          </p:nvSpPr>
          <p:spPr>
            <a:xfrm flipH="1">
              <a:off x="2399072" y="3649393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Oval 157">
              <a:extLst>
                <a:ext uri="{FF2B5EF4-FFF2-40B4-BE49-F238E27FC236}">
                  <a16:creationId xmlns="" xmlns:a16="http://schemas.microsoft.com/office/drawing/2014/main" id="{D0ECD2FB-2F6F-4B6A-AA56-2E3D8C41A415}"/>
                </a:ext>
              </a:extLst>
            </p:cNvPr>
            <p:cNvSpPr/>
            <p:nvPr userDrawn="1"/>
          </p:nvSpPr>
          <p:spPr>
            <a:xfrm flipH="1">
              <a:off x="2162916" y="502743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Oval 158">
              <a:extLst>
                <a:ext uri="{FF2B5EF4-FFF2-40B4-BE49-F238E27FC236}">
                  <a16:creationId xmlns="" xmlns:a16="http://schemas.microsoft.com/office/drawing/2014/main" id="{DEA82331-FE99-4C0D-A242-4D21CBADEE12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2865756" y="610509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>
              <a:extLst>
                <a:ext uri="{FF2B5EF4-FFF2-40B4-BE49-F238E27FC236}">
                  <a16:creationId xmlns="" xmlns:a16="http://schemas.microsoft.com/office/drawing/2014/main" id="{C242ABD8-B23A-45AB-AF96-028E8F3C1C47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1489475" y="455079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Chord 160">
              <a:extLst>
                <a:ext uri="{FF2B5EF4-FFF2-40B4-BE49-F238E27FC236}">
                  <a16:creationId xmlns="" xmlns:a16="http://schemas.microsoft.com/office/drawing/2014/main" id="{06BB9226-3E5A-4CB3-9D8F-BF9D7A9021F2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919813" y="6746029"/>
              <a:ext cx="149392" cy="149392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Chord 161">
              <a:extLst>
                <a:ext uri="{FF2B5EF4-FFF2-40B4-BE49-F238E27FC236}">
                  <a16:creationId xmlns="" xmlns:a16="http://schemas.microsoft.com/office/drawing/2014/main" id="{7B911C08-95D1-4A0D-ABFF-419FFFBE9935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151551" y="6717004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3" name="Straight Connector 162">
              <a:extLst>
                <a:ext uri="{FF2B5EF4-FFF2-40B4-BE49-F238E27FC236}">
                  <a16:creationId xmlns="" xmlns:a16="http://schemas.microsoft.com/office/drawing/2014/main" id="{6B0542CB-C7B7-44C1-9EF1-02E4D873BFDF}"/>
                </a:ext>
              </a:extLst>
            </p:cNvPr>
            <p:cNvCxnSpPr>
              <a:cxnSpLocks/>
              <a:stCxn id="161" idx="1"/>
              <a:endCxn id="149" idx="3"/>
            </p:cNvCxnSpPr>
            <p:nvPr userDrawn="1"/>
          </p:nvCxnSpPr>
          <p:spPr>
            <a:xfrm flipH="1" flipV="1">
              <a:off x="8879746" y="5764388"/>
              <a:ext cx="1040177" cy="106036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Straight Connector 163">
              <a:extLst>
                <a:ext uri="{FF2B5EF4-FFF2-40B4-BE49-F238E27FC236}">
                  <a16:creationId xmlns="" xmlns:a16="http://schemas.microsoft.com/office/drawing/2014/main" id="{ACFC4239-E6CC-4C9A-897C-F0B6475B3E52}"/>
                </a:ext>
              </a:extLst>
            </p:cNvPr>
            <p:cNvCxnSpPr>
              <a:cxnSpLocks/>
              <a:stCxn id="183" idx="6"/>
              <a:endCxn id="157" idx="6"/>
            </p:cNvCxnSpPr>
            <p:nvPr userDrawn="1"/>
          </p:nvCxnSpPr>
          <p:spPr>
            <a:xfrm>
              <a:off x="1249806" y="3691601"/>
              <a:ext cx="1149266" cy="698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>
              <a:extLst>
                <a:ext uri="{FF2B5EF4-FFF2-40B4-BE49-F238E27FC236}">
                  <a16:creationId xmlns="" xmlns:a16="http://schemas.microsoft.com/office/drawing/2014/main" id="{1A80588B-9813-4B03-9ED2-5015D5A8C217}"/>
                </a:ext>
              </a:extLst>
            </p:cNvPr>
            <p:cNvCxnSpPr>
              <a:cxnSpLocks/>
              <a:stCxn id="180" idx="4"/>
              <a:endCxn id="186" idx="1"/>
            </p:cNvCxnSpPr>
            <p:nvPr userDrawn="1"/>
          </p:nvCxnSpPr>
          <p:spPr>
            <a:xfrm>
              <a:off x="181389" y="3694736"/>
              <a:ext cx="833340" cy="86259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>
              <a:extLst>
                <a:ext uri="{FF2B5EF4-FFF2-40B4-BE49-F238E27FC236}">
                  <a16:creationId xmlns="" xmlns:a16="http://schemas.microsoft.com/office/drawing/2014/main" id="{9BA337E5-1617-4613-BAA3-C64291007553}"/>
                </a:ext>
              </a:extLst>
            </p:cNvPr>
            <p:cNvCxnSpPr>
              <a:cxnSpLocks/>
              <a:stCxn id="186" idx="4"/>
              <a:endCxn id="185" idx="0"/>
            </p:cNvCxnSpPr>
            <p:nvPr userDrawn="1"/>
          </p:nvCxnSpPr>
          <p:spPr>
            <a:xfrm flipH="1">
              <a:off x="990250" y="4724846"/>
              <a:ext cx="93868" cy="726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Straight Connector 166">
              <a:extLst>
                <a:ext uri="{FF2B5EF4-FFF2-40B4-BE49-F238E27FC236}">
                  <a16:creationId xmlns="" xmlns:a16="http://schemas.microsoft.com/office/drawing/2014/main" id="{25D9275C-FE73-442D-9ADE-439FC206E022}"/>
                </a:ext>
              </a:extLst>
            </p:cNvPr>
            <p:cNvCxnSpPr>
              <a:cxnSpLocks/>
              <a:stCxn id="184" idx="3"/>
            </p:cNvCxnSpPr>
            <p:nvPr userDrawn="1"/>
          </p:nvCxnSpPr>
          <p:spPr>
            <a:xfrm flipH="1">
              <a:off x="994391" y="6664731"/>
              <a:ext cx="195332" cy="1932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Connector 167">
              <a:extLst>
                <a:ext uri="{FF2B5EF4-FFF2-40B4-BE49-F238E27FC236}">
                  <a16:creationId xmlns="" xmlns:a16="http://schemas.microsoft.com/office/drawing/2014/main" id="{67AD9F8E-DD04-43A5-B94B-B33F6989375C}"/>
                </a:ext>
              </a:extLst>
            </p:cNvPr>
            <p:cNvCxnSpPr>
              <a:cxnSpLocks/>
              <a:stCxn id="184" idx="0"/>
              <a:endCxn id="185" idx="4"/>
            </p:cNvCxnSpPr>
            <p:nvPr userDrawn="1"/>
          </p:nvCxnSpPr>
          <p:spPr>
            <a:xfrm flipH="1" flipV="1">
              <a:off x="990250" y="5745345"/>
              <a:ext cx="303555" cy="66811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>
              <a:extLst>
                <a:ext uri="{FF2B5EF4-FFF2-40B4-BE49-F238E27FC236}">
                  <a16:creationId xmlns="" xmlns:a16="http://schemas.microsoft.com/office/drawing/2014/main" id="{8F4EA3C1-77AB-473F-8539-82220A155623}"/>
                </a:ext>
              </a:extLst>
            </p:cNvPr>
            <p:cNvCxnSpPr>
              <a:cxnSpLocks/>
              <a:stCxn id="194" idx="1"/>
              <a:endCxn id="180" idx="3"/>
            </p:cNvCxnSpPr>
            <p:nvPr userDrawn="1"/>
          </p:nvCxnSpPr>
          <p:spPr>
            <a:xfrm flipV="1">
              <a:off x="7025" y="3684478"/>
              <a:ext cx="62174" cy="10396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Connector 169">
              <a:extLst>
                <a:ext uri="{FF2B5EF4-FFF2-40B4-BE49-F238E27FC236}">
                  <a16:creationId xmlns="" xmlns:a16="http://schemas.microsoft.com/office/drawing/2014/main" id="{E682B884-A2AA-4547-A215-0B9EE7B3DF2B}"/>
                </a:ext>
              </a:extLst>
            </p:cNvPr>
            <p:cNvCxnSpPr>
              <a:cxnSpLocks/>
              <a:stCxn id="185" idx="2"/>
              <a:endCxn id="194" idx="0"/>
            </p:cNvCxnSpPr>
            <p:nvPr userDrawn="1"/>
          </p:nvCxnSpPr>
          <p:spPr>
            <a:xfrm flipH="1" flipV="1">
              <a:off x="4947" y="4947737"/>
              <a:ext cx="838109" cy="65041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>
              <a:extLst>
                <a:ext uri="{FF2B5EF4-FFF2-40B4-BE49-F238E27FC236}">
                  <a16:creationId xmlns="" xmlns:a16="http://schemas.microsoft.com/office/drawing/2014/main" id="{D502A514-7828-4127-915C-41BD1B6B728E}"/>
                </a:ext>
              </a:extLst>
            </p:cNvPr>
            <p:cNvCxnSpPr>
              <a:cxnSpLocks/>
              <a:stCxn id="184" idx="1"/>
            </p:cNvCxnSpPr>
            <p:nvPr userDrawn="1"/>
          </p:nvCxnSpPr>
          <p:spPr>
            <a:xfrm flipH="1">
              <a:off x="0" y="6456567"/>
              <a:ext cx="1189723" cy="1905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Connector 171">
              <a:extLst>
                <a:ext uri="{FF2B5EF4-FFF2-40B4-BE49-F238E27FC236}">
                  <a16:creationId xmlns="" xmlns:a16="http://schemas.microsoft.com/office/drawing/2014/main" id="{EE536885-5B34-481C-A582-2CE453D3210F}"/>
                </a:ext>
              </a:extLst>
            </p:cNvPr>
            <p:cNvCxnSpPr>
              <a:cxnSpLocks/>
              <a:stCxn id="157" idx="1"/>
              <a:endCxn id="64" idx="0"/>
            </p:cNvCxnSpPr>
            <p:nvPr userDrawn="1"/>
          </p:nvCxnSpPr>
          <p:spPr>
            <a:xfrm flipV="1">
              <a:off x="2590343" y="2989715"/>
              <a:ext cx="770893" cy="69249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>
              <a:extLst>
                <a:ext uri="{FF2B5EF4-FFF2-40B4-BE49-F238E27FC236}">
                  <a16:creationId xmlns="" xmlns:a16="http://schemas.microsoft.com/office/drawing/2014/main" id="{239D1669-C8D9-4A9D-A86F-2AFF489A34E5}"/>
                </a:ext>
              </a:extLst>
            </p:cNvPr>
            <p:cNvCxnSpPr>
              <a:cxnSpLocks/>
              <a:stCxn id="182" idx="6"/>
              <a:endCxn id="181" idx="2"/>
            </p:cNvCxnSpPr>
            <p:nvPr userDrawn="1"/>
          </p:nvCxnSpPr>
          <p:spPr>
            <a:xfrm>
              <a:off x="683818" y="2689233"/>
              <a:ext cx="1046792" cy="26097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>
              <a:extLst>
                <a:ext uri="{FF2B5EF4-FFF2-40B4-BE49-F238E27FC236}">
                  <a16:creationId xmlns="" xmlns:a16="http://schemas.microsoft.com/office/drawing/2014/main" id="{327070E6-A537-4933-AB80-8B2E6B201098}"/>
                </a:ext>
              </a:extLst>
            </p:cNvPr>
            <p:cNvCxnSpPr>
              <a:cxnSpLocks/>
              <a:stCxn id="180" idx="7"/>
              <a:endCxn id="182" idx="3"/>
            </p:cNvCxnSpPr>
            <p:nvPr userDrawn="1"/>
          </p:nvCxnSpPr>
          <p:spPr>
            <a:xfrm flipV="1">
              <a:off x="206155" y="2793315"/>
              <a:ext cx="226387" cy="63057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>
              <a:extLst>
                <a:ext uri="{FF2B5EF4-FFF2-40B4-BE49-F238E27FC236}">
                  <a16:creationId xmlns="" xmlns:a16="http://schemas.microsoft.com/office/drawing/2014/main" id="{35D716A8-ACA0-431D-83DF-007987603FCD}"/>
                </a:ext>
              </a:extLst>
            </p:cNvPr>
            <p:cNvCxnSpPr>
              <a:cxnSpLocks/>
              <a:stCxn id="180" idx="5"/>
              <a:endCxn id="183" idx="2"/>
            </p:cNvCxnSpPr>
            <p:nvPr userDrawn="1"/>
          </p:nvCxnSpPr>
          <p:spPr>
            <a:xfrm>
              <a:off x="267973" y="3622660"/>
              <a:ext cx="785574" cy="689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>
              <a:extLst>
                <a:ext uri="{FF2B5EF4-FFF2-40B4-BE49-F238E27FC236}">
                  <a16:creationId xmlns="" xmlns:a16="http://schemas.microsoft.com/office/drawing/2014/main" id="{F25D4FC4-6BAB-4F36-BC81-BC3269272563}"/>
                </a:ext>
              </a:extLst>
            </p:cNvPr>
            <p:cNvCxnSpPr>
              <a:cxnSpLocks/>
              <a:stCxn id="181" idx="3"/>
              <a:endCxn id="183" idx="7"/>
            </p:cNvCxnSpPr>
            <p:nvPr userDrawn="1"/>
          </p:nvCxnSpPr>
          <p:spPr>
            <a:xfrm flipH="1">
              <a:off x="1221065" y="3059892"/>
              <a:ext cx="554979" cy="56232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>
              <a:extLst>
                <a:ext uri="{FF2B5EF4-FFF2-40B4-BE49-F238E27FC236}">
                  <a16:creationId xmlns="" xmlns:a16="http://schemas.microsoft.com/office/drawing/2014/main" id="{F9CE377F-8C45-4207-994B-9AF6D960F489}"/>
                </a:ext>
              </a:extLst>
            </p:cNvPr>
            <p:cNvCxnSpPr>
              <a:cxnSpLocks/>
              <a:stCxn id="183" idx="4"/>
              <a:endCxn id="186" idx="0"/>
            </p:cNvCxnSpPr>
            <p:nvPr userDrawn="1"/>
          </p:nvCxnSpPr>
          <p:spPr>
            <a:xfrm flipH="1">
              <a:off x="1084118" y="3789730"/>
              <a:ext cx="67559" cy="7388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>
              <a:extLst>
                <a:ext uri="{FF2B5EF4-FFF2-40B4-BE49-F238E27FC236}">
                  <a16:creationId xmlns="" xmlns:a16="http://schemas.microsoft.com/office/drawing/2014/main" id="{65E0D35D-E0E4-4070-9F03-537A23F62347}"/>
                </a:ext>
              </a:extLst>
            </p:cNvPr>
            <p:cNvCxnSpPr>
              <a:cxnSpLocks/>
              <a:stCxn id="159" idx="2"/>
              <a:endCxn id="184" idx="2"/>
            </p:cNvCxnSpPr>
            <p:nvPr userDrawn="1"/>
          </p:nvCxnSpPr>
          <p:spPr>
            <a:xfrm flipH="1">
              <a:off x="1146611" y="6179786"/>
              <a:ext cx="1868537" cy="38086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>
              <a:extLst>
                <a:ext uri="{FF2B5EF4-FFF2-40B4-BE49-F238E27FC236}">
                  <a16:creationId xmlns="" xmlns:a16="http://schemas.microsoft.com/office/drawing/2014/main" id="{73833DA9-4198-4FB5-879F-24B995B49E5E}"/>
                </a:ext>
              </a:extLst>
            </p:cNvPr>
            <p:cNvCxnSpPr>
              <a:cxnSpLocks/>
              <a:endCxn id="184" idx="5"/>
            </p:cNvCxnSpPr>
            <p:nvPr userDrawn="1"/>
          </p:nvCxnSpPr>
          <p:spPr>
            <a:xfrm flipH="1" flipV="1">
              <a:off x="1397887" y="6664731"/>
              <a:ext cx="704210" cy="27636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0" name="Oval 179">
              <a:extLst>
                <a:ext uri="{FF2B5EF4-FFF2-40B4-BE49-F238E27FC236}">
                  <a16:creationId xmlns="" xmlns:a16="http://schemas.microsoft.com/office/drawing/2014/main" id="{85736CA7-46C1-4049-84B3-18CA838BCA1D}"/>
                </a:ext>
              </a:extLst>
            </p:cNvPr>
            <p:cNvSpPr/>
            <p:nvPr userDrawn="1"/>
          </p:nvSpPr>
          <p:spPr>
            <a:xfrm rot="20563470">
              <a:off x="-9517" y="3406988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Oval 180">
              <a:extLst>
                <a:ext uri="{FF2B5EF4-FFF2-40B4-BE49-F238E27FC236}">
                  <a16:creationId xmlns="" xmlns:a16="http://schemas.microsoft.com/office/drawing/2014/main" id="{EA1E05BC-0F05-4DEE-BF27-64CC1AA0A45A}"/>
                </a:ext>
              </a:extLst>
            </p:cNvPr>
            <p:cNvSpPr/>
            <p:nvPr userDrawn="1"/>
          </p:nvSpPr>
          <p:spPr>
            <a:xfrm>
              <a:off x="1730610" y="2795084"/>
              <a:ext cx="310242" cy="31024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Oval 181">
              <a:extLst>
                <a:ext uri="{FF2B5EF4-FFF2-40B4-BE49-F238E27FC236}">
                  <a16:creationId xmlns="" xmlns:a16="http://schemas.microsoft.com/office/drawing/2014/main" id="{959D4C32-1690-4A98-898D-1E98A78C2474}"/>
                </a:ext>
              </a:extLst>
            </p:cNvPr>
            <p:cNvSpPr/>
            <p:nvPr userDrawn="1"/>
          </p:nvSpPr>
          <p:spPr>
            <a:xfrm>
              <a:off x="389430" y="2542039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Oval 182">
              <a:extLst>
                <a:ext uri="{FF2B5EF4-FFF2-40B4-BE49-F238E27FC236}">
                  <a16:creationId xmlns="" xmlns:a16="http://schemas.microsoft.com/office/drawing/2014/main" id="{A32656DF-B1E6-4820-97FF-D938BE9E00C9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053547" y="3593471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Oval 183">
              <a:extLst>
                <a:ext uri="{FF2B5EF4-FFF2-40B4-BE49-F238E27FC236}">
                  <a16:creationId xmlns="" xmlns:a16="http://schemas.microsoft.com/office/drawing/2014/main" id="{51E9D4C9-FA3C-4D3F-94E9-F73D0F378295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146611" y="6413455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Oval 184">
              <a:extLst>
                <a:ext uri="{FF2B5EF4-FFF2-40B4-BE49-F238E27FC236}">
                  <a16:creationId xmlns="" xmlns:a16="http://schemas.microsoft.com/office/drawing/2014/main" id="{30959951-567E-495E-9504-4FEE5E2D9070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843056" y="5450957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Oval 185">
              <a:extLst>
                <a:ext uri="{FF2B5EF4-FFF2-40B4-BE49-F238E27FC236}">
                  <a16:creationId xmlns="" xmlns:a16="http://schemas.microsoft.com/office/drawing/2014/main" id="{8D6B03FD-2D8B-4B5D-8A26-5EA666EF4511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985988" y="4528587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7" name="Straight Connector 186">
              <a:extLst>
                <a:ext uri="{FF2B5EF4-FFF2-40B4-BE49-F238E27FC236}">
                  <a16:creationId xmlns="" xmlns:a16="http://schemas.microsoft.com/office/drawing/2014/main" id="{2B8BE1A2-0227-4892-A103-F241189BD8FC}"/>
                </a:ext>
              </a:extLst>
            </p:cNvPr>
            <p:cNvCxnSpPr>
              <a:cxnSpLocks/>
              <a:stCxn id="186" idx="3"/>
            </p:cNvCxnSpPr>
            <p:nvPr userDrawn="1"/>
          </p:nvCxnSpPr>
          <p:spPr>
            <a:xfrm flipH="1">
              <a:off x="125106" y="4696105"/>
              <a:ext cx="889623" cy="1628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>
              <a:extLst>
                <a:ext uri="{FF2B5EF4-FFF2-40B4-BE49-F238E27FC236}">
                  <a16:creationId xmlns="" xmlns:a16="http://schemas.microsoft.com/office/drawing/2014/main" id="{6FDB3D25-371F-4494-82B5-BC7066151323}"/>
                </a:ext>
              </a:extLst>
            </p:cNvPr>
            <p:cNvCxnSpPr>
              <a:cxnSpLocks/>
              <a:stCxn id="182" idx="4"/>
              <a:endCxn id="183" idx="1"/>
            </p:cNvCxnSpPr>
            <p:nvPr userDrawn="1"/>
          </p:nvCxnSpPr>
          <p:spPr>
            <a:xfrm>
              <a:off x="536624" y="2836427"/>
              <a:ext cx="545664" cy="78578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9" name="Oval 188">
              <a:extLst>
                <a:ext uri="{FF2B5EF4-FFF2-40B4-BE49-F238E27FC236}">
                  <a16:creationId xmlns="" xmlns:a16="http://schemas.microsoft.com/office/drawing/2014/main" id="{DBAD6A1B-D845-4013-A334-F19E7D5CD102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972557" y="2874980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0" name="Straight Connector 189">
              <a:extLst>
                <a:ext uri="{FF2B5EF4-FFF2-40B4-BE49-F238E27FC236}">
                  <a16:creationId xmlns="" xmlns:a16="http://schemas.microsoft.com/office/drawing/2014/main" id="{0E3B499A-4E94-4BE1-9928-92AED5C645CB}"/>
                </a:ext>
              </a:extLst>
            </p:cNvPr>
            <p:cNvCxnSpPr>
              <a:cxnSpLocks/>
              <a:stCxn id="189" idx="3"/>
              <a:endCxn id="153" idx="0"/>
            </p:cNvCxnSpPr>
            <p:nvPr userDrawn="1"/>
          </p:nvCxnSpPr>
          <p:spPr>
            <a:xfrm flipH="1">
              <a:off x="4536645" y="3042498"/>
              <a:ext cx="464653" cy="78199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Straight Connector 190">
              <a:extLst>
                <a:ext uri="{FF2B5EF4-FFF2-40B4-BE49-F238E27FC236}">
                  <a16:creationId xmlns="" xmlns:a16="http://schemas.microsoft.com/office/drawing/2014/main" id="{80E175B2-E1F4-4A26-AA60-86211971C3FF}"/>
                </a:ext>
              </a:extLst>
            </p:cNvPr>
            <p:cNvCxnSpPr>
              <a:cxnSpLocks/>
              <a:stCxn id="189" idx="2"/>
              <a:endCxn id="64" idx="6"/>
            </p:cNvCxnSpPr>
            <p:nvPr userDrawn="1"/>
          </p:nvCxnSpPr>
          <p:spPr>
            <a:xfrm flipH="1" flipV="1">
              <a:off x="3501498" y="2915999"/>
              <a:ext cx="1471059" cy="57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Straight Connector 191">
              <a:extLst>
                <a:ext uri="{FF2B5EF4-FFF2-40B4-BE49-F238E27FC236}">
                  <a16:creationId xmlns="" xmlns:a16="http://schemas.microsoft.com/office/drawing/2014/main" id="{8E6B1408-9D0F-4935-BA7F-2206F3EF95B7}"/>
                </a:ext>
              </a:extLst>
            </p:cNvPr>
            <p:cNvCxnSpPr>
              <a:cxnSpLocks/>
              <a:stCxn id="182" idx="7"/>
              <a:endCxn id="66" idx="1"/>
            </p:cNvCxnSpPr>
            <p:nvPr userDrawn="1"/>
          </p:nvCxnSpPr>
          <p:spPr>
            <a:xfrm flipV="1">
              <a:off x="640706" y="1905029"/>
              <a:ext cx="785344" cy="68012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Straight Connector 192">
              <a:extLst>
                <a:ext uri="{FF2B5EF4-FFF2-40B4-BE49-F238E27FC236}">
                  <a16:creationId xmlns="" xmlns:a16="http://schemas.microsoft.com/office/drawing/2014/main" id="{3A6A9E8A-3D68-4785-8C8E-0EBF780D0023}"/>
                </a:ext>
              </a:extLst>
            </p:cNvPr>
            <p:cNvCxnSpPr>
              <a:cxnSpLocks/>
              <a:endCxn id="182" idx="1"/>
            </p:cNvCxnSpPr>
            <p:nvPr userDrawn="1"/>
          </p:nvCxnSpPr>
          <p:spPr>
            <a:xfrm>
              <a:off x="-60734" y="2344833"/>
              <a:ext cx="493276" cy="2403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4" name="Chord 193">
              <a:extLst>
                <a:ext uri="{FF2B5EF4-FFF2-40B4-BE49-F238E27FC236}">
                  <a16:creationId xmlns="" xmlns:a16="http://schemas.microsoft.com/office/drawing/2014/main" id="{023F3C0D-14E4-40B2-9F27-9ACAD81DD9F6}"/>
                </a:ext>
              </a:extLst>
            </p:cNvPr>
            <p:cNvSpPr>
              <a:spLocks noChangeAspect="1"/>
            </p:cNvSpPr>
            <p:nvPr userDrawn="1"/>
          </p:nvSpPr>
          <p:spPr>
            <a:xfrm rot="5400000" flipH="1">
              <a:off x="-98982" y="4723943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5" name="Straight Connector 194">
              <a:extLst>
                <a:ext uri="{FF2B5EF4-FFF2-40B4-BE49-F238E27FC236}">
                  <a16:creationId xmlns="" xmlns:a16="http://schemas.microsoft.com/office/drawing/2014/main" id="{712BDE26-258C-4FF0-BC18-8910490C5F5F}"/>
                </a:ext>
              </a:extLst>
            </p:cNvPr>
            <p:cNvCxnSpPr>
              <a:cxnSpLocks/>
              <a:stCxn id="185" idx="3"/>
            </p:cNvCxnSpPr>
            <p:nvPr userDrawn="1"/>
          </p:nvCxnSpPr>
          <p:spPr>
            <a:xfrm flipH="1">
              <a:off x="0" y="5702233"/>
              <a:ext cx="886168" cy="5647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Straight Connector 195">
              <a:extLst>
                <a:ext uri="{FF2B5EF4-FFF2-40B4-BE49-F238E27FC236}">
                  <a16:creationId xmlns="" xmlns:a16="http://schemas.microsoft.com/office/drawing/2014/main" id="{6096FDB1-4B71-4A75-9AA3-4F96F5881646}"/>
                </a:ext>
              </a:extLst>
            </p:cNvPr>
            <p:cNvCxnSpPr>
              <a:cxnSpLocks/>
              <a:stCxn id="181" idx="6"/>
              <a:endCxn id="64" idx="1"/>
            </p:cNvCxnSpPr>
            <p:nvPr userDrawn="1"/>
          </p:nvCxnSpPr>
          <p:spPr>
            <a:xfrm flipV="1">
              <a:off x="2040852" y="2934851"/>
              <a:ext cx="1254476" cy="15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Straight Connector 196">
              <a:extLst>
                <a:ext uri="{FF2B5EF4-FFF2-40B4-BE49-F238E27FC236}">
                  <a16:creationId xmlns="" xmlns:a16="http://schemas.microsoft.com/office/drawing/2014/main" id="{07B89D8F-6A08-4805-8C25-4D9BCE212592}"/>
                </a:ext>
              </a:extLst>
            </p:cNvPr>
            <p:cNvCxnSpPr>
              <a:cxnSpLocks/>
              <a:stCxn id="181" idx="5"/>
              <a:endCxn id="157" idx="0"/>
            </p:cNvCxnSpPr>
            <p:nvPr userDrawn="1"/>
          </p:nvCxnSpPr>
          <p:spPr>
            <a:xfrm>
              <a:off x="1995418" y="3059892"/>
              <a:ext cx="515698" cy="58950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Straight Connector 197">
              <a:extLst>
                <a:ext uri="{FF2B5EF4-FFF2-40B4-BE49-F238E27FC236}">
                  <a16:creationId xmlns="" xmlns:a16="http://schemas.microsoft.com/office/drawing/2014/main" id="{2E7A40B4-9ADE-4BA7-9BB1-83B574569578}"/>
                </a:ext>
              </a:extLst>
            </p:cNvPr>
            <p:cNvCxnSpPr>
              <a:cxnSpLocks/>
              <a:stCxn id="66" idx="0"/>
              <a:endCxn id="181" idx="0"/>
            </p:cNvCxnSpPr>
            <p:nvPr userDrawn="1"/>
          </p:nvCxnSpPr>
          <p:spPr>
            <a:xfrm>
              <a:off x="1505277" y="1937846"/>
              <a:ext cx="380454" cy="85723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Straight Connector 198">
              <a:extLst>
                <a:ext uri="{FF2B5EF4-FFF2-40B4-BE49-F238E27FC236}">
                  <a16:creationId xmlns="" xmlns:a16="http://schemas.microsoft.com/office/drawing/2014/main" id="{FA69F0CF-5DC4-4761-9D51-B8A423A137BF}"/>
                </a:ext>
              </a:extLst>
            </p:cNvPr>
            <p:cNvCxnSpPr>
              <a:cxnSpLocks/>
              <a:stCxn id="186" idx="5"/>
              <a:endCxn id="158" idx="7"/>
            </p:cNvCxnSpPr>
            <p:nvPr userDrawn="1"/>
          </p:nvCxnSpPr>
          <p:spPr>
            <a:xfrm>
              <a:off x="1153506" y="4696105"/>
              <a:ext cx="1042227" cy="36414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Straight Connector 199">
              <a:extLst>
                <a:ext uri="{FF2B5EF4-FFF2-40B4-BE49-F238E27FC236}">
                  <a16:creationId xmlns="" xmlns:a16="http://schemas.microsoft.com/office/drawing/2014/main" id="{F12F26D0-03E7-477A-B29A-E2BF233B528D}"/>
                </a:ext>
              </a:extLst>
            </p:cNvPr>
            <p:cNvCxnSpPr>
              <a:cxnSpLocks/>
              <a:stCxn id="153" idx="7"/>
              <a:endCxn id="64" idx="7"/>
            </p:cNvCxnSpPr>
            <p:nvPr userDrawn="1"/>
          </p:nvCxnSpPr>
          <p:spPr>
            <a:xfrm flipH="1" flipV="1">
              <a:off x="3446634" y="2981907"/>
              <a:ext cx="1005609" cy="85776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Straight Connector 200">
              <a:extLst>
                <a:ext uri="{FF2B5EF4-FFF2-40B4-BE49-F238E27FC236}">
                  <a16:creationId xmlns="" xmlns:a16="http://schemas.microsoft.com/office/drawing/2014/main" id="{2A82C2C0-D6FE-44CF-9184-64CAEA9102CD}"/>
                </a:ext>
              </a:extLst>
            </p:cNvPr>
            <p:cNvCxnSpPr>
              <a:cxnSpLocks/>
              <a:stCxn id="82" idx="7"/>
              <a:endCxn id="189" idx="0"/>
            </p:cNvCxnSpPr>
            <p:nvPr userDrawn="1"/>
          </p:nvCxnSpPr>
          <p:spPr>
            <a:xfrm>
              <a:off x="5065787" y="2247314"/>
              <a:ext cx="4900" cy="62766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Straight Connector 201">
              <a:extLst>
                <a:ext uri="{FF2B5EF4-FFF2-40B4-BE49-F238E27FC236}">
                  <a16:creationId xmlns="" xmlns:a16="http://schemas.microsoft.com/office/drawing/2014/main" id="{FBFCFE9A-F4B5-4509-9611-276E14B5399C}"/>
                </a:ext>
              </a:extLst>
            </p:cNvPr>
            <p:cNvCxnSpPr>
              <a:cxnSpLocks/>
              <a:stCxn id="156" idx="7"/>
              <a:endCxn id="71" idx="0"/>
            </p:cNvCxnSpPr>
            <p:nvPr userDrawn="1"/>
          </p:nvCxnSpPr>
          <p:spPr>
            <a:xfrm flipH="1" flipV="1">
              <a:off x="6285610" y="2383792"/>
              <a:ext cx="270102" cy="78461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Straight Connector 202">
              <a:extLst>
                <a:ext uri="{FF2B5EF4-FFF2-40B4-BE49-F238E27FC236}">
                  <a16:creationId xmlns="" xmlns:a16="http://schemas.microsoft.com/office/drawing/2014/main" id="{FD389A29-AE70-421F-87E4-145F52CE08FC}"/>
                </a:ext>
              </a:extLst>
            </p:cNvPr>
            <p:cNvCxnSpPr>
              <a:cxnSpLocks/>
              <a:stCxn id="156" idx="6"/>
              <a:endCxn id="189" idx="5"/>
            </p:cNvCxnSpPr>
            <p:nvPr userDrawn="1"/>
          </p:nvCxnSpPr>
          <p:spPr>
            <a:xfrm flipH="1" flipV="1">
              <a:off x="5140075" y="3042498"/>
              <a:ext cx="1393759" cy="1787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Straight Connector 203">
              <a:extLst>
                <a:ext uri="{FF2B5EF4-FFF2-40B4-BE49-F238E27FC236}">
                  <a16:creationId xmlns="" xmlns:a16="http://schemas.microsoft.com/office/drawing/2014/main" id="{5D82203E-6ABC-4015-85CC-41649AE6B182}"/>
                </a:ext>
              </a:extLst>
            </p:cNvPr>
            <p:cNvCxnSpPr>
              <a:cxnSpLocks/>
              <a:stCxn id="72" idx="0"/>
              <a:endCxn id="156" idx="1"/>
            </p:cNvCxnSpPr>
            <p:nvPr userDrawn="1"/>
          </p:nvCxnSpPr>
          <p:spPr>
            <a:xfrm flipH="1">
              <a:off x="6661348" y="1834225"/>
              <a:ext cx="1076455" cy="133418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Straight Connector 204">
              <a:extLst>
                <a:ext uri="{FF2B5EF4-FFF2-40B4-BE49-F238E27FC236}">
                  <a16:creationId xmlns="" xmlns:a16="http://schemas.microsoft.com/office/drawing/2014/main" id="{D6077C3D-77AE-4E5D-9D79-62E975588AD9}"/>
                </a:ext>
              </a:extLst>
            </p:cNvPr>
            <p:cNvCxnSpPr>
              <a:cxnSpLocks/>
              <a:stCxn id="212" idx="0"/>
              <a:endCxn id="211" idx="4"/>
            </p:cNvCxnSpPr>
            <p:nvPr userDrawn="1"/>
          </p:nvCxnSpPr>
          <p:spPr>
            <a:xfrm>
              <a:off x="9621563" y="3044363"/>
              <a:ext cx="760622" cy="3161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Straight Connector 205">
              <a:extLst>
                <a:ext uri="{FF2B5EF4-FFF2-40B4-BE49-F238E27FC236}">
                  <a16:creationId xmlns="" xmlns:a16="http://schemas.microsoft.com/office/drawing/2014/main" id="{AC82A8B2-9287-45F5-BFBE-6DCC7F83C417}"/>
                </a:ext>
              </a:extLst>
            </p:cNvPr>
            <p:cNvCxnSpPr>
              <a:cxnSpLocks/>
              <a:stCxn id="80" idx="0"/>
              <a:endCxn id="211" idx="5"/>
            </p:cNvCxnSpPr>
            <p:nvPr userDrawn="1"/>
          </p:nvCxnSpPr>
          <p:spPr>
            <a:xfrm>
              <a:off x="10349083" y="2680523"/>
              <a:ext cx="90128" cy="61593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Straight Connector 206">
              <a:extLst>
                <a:ext uri="{FF2B5EF4-FFF2-40B4-BE49-F238E27FC236}">
                  <a16:creationId xmlns="" xmlns:a16="http://schemas.microsoft.com/office/drawing/2014/main" id="{C6D5F02A-614B-4D16-A793-BFA738D25909}"/>
                </a:ext>
              </a:extLst>
            </p:cNvPr>
            <p:cNvCxnSpPr>
              <a:cxnSpLocks/>
              <a:stCxn id="79" idx="0"/>
              <a:endCxn id="212" idx="6"/>
            </p:cNvCxnSpPr>
            <p:nvPr userDrawn="1"/>
          </p:nvCxnSpPr>
          <p:spPr>
            <a:xfrm>
              <a:off x="9306676" y="1739765"/>
              <a:ext cx="245878" cy="116196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Straight Connector 207">
              <a:extLst>
                <a:ext uri="{FF2B5EF4-FFF2-40B4-BE49-F238E27FC236}">
                  <a16:creationId xmlns="" xmlns:a16="http://schemas.microsoft.com/office/drawing/2014/main" id="{0C1B9E72-ECF5-4245-A82C-6E0A183A09B2}"/>
                </a:ext>
              </a:extLst>
            </p:cNvPr>
            <p:cNvCxnSpPr>
              <a:cxnSpLocks/>
              <a:stCxn id="156" idx="1"/>
              <a:endCxn id="213" idx="5"/>
            </p:cNvCxnSpPr>
            <p:nvPr userDrawn="1"/>
          </p:nvCxnSpPr>
          <p:spPr>
            <a:xfrm>
              <a:off x="6661348" y="3168408"/>
              <a:ext cx="1391015" cy="190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>
              <a:extLst>
                <a:ext uri="{FF2B5EF4-FFF2-40B4-BE49-F238E27FC236}">
                  <a16:creationId xmlns="" xmlns:a16="http://schemas.microsoft.com/office/drawing/2014/main" id="{9BAC8569-F3C3-4A8D-8BD9-1AD98B1DF1C8}"/>
                </a:ext>
              </a:extLst>
            </p:cNvPr>
            <p:cNvCxnSpPr>
              <a:cxnSpLocks/>
              <a:stCxn id="72" idx="0"/>
              <a:endCxn id="213" idx="5"/>
            </p:cNvCxnSpPr>
            <p:nvPr userDrawn="1"/>
          </p:nvCxnSpPr>
          <p:spPr>
            <a:xfrm>
              <a:off x="7737803" y="1834225"/>
              <a:ext cx="314560" cy="13532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>
              <a:extLst>
                <a:ext uri="{FF2B5EF4-FFF2-40B4-BE49-F238E27FC236}">
                  <a16:creationId xmlns="" xmlns:a16="http://schemas.microsoft.com/office/drawing/2014/main" id="{855AA0D4-9ADE-40C0-A873-81A5778C658F}"/>
                </a:ext>
              </a:extLst>
            </p:cNvPr>
            <p:cNvCxnSpPr>
              <a:cxnSpLocks/>
              <a:stCxn id="213" idx="7"/>
              <a:endCxn id="212" idx="4"/>
            </p:cNvCxnSpPr>
            <p:nvPr userDrawn="1"/>
          </p:nvCxnSpPr>
          <p:spPr>
            <a:xfrm flipV="1">
              <a:off x="8152134" y="2970735"/>
              <a:ext cx="1257783" cy="25141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1" name="Oval 210">
              <a:extLst>
                <a:ext uri="{FF2B5EF4-FFF2-40B4-BE49-F238E27FC236}">
                  <a16:creationId xmlns="" xmlns:a16="http://schemas.microsoft.com/office/drawing/2014/main" id="{9DA39CD6-B4D3-420C-902C-C362CC473112}"/>
                </a:ext>
              </a:extLst>
            </p:cNvPr>
            <p:cNvSpPr/>
            <p:nvPr userDrawn="1"/>
          </p:nvSpPr>
          <p:spPr>
            <a:xfrm rot="17350916" flipV="1">
              <a:off x="10375964" y="3285269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Oval 211">
              <a:extLst>
                <a:ext uri="{FF2B5EF4-FFF2-40B4-BE49-F238E27FC236}">
                  <a16:creationId xmlns="" xmlns:a16="http://schemas.microsoft.com/office/drawing/2014/main" id="{8C17FD21-CE68-4D84-B1CC-98196A96C5C9}"/>
                </a:ext>
              </a:extLst>
            </p:cNvPr>
            <p:cNvSpPr/>
            <p:nvPr userDrawn="1"/>
          </p:nvSpPr>
          <p:spPr>
            <a:xfrm rot="17350916" flipV="1">
              <a:off x="9403696" y="289550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Oval 212">
              <a:extLst>
                <a:ext uri="{FF2B5EF4-FFF2-40B4-BE49-F238E27FC236}">
                  <a16:creationId xmlns="" xmlns:a16="http://schemas.microsoft.com/office/drawing/2014/main" id="{7453D88A-BB14-42E1-9FFA-ACD2113CBC92}"/>
                </a:ext>
              </a:extLst>
            </p:cNvPr>
            <p:cNvSpPr>
              <a:spLocks noChangeAspect="1"/>
            </p:cNvSpPr>
            <p:nvPr userDrawn="1"/>
          </p:nvSpPr>
          <p:spPr>
            <a:xfrm rot="17350916" flipV="1">
              <a:off x="8010198" y="317998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14" name="Straight Connector 213">
              <a:extLst>
                <a:ext uri="{FF2B5EF4-FFF2-40B4-BE49-F238E27FC236}">
                  <a16:creationId xmlns="" xmlns:a16="http://schemas.microsoft.com/office/drawing/2014/main" id="{2246EFC8-9F87-4142-861E-A735ED5797B8}"/>
                </a:ext>
              </a:extLst>
            </p:cNvPr>
            <p:cNvCxnSpPr>
              <a:cxnSpLocks/>
              <a:stCxn id="77" idx="0"/>
              <a:endCxn id="211" idx="7"/>
            </p:cNvCxnSpPr>
            <p:nvPr userDrawn="1"/>
          </p:nvCxnSpPr>
          <p:spPr>
            <a:xfrm flipH="1">
              <a:off x="10588868" y="2983008"/>
              <a:ext cx="1256853" cy="3655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>
              <a:extLst>
                <a:ext uri="{FF2B5EF4-FFF2-40B4-BE49-F238E27FC236}">
                  <a16:creationId xmlns="" xmlns:a16="http://schemas.microsoft.com/office/drawing/2014/main" id="{7E17BF48-C2F9-4DCD-832B-83DF2AD3A0E6}"/>
                </a:ext>
              </a:extLst>
            </p:cNvPr>
            <p:cNvCxnSpPr>
              <a:cxnSpLocks/>
              <a:endCxn id="77" idx="7"/>
            </p:cNvCxnSpPr>
            <p:nvPr userDrawn="1"/>
          </p:nvCxnSpPr>
          <p:spPr>
            <a:xfrm flipH="1" flipV="1">
              <a:off x="11930123" y="2967834"/>
              <a:ext cx="291194" cy="286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117823340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Images &amp; Contents Layout">
    <p:bg>
      <p:bgPr>
        <a:gradFill>
          <a:gsLst>
            <a:gs pos="0">
              <a:schemeClr val="accent1"/>
            </a:gs>
            <a:gs pos="27000">
              <a:schemeClr val="accent1">
                <a:lumMod val="70000"/>
                <a:lumOff val="30000"/>
              </a:schemeClr>
            </a:gs>
            <a:gs pos="50000">
              <a:schemeClr val="accent1">
                <a:lumMod val="60000"/>
                <a:lumOff val="40000"/>
              </a:schemeClr>
            </a:gs>
            <a:gs pos="73000">
              <a:schemeClr val="accent1">
                <a:lumMod val="70000"/>
                <a:lumOff val="30000"/>
              </a:schemeClr>
            </a:gs>
            <a:gs pos="100000">
              <a:schemeClr val="accent1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="" xmlns:a16="http://schemas.microsoft.com/office/drawing/2014/main" id="{CD8169D9-66A7-4D0C-8F27-B4C48EFB2292}"/>
              </a:ext>
            </a:extLst>
          </p:cNvPr>
          <p:cNvGrpSpPr/>
          <p:nvPr userDrawn="1"/>
        </p:nvGrpSpPr>
        <p:grpSpPr>
          <a:xfrm>
            <a:off x="-74236" y="-104349"/>
            <a:ext cx="9306190" cy="7045442"/>
            <a:chOff x="-98982" y="-104349"/>
            <a:chExt cx="12408253" cy="7045442"/>
          </a:xfrm>
          <a:solidFill>
            <a:schemeClr val="bg1">
              <a:alpha val="10000"/>
            </a:schemeClr>
          </a:solidFill>
        </p:grpSpPr>
        <p:cxnSp>
          <p:nvCxnSpPr>
            <p:cNvPr id="6" name="Straight Connector 5">
              <a:extLst>
                <a:ext uri="{FF2B5EF4-FFF2-40B4-BE49-F238E27FC236}">
                  <a16:creationId xmlns="" xmlns:a16="http://schemas.microsoft.com/office/drawing/2014/main" id="{C7DDC847-3482-4C0B-93A8-A7CFE885AEEA}"/>
                </a:ext>
              </a:extLst>
            </p:cNvPr>
            <p:cNvCxnSpPr>
              <a:cxnSpLocks/>
              <a:stCxn id="70" idx="7"/>
              <a:endCxn id="68" idx="2"/>
            </p:cNvCxnSpPr>
            <p:nvPr userDrawn="1"/>
          </p:nvCxnSpPr>
          <p:spPr>
            <a:xfrm>
              <a:off x="1584504" y="1905029"/>
              <a:ext cx="1703016" cy="94442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="" xmlns:a16="http://schemas.microsoft.com/office/drawing/2014/main" id="{CEAA2E8B-8834-41A5-AEE3-BAFEA1225100}"/>
                </a:ext>
              </a:extLst>
            </p:cNvPr>
            <p:cNvCxnSpPr>
              <a:cxnSpLocks/>
              <a:stCxn id="68" idx="4"/>
              <a:endCxn id="87" idx="1"/>
            </p:cNvCxnSpPr>
            <p:nvPr userDrawn="1"/>
          </p:nvCxnSpPr>
          <p:spPr>
            <a:xfrm flipV="1">
              <a:off x="3427782" y="2205662"/>
              <a:ext cx="482924" cy="57007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="" xmlns:a16="http://schemas.microsoft.com/office/drawing/2014/main" id="{CD09B947-4224-4EAB-B828-ED8991609A55}"/>
                </a:ext>
              </a:extLst>
            </p:cNvPr>
            <p:cNvCxnSpPr>
              <a:cxnSpLocks/>
              <a:stCxn id="73" idx="2"/>
              <a:endCxn id="85" idx="6"/>
            </p:cNvCxnSpPr>
            <p:nvPr userDrawn="1"/>
          </p:nvCxnSpPr>
          <p:spPr>
            <a:xfrm flipH="1">
              <a:off x="4004116" y="998896"/>
              <a:ext cx="1032867" cy="4144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="" xmlns:a16="http://schemas.microsoft.com/office/drawing/2014/main" id="{3D645CE3-EE0B-4734-B17A-090A17295F38}"/>
                </a:ext>
              </a:extLst>
            </p:cNvPr>
            <p:cNvCxnSpPr>
              <a:cxnSpLocks/>
              <a:stCxn id="87" idx="5"/>
              <a:endCxn id="73" idx="1"/>
            </p:cNvCxnSpPr>
            <p:nvPr userDrawn="1"/>
          </p:nvCxnSpPr>
          <p:spPr>
            <a:xfrm flipV="1">
              <a:off x="4016342" y="1082390"/>
              <a:ext cx="1055225" cy="10176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="" xmlns:a16="http://schemas.microsoft.com/office/drawing/2014/main" id="{71DA5A01-B5A6-4AC0-B3CD-0176BBAF7C34}"/>
                </a:ext>
              </a:extLst>
            </p:cNvPr>
            <p:cNvCxnSpPr>
              <a:cxnSpLocks/>
              <a:stCxn id="68" idx="5"/>
              <a:endCxn id="86" idx="1"/>
            </p:cNvCxnSpPr>
            <p:nvPr userDrawn="1"/>
          </p:nvCxnSpPr>
          <p:spPr>
            <a:xfrm flipV="1">
              <a:off x="3493690" y="2247314"/>
              <a:ext cx="1466461" cy="58328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="" xmlns:a16="http://schemas.microsoft.com/office/drawing/2014/main" id="{A0B10771-044F-466C-BD19-669667F3EB84}"/>
                </a:ext>
              </a:extLst>
            </p:cNvPr>
            <p:cNvCxnSpPr>
              <a:cxnSpLocks/>
              <a:stCxn id="73" idx="0"/>
              <a:endCxn id="86" idx="4"/>
            </p:cNvCxnSpPr>
            <p:nvPr userDrawn="1"/>
          </p:nvCxnSpPr>
          <p:spPr>
            <a:xfrm flipH="1">
              <a:off x="5012969" y="1116974"/>
              <a:ext cx="142092" cy="100282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="" xmlns:a16="http://schemas.microsoft.com/office/drawing/2014/main" id="{063BB138-9A90-404B-BEA0-6C360A02DF35}"/>
                </a:ext>
              </a:extLst>
            </p:cNvPr>
            <p:cNvCxnSpPr>
              <a:cxnSpLocks/>
              <a:stCxn id="87" idx="3"/>
              <a:endCxn id="85" idx="0"/>
            </p:cNvCxnSpPr>
            <p:nvPr userDrawn="1"/>
          </p:nvCxnSpPr>
          <p:spPr>
            <a:xfrm flipH="1" flipV="1">
              <a:off x="3892072" y="1525433"/>
              <a:ext cx="18633" cy="5745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="" xmlns:a16="http://schemas.microsoft.com/office/drawing/2014/main" id="{DAD0705D-AABA-4EFB-9224-A283F0BC72B6}"/>
                </a:ext>
              </a:extLst>
            </p:cNvPr>
            <p:cNvCxnSpPr>
              <a:cxnSpLocks/>
              <a:stCxn id="193" idx="7"/>
              <a:endCxn id="75" idx="1"/>
            </p:cNvCxnSpPr>
            <p:nvPr userDrawn="1"/>
          </p:nvCxnSpPr>
          <p:spPr>
            <a:xfrm flipV="1">
              <a:off x="5140075" y="2350975"/>
              <a:ext cx="1066308" cy="5527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="" xmlns:a16="http://schemas.microsoft.com/office/drawing/2014/main" id="{9311A25F-8BDA-4F0B-9124-24A9F94D3896}"/>
                </a:ext>
              </a:extLst>
            </p:cNvPr>
            <p:cNvCxnSpPr>
              <a:cxnSpLocks/>
              <a:stCxn id="73" idx="7"/>
              <a:endCxn id="75" idx="3"/>
            </p:cNvCxnSpPr>
            <p:nvPr userDrawn="1"/>
          </p:nvCxnSpPr>
          <p:spPr>
            <a:xfrm>
              <a:off x="5238555" y="1082390"/>
              <a:ext cx="967828" cy="111013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="" xmlns:a16="http://schemas.microsoft.com/office/drawing/2014/main" id="{8C61FB2B-D8B0-4F15-9ACA-9F708408E857}"/>
                </a:ext>
              </a:extLst>
            </p:cNvPr>
            <p:cNvCxnSpPr>
              <a:cxnSpLocks/>
              <a:stCxn id="72" idx="3"/>
            </p:cNvCxnSpPr>
            <p:nvPr userDrawn="1"/>
          </p:nvCxnSpPr>
          <p:spPr>
            <a:xfrm flipH="1" flipV="1">
              <a:off x="3211650" y="18443"/>
              <a:ext cx="498790" cy="58289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="" xmlns:a16="http://schemas.microsoft.com/office/drawing/2014/main" id="{F4565D16-1293-4AFB-B56C-DFB0B603D4C7}"/>
                </a:ext>
              </a:extLst>
            </p:cNvPr>
            <p:cNvCxnSpPr>
              <a:cxnSpLocks/>
              <a:stCxn id="87" idx="6"/>
              <a:endCxn id="86" idx="2"/>
            </p:cNvCxnSpPr>
            <p:nvPr userDrawn="1"/>
          </p:nvCxnSpPr>
          <p:spPr>
            <a:xfrm>
              <a:off x="4038220" y="2152844"/>
              <a:ext cx="900054" cy="416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="" xmlns:a16="http://schemas.microsoft.com/office/drawing/2014/main" id="{D8963326-73BD-4209-860B-1DF374ED692D}"/>
                </a:ext>
              </a:extLst>
            </p:cNvPr>
            <p:cNvCxnSpPr>
              <a:cxnSpLocks/>
              <a:stCxn id="72" idx="0"/>
              <a:endCxn id="85" idx="4"/>
            </p:cNvCxnSpPr>
            <p:nvPr userDrawn="1"/>
          </p:nvCxnSpPr>
          <p:spPr>
            <a:xfrm>
              <a:off x="3789668" y="792604"/>
              <a:ext cx="102405" cy="5087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="" xmlns:a16="http://schemas.microsoft.com/office/drawing/2014/main" id="{21870609-F139-4A34-86DD-9BB1A0A41231}"/>
                </a:ext>
              </a:extLst>
            </p:cNvPr>
            <p:cNvCxnSpPr>
              <a:cxnSpLocks/>
              <a:stCxn id="86" idx="6"/>
              <a:endCxn id="75" idx="2"/>
            </p:cNvCxnSpPr>
            <p:nvPr userDrawn="1"/>
          </p:nvCxnSpPr>
          <p:spPr>
            <a:xfrm>
              <a:off x="5087665" y="2194496"/>
              <a:ext cx="1085901" cy="772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="" xmlns:a16="http://schemas.microsoft.com/office/drawing/2014/main" id="{34E98D5F-B620-4669-BCE4-762A8A2F650F}"/>
                </a:ext>
              </a:extLst>
            </p:cNvPr>
            <p:cNvCxnSpPr>
              <a:cxnSpLocks/>
              <a:stCxn id="74" idx="0"/>
              <a:endCxn id="75" idx="4"/>
            </p:cNvCxnSpPr>
            <p:nvPr userDrawn="1"/>
          </p:nvCxnSpPr>
          <p:spPr>
            <a:xfrm>
              <a:off x="6243041" y="1291086"/>
              <a:ext cx="42569" cy="8686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="" xmlns:a16="http://schemas.microsoft.com/office/drawing/2014/main" id="{9B1D36AF-87F8-4185-A1D1-64CD18AC9B4E}"/>
                </a:ext>
              </a:extLst>
            </p:cNvPr>
            <p:cNvCxnSpPr>
              <a:cxnSpLocks/>
              <a:stCxn id="77" idx="1"/>
              <a:endCxn id="75" idx="5"/>
            </p:cNvCxnSpPr>
            <p:nvPr userDrawn="1"/>
          </p:nvCxnSpPr>
          <p:spPr>
            <a:xfrm flipH="1">
              <a:off x="6364837" y="570689"/>
              <a:ext cx="1332558" cy="162183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="" xmlns:a16="http://schemas.microsoft.com/office/drawing/2014/main" id="{CFCB4F02-AC9B-4AA8-9407-C36E2531A565}"/>
                </a:ext>
              </a:extLst>
            </p:cNvPr>
            <p:cNvCxnSpPr>
              <a:cxnSpLocks/>
              <a:stCxn id="77" idx="0"/>
              <a:endCxn id="76" idx="4"/>
            </p:cNvCxnSpPr>
            <p:nvPr userDrawn="1"/>
          </p:nvCxnSpPr>
          <p:spPr>
            <a:xfrm flipH="1">
              <a:off x="7737803" y="592567"/>
              <a:ext cx="12410" cy="1017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="" xmlns:a16="http://schemas.microsoft.com/office/drawing/2014/main" id="{01C8C8B1-C0CE-405A-A258-40B113AB11A6}"/>
                </a:ext>
              </a:extLst>
            </p:cNvPr>
            <p:cNvCxnSpPr>
              <a:cxnSpLocks/>
              <a:stCxn id="76" idx="2"/>
              <a:endCxn id="75" idx="6"/>
            </p:cNvCxnSpPr>
            <p:nvPr userDrawn="1"/>
          </p:nvCxnSpPr>
          <p:spPr>
            <a:xfrm flipH="1">
              <a:off x="6397654" y="1722181"/>
              <a:ext cx="1228105" cy="54956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="" xmlns:a16="http://schemas.microsoft.com/office/drawing/2014/main" id="{D2925DAE-462E-4EE0-8C6F-47DBF03AA398}"/>
                </a:ext>
              </a:extLst>
            </p:cNvPr>
            <p:cNvCxnSpPr>
              <a:cxnSpLocks/>
              <a:stCxn id="76" idx="7"/>
              <a:endCxn id="216" idx="5"/>
            </p:cNvCxnSpPr>
            <p:nvPr userDrawn="1"/>
          </p:nvCxnSpPr>
          <p:spPr>
            <a:xfrm>
              <a:off x="7817030" y="1801408"/>
              <a:ext cx="1649913" cy="11052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="" xmlns:a16="http://schemas.microsoft.com/office/drawing/2014/main" id="{A0F91277-6E2C-4AC9-AF76-6C193409B866}"/>
                </a:ext>
              </a:extLst>
            </p:cNvPr>
            <p:cNvCxnSpPr>
              <a:cxnSpLocks/>
              <a:stCxn id="76" idx="6"/>
              <a:endCxn id="83" idx="2"/>
            </p:cNvCxnSpPr>
            <p:nvPr userDrawn="1"/>
          </p:nvCxnSpPr>
          <p:spPr>
            <a:xfrm flipV="1">
              <a:off x="7849847" y="1627721"/>
              <a:ext cx="1344785" cy="944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="" xmlns:a16="http://schemas.microsoft.com/office/drawing/2014/main" id="{F71809BE-6347-4447-8ACB-1D18AE0E68FD}"/>
                </a:ext>
              </a:extLst>
            </p:cNvPr>
            <p:cNvCxnSpPr>
              <a:cxnSpLocks/>
              <a:stCxn id="83" idx="7"/>
              <a:endCxn id="84" idx="3"/>
            </p:cNvCxnSpPr>
            <p:nvPr userDrawn="1"/>
          </p:nvCxnSpPr>
          <p:spPr>
            <a:xfrm>
              <a:off x="9385903" y="1706948"/>
              <a:ext cx="910362" cy="84606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="" xmlns:a16="http://schemas.microsoft.com/office/drawing/2014/main" id="{298CFB34-BEE0-45B4-811D-7CA9B265BCDF}"/>
                </a:ext>
              </a:extLst>
            </p:cNvPr>
            <p:cNvCxnSpPr>
              <a:cxnSpLocks/>
              <a:stCxn id="69" idx="0"/>
              <a:endCxn id="68" idx="3"/>
            </p:cNvCxnSpPr>
            <p:nvPr userDrawn="1"/>
          </p:nvCxnSpPr>
          <p:spPr>
            <a:xfrm>
              <a:off x="2865686" y="1745404"/>
              <a:ext cx="476698" cy="10381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="" xmlns:a16="http://schemas.microsoft.com/office/drawing/2014/main" id="{C210DA9A-10F3-450F-B4B2-82E910EAFE59}"/>
                </a:ext>
              </a:extLst>
            </p:cNvPr>
            <p:cNvCxnSpPr>
              <a:cxnSpLocks/>
              <a:stCxn id="85" idx="2"/>
              <a:endCxn id="69" idx="6"/>
            </p:cNvCxnSpPr>
            <p:nvPr userDrawn="1"/>
          </p:nvCxnSpPr>
          <p:spPr>
            <a:xfrm flipH="1">
              <a:off x="2983764" y="1413389"/>
              <a:ext cx="796264" cy="21393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="" xmlns:a16="http://schemas.microsoft.com/office/drawing/2014/main" id="{D8E4063A-7D81-4CAD-9160-5546E59076D7}"/>
                </a:ext>
              </a:extLst>
            </p:cNvPr>
            <p:cNvCxnSpPr>
              <a:cxnSpLocks/>
              <a:stCxn id="72" idx="1"/>
              <a:endCxn id="69" idx="5"/>
            </p:cNvCxnSpPr>
            <p:nvPr userDrawn="1"/>
          </p:nvCxnSpPr>
          <p:spPr>
            <a:xfrm flipH="1">
              <a:off x="2949180" y="759787"/>
              <a:ext cx="761261" cy="7840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="" xmlns:a16="http://schemas.microsoft.com/office/drawing/2014/main" id="{B4E56EFC-22C5-48F9-9A95-965CFBAC7EFF}"/>
                </a:ext>
              </a:extLst>
            </p:cNvPr>
            <p:cNvCxnSpPr>
              <a:cxnSpLocks/>
              <a:stCxn id="71" idx="7"/>
              <a:endCxn id="69" idx="3"/>
            </p:cNvCxnSpPr>
            <p:nvPr userDrawn="1"/>
          </p:nvCxnSpPr>
          <p:spPr>
            <a:xfrm>
              <a:off x="2026273" y="811101"/>
              <a:ext cx="755920" cy="73273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="" xmlns:a16="http://schemas.microsoft.com/office/drawing/2014/main" id="{B0E34A97-EABA-42DE-92E7-7DF61EEC96FF}"/>
                </a:ext>
              </a:extLst>
            </p:cNvPr>
            <p:cNvCxnSpPr>
              <a:cxnSpLocks/>
              <a:stCxn id="70" idx="6"/>
              <a:endCxn id="69" idx="2"/>
            </p:cNvCxnSpPr>
            <p:nvPr userDrawn="1"/>
          </p:nvCxnSpPr>
          <p:spPr>
            <a:xfrm flipV="1">
              <a:off x="1617321" y="1627326"/>
              <a:ext cx="1130287" cy="19847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="" xmlns:a16="http://schemas.microsoft.com/office/drawing/2014/main" id="{D5B2CB9E-AFAD-41F7-8F1F-02D30919770F}"/>
                </a:ext>
              </a:extLst>
            </p:cNvPr>
            <p:cNvCxnSpPr>
              <a:cxnSpLocks/>
              <a:stCxn id="90" idx="7"/>
              <a:endCxn id="70" idx="3"/>
            </p:cNvCxnSpPr>
            <p:nvPr userDrawn="1"/>
          </p:nvCxnSpPr>
          <p:spPr>
            <a:xfrm>
              <a:off x="562732" y="991183"/>
              <a:ext cx="863318" cy="75539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="" xmlns:a16="http://schemas.microsoft.com/office/drawing/2014/main" id="{231023C5-E4DE-4A0D-8DD0-98FC5899696C}"/>
                </a:ext>
              </a:extLst>
            </p:cNvPr>
            <p:cNvCxnSpPr>
              <a:cxnSpLocks/>
              <a:stCxn id="90" idx="6"/>
              <a:endCxn id="71" idx="2"/>
            </p:cNvCxnSpPr>
            <p:nvPr userDrawn="1"/>
          </p:nvCxnSpPr>
          <p:spPr>
            <a:xfrm flipV="1">
              <a:off x="584609" y="758283"/>
              <a:ext cx="1314149" cy="18008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="" xmlns:a16="http://schemas.microsoft.com/office/drawing/2014/main" id="{E17DD6CF-3A00-43FA-9882-480FEEF83100}"/>
                </a:ext>
              </a:extLst>
            </p:cNvPr>
            <p:cNvCxnSpPr>
              <a:cxnSpLocks/>
              <a:stCxn id="90" idx="5"/>
            </p:cNvCxnSpPr>
            <p:nvPr userDrawn="1"/>
          </p:nvCxnSpPr>
          <p:spPr>
            <a:xfrm flipV="1">
              <a:off x="562732" y="7695"/>
              <a:ext cx="830501" cy="8778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="" xmlns:a16="http://schemas.microsoft.com/office/drawing/2014/main" id="{6858FD2A-ECA5-4B67-A50C-491C8E7249DA}"/>
                </a:ext>
              </a:extLst>
            </p:cNvPr>
            <p:cNvCxnSpPr>
              <a:cxnSpLocks/>
              <a:stCxn id="71" idx="4"/>
            </p:cNvCxnSpPr>
            <p:nvPr userDrawn="1"/>
          </p:nvCxnSpPr>
          <p:spPr>
            <a:xfrm flipH="1" flipV="1">
              <a:off x="1913190" y="8940"/>
              <a:ext cx="60264" cy="6746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="" xmlns:a16="http://schemas.microsoft.com/office/drawing/2014/main" id="{69695608-3345-4F11-AAB2-8E4C0AC22071}"/>
                </a:ext>
              </a:extLst>
            </p:cNvPr>
            <p:cNvCxnSpPr>
              <a:cxnSpLocks/>
              <a:stCxn id="71" idx="5"/>
            </p:cNvCxnSpPr>
            <p:nvPr userDrawn="1"/>
          </p:nvCxnSpPr>
          <p:spPr>
            <a:xfrm flipV="1">
              <a:off x="2026273" y="21571"/>
              <a:ext cx="969507" cy="6838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="" xmlns:a16="http://schemas.microsoft.com/office/drawing/2014/main" id="{587EB2EF-C0BB-48F8-9D61-FEE6DDA8ED88}"/>
                </a:ext>
              </a:extLst>
            </p:cNvPr>
            <p:cNvCxnSpPr>
              <a:cxnSpLocks/>
              <a:stCxn id="72" idx="5"/>
            </p:cNvCxnSpPr>
            <p:nvPr userDrawn="1"/>
          </p:nvCxnSpPr>
          <p:spPr>
            <a:xfrm flipV="1">
              <a:off x="3868895" y="-11241"/>
              <a:ext cx="430441" cy="61257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="" xmlns:a16="http://schemas.microsoft.com/office/drawing/2014/main" id="{0CEF3DEE-12CB-4FE0-8928-BF9D4EC9F5E8}"/>
                </a:ext>
              </a:extLst>
            </p:cNvPr>
            <p:cNvCxnSpPr>
              <a:cxnSpLocks/>
              <a:stCxn id="71" idx="6"/>
              <a:endCxn id="72" idx="2"/>
            </p:cNvCxnSpPr>
            <p:nvPr userDrawn="1"/>
          </p:nvCxnSpPr>
          <p:spPr>
            <a:xfrm flipV="1">
              <a:off x="2048150" y="680560"/>
              <a:ext cx="1629474" cy="7772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="" xmlns:a16="http://schemas.microsoft.com/office/drawing/2014/main" id="{CC865F8A-AF83-410B-82D3-B7B5B03A9FEC}"/>
                </a:ext>
              </a:extLst>
            </p:cNvPr>
            <p:cNvCxnSpPr>
              <a:cxnSpLocks/>
              <a:stCxn id="72" idx="6"/>
              <a:endCxn id="73" idx="3"/>
            </p:cNvCxnSpPr>
            <p:nvPr userDrawn="1"/>
          </p:nvCxnSpPr>
          <p:spPr>
            <a:xfrm>
              <a:off x="3901712" y="680560"/>
              <a:ext cx="1169856" cy="234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="" xmlns:a16="http://schemas.microsoft.com/office/drawing/2014/main" id="{62E1FEAB-8705-4F2B-BC27-85FDA44BC373}"/>
                </a:ext>
              </a:extLst>
            </p:cNvPr>
            <p:cNvCxnSpPr>
              <a:cxnSpLocks/>
              <a:stCxn id="74" idx="2"/>
              <a:endCxn id="73" idx="6"/>
            </p:cNvCxnSpPr>
            <p:nvPr userDrawn="1"/>
          </p:nvCxnSpPr>
          <p:spPr>
            <a:xfrm flipH="1" flipV="1">
              <a:off x="5273139" y="998896"/>
              <a:ext cx="895205" cy="2174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="" xmlns:a16="http://schemas.microsoft.com/office/drawing/2014/main" id="{9E271154-7509-45C5-9BB3-B64AC9EBF53B}"/>
                </a:ext>
              </a:extLst>
            </p:cNvPr>
            <p:cNvCxnSpPr>
              <a:cxnSpLocks/>
              <a:stCxn id="95" idx="0"/>
              <a:endCxn id="73" idx="5"/>
            </p:cNvCxnSpPr>
            <p:nvPr userDrawn="1"/>
          </p:nvCxnSpPr>
          <p:spPr>
            <a:xfrm flipH="1">
              <a:off x="5238555" y="-6145"/>
              <a:ext cx="1269576" cy="92154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="" xmlns:a16="http://schemas.microsoft.com/office/drawing/2014/main" id="{4C88AC78-5DE4-40E4-9F69-A446CDEF6356}"/>
                </a:ext>
              </a:extLst>
            </p:cNvPr>
            <p:cNvCxnSpPr>
              <a:cxnSpLocks/>
              <a:endCxn id="73" idx="4"/>
            </p:cNvCxnSpPr>
            <p:nvPr userDrawn="1"/>
          </p:nvCxnSpPr>
          <p:spPr>
            <a:xfrm>
              <a:off x="4883094" y="-29536"/>
              <a:ext cx="271967" cy="910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="" xmlns:a16="http://schemas.microsoft.com/office/drawing/2014/main" id="{F1D900E7-A502-4C8B-BCDF-6C6BFA1FFDAC}"/>
                </a:ext>
              </a:extLst>
            </p:cNvPr>
            <p:cNvCxnSpPr>
              <a:cxnSpLocks/>
              <a:stCxn id="95" idx="2"/>
              <a:endCxn id="74" idx="4"/>
            </p:cNvCxnSpPr>
            <p:nvPr userDrawn="1"/>
          </p:nvCxnSpPr>
          <p:spPr>
            <a:xfrm flipH="1">
              <a:off x="6243041" y="-5452"/>
              <a:ext cx="339634" cy="11471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="" xmlns:a16="http://schemas.microsoft.com/office/drawing/2014/main" id="{115505B7-331B-4FC7-A24B-E673C2AA99FB}"/>
                </a:ext>
              </a:extLst>
            </p:cNvPr>
            <p:cNvCxnSpPr>
              <a:cxnSpLocks/>
              <a:stCxn id="77" idx="2"/>
              <a:endCxn id="74" idx="6"/>
            </p:cNvCxnSpPr>
            <p:nvPr userDrawn="1"/>
          </p:nvCxnSpPr>
          <p:spPr>
            <a:xfrm flipH="1">
              <a:off x="6317737" y="517871"/>
              <a:ext cx="1357780" cy="69851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="" xmlns:a16="http://schemas.microsoft.com/office/drawing/2014/main" id="{7BD3C938-C28B-42F1-8A91-A33536D4A73D}"/>
                </a:ext>
              </a:extLst>
            </p:cNvPr>
            <p:cNvCxnSpPr>
              <a:cxnSpLocks/>
              <a:stCxn id="77" idx="4"/>
            </p:cNvCxnSpPr>
            <p:nvPr userDrawn="1"/>
          </p:nvCxnSpPr>
          <p:spPr>
            <a:xfrm flipV="1">
              <a:off x="7750213" y="54467"/>
              <a:ext cx="93642" cy="3887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="" xmlns:a16="http://schemas.microsoft.com/office/drawing/2014/main" id="{A7E7936E-CBAE-4B2C-A836-351BBE89D279}"/>
                </a:ext>
              </a:extLst>
            </p:cNvPr>
            <p:cNvCxnSpPr>
              <a:cxnSpLocks/>
              <a:stCxn id="78" idx="3"/>
            </p:cNvCxnSpPr>
            <p:nvPr userDrawn="1"/>
          </p:nvCxnSpPr>
          <p:spPr>
            <a:xfrm flipH="1" flipV="1">
              <a:off x="8652184" y="-11241"/>
              <a:ext cx="511421" cy="35677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="" xmlns:a16="http://schemas.microsoft.com/office/drawing/2014/main" id="{0214AAA1-583B-4DC4-B495-CF97AB3A41DB}"/>
                </a:ext>
              </a:extLst>
            </p:cNvPr>
            <p:cNvCxnSpPr>
              <a:cxnSpLocks/>
              <a:stCxn id="78" idx="2"/>
              <a:endCxn id="77" idx="6"/>
            </p:cNvCxnSpPr>
            <p:nvPr userDrawn="1"/>
          </p:nvCxnSpPr>
          <p:spPr>
            <a:xfrm flipH="1">
              <a:off x="7824909" y="424760"/>
              <a:ext cx="1305879" cy="93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="" xmlns:a16="http://schemas.microsoft.com/office/drawing/2014/main" id="{92D25D04-A5EE-4530-8676-92C90A7E3099}"/>
                </a:ext>
              </a:extLst>
            </p:cNvPr>
            <p:cNvCxnSpPr>
              <a:cxnSpLocks/>
              <a:stCxn id="83" idx="4"/>
              <a:endCxn id="78" idx="0"/>
            </p:cNvCxnSpPr>
            <p:nvPr userDrawn="1"/>
          </p:nvCxnSpPr>
          <p:spPr>
            <a:xfrm flipH="1" flipV="1">
              <a:off x="9242832" y="536804"/>
              <a:ext cx="63844" cy="9788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="" xmlns:a16="http://schemas.microsoft.com/office/drawing/2014/main" id="{129E5F88-B847-4004-B89C-2A8AF0EC5B3B}"/>
                </a:ext>
              </a:extLst>
            </p:cNvPr>
            <p:cNvCxnSpPr>
              <a:cxnSpLocks/>
              <a:stCxn id="82" idx="3"/>
              <a:endCxn id="78" idx="7"/>
            </p:cNvCxnSpPr>
            <p:nvPr userDrawn="1"/>
          </p:nvCxnSpPr>
          <p:spPr>
            <a:xfrm flipH="1" flipV="1">
              <a:off x="9322059" y="503987"/>
              <a:ext cx="1572968" cy="6496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="" xmlns:a16="http://schemas.microsoft.com/office/drawing/2014/main" id="{BC98F344-2A1A-469A-A946-558FAA7F3ABD}"/>
                </a:ext>
              </a:extLst>
            </p:cNvPr>
            <p:cNvCxnSpPr>
              <a:cxnSpLocks/>
              <a:stCxn id="82" idx="2"/>
              <a:endCxn id="83" idx="6"/>
            </p:cNvCxnSpPr>
            <p:nvPr userDrawn="1"/>
          </p:nvCxnSpPr>
          <p:spPr>
            <a:xfrm flipH="1">
              <a:off x="9418720" y="1237716"/>
              <a:ext cx="1459318" cy="3900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="" xmlns:a16="http://schemas.microsoft.com/office/drawing/2014/main" id="{EB8C3A62-136C-4459-9F32-15381F98C450}"/>
                </a:ext>
              </a:extLst>
            </p:cNvPr>
            <p:cNvCxnSpPr>
              <a:cxnSpLocks/>
              <a:stCxn id="82" idx="1"/>
              <a:endCxn id="84" idx="4"/>
            </p:cNvCxnSpPr>
            <p:nvPr userDrawn="1"/>
          </p:nvCxnSpPr>
          <p:spPr>
            <a:xfrm flipH="1">
              <a:off x="10349083" y="1309164"/>
              <a:ext cx="576378" cy="122196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="" xmlns:a16="http://schemas.microsoft.com/office/drawing/2014/main" id="{C84ADA0B-A04E-4E59-9EA0-E8D089F646FE}"/>
                </a:ext>
              </a:extLst>
            </p:cNvPr>
            <p:cNvCxnSpPr>
              <a:cxnSpLocks/>
              <a:stCxn id="80" idx="1"/>
              <a:endCxn id="84" idx="5"/>
            </p:cNvCxnSpPr>
            <p:nvPr userDrawn="1"/>
          </p:nvCxnSpPr>
          <p:spPr>
            <a:xfrm flipH="1">
              <a:off x="10401901" y="1774673"/>
              <a:ext cx="1757220" cy="7783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="" xmlns:a16="http://schemas.microsoft.com/office/drawing/2014/main" id="{23ADD1DF-6940-4AAF-8526-E4AE034908E9}"/>
                </a:ext>
              </a:extLst>
            </p:cNvPr>
            <p:cNvCxnSpPr>
              <a:cxnSpLocks/>
              <a:stCxn id="80" idx="0"/>
              <a:endCxn id="81" idx="4"/>
            </p:cNvCxnSpPr>
            <p:nvPr userDrawn="1"/>
          </p:nvCxnSpPr>
          <p:spPr>
            <a:xfrm flipH="1">
              <a:off x="11893491" y="1806534"/>
              <a:ext cx="313099" cy="9575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="" xmlns:a16="http://schemas.microsoft.com/office/drawing/2014/main" id="{7FA5AF44-E22E-40B4-B9F0-6C140426BB28}"/>
                </a:ext>
              </a:extLst>
            </p:cNvPr>
            <p:cNvCxnSpPr>
              <a:cxnSpLocks/>
              <a:stCxn id="152" idx="7"/>
              <a:endCxn id="217" idx="1"/>
            </p:cNvCxnSpPr>
            <p:nvPr userDrawn="1"/>
          </p:nvCxnSpPr>
          <p:spPr>
            <a:xfrm flipH="1" flipV="1">
              <a:off x="8117425" y="3321916"/>
              <a:ext cx="642685" cy="11061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="" xmlns:a16="http://schemas.microsoft.com/office/drawing/2014/main" id="{628CBEE2-C710-4DF5-A93A-33971F2D447B}"/>
                </a:ext>
              </a:extLst>
            </p:cNvPr>
            <p:cNvCxnSpPr>
              <a:cxnSpLocks/>
              <a:endCxn id="79" idx="6"/>
            </p:cNvCxnSpPr>
            <p:nvPr userDrawn="1"/>
          </p:nvCxnSpPr>
          <p:spPr>
            <a:xfrm flipH="1">
              <a:off x="11941804" y="350882"/>
              <a:ext cx="294325" cy="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="" xmlns:a16="http://schemas.microsoft.com/office/drawing/2014/main" id="{13466B0E-4D44-4C0C-9BCF-9E43AD9F13BA}"/>
                </a:ext>
              </a:extLst>
            </p:cNvPr>
            <p:cNvCxnSpPr>
              <a:cxnSpLocks/>
              <a:stCxn id="152" idx="0"/>
              <a:endCxn id="216" idx="3"/>
            </p:cNvCxnSpPr>
            <p:nvPr userDrawn="1"/>
          </p:nvCxnSpPr>
          <p:spPr>
            <a:xfrm flipV="1">
              <a:off x="8839337" y="3056346"/>
              <a:ext cx="575543" cy="133887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="" xmlns:a16="http://schemas.microsoft.com/office/drawing/2014/main" id="{AEA58425-9499-4B04-A2A0-DDD9379B78F0}"/>
                </a:ext>
              </a:extLst>
            </p:cNvPr>
            <p:cNvCxnSpPr>
              <a:cxnSpLocks/>
              <a:stCxn id="164" idx="0"/>
              <a:endCxn id="215" idx="0"/>
            </p:cNvCxnSpPr>
            <p:nvPr userDrawn="1"/>
          </p:nvCxnSpPr>
          <p:spPr>
            <a:xfrm flipH="1" flipV="1">
              <a:off x="10593831" y="3434127"/>
              <a:ext cx="970340" cy="111667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="" xmlns:a16="http://schemas.microsoft.com/office/drawing/2014/main" id="{B70B8148-8923-42FE-9F7F-EE6B8AAC50D9}"/>
                </a:ext>
              </a:extLst>
            </p:cNvPr>
            <p:cNvCxnSpPr>
              <a:cxnSpLocks/>
              <a:stCxn id="164" idx="1"/>
              <a:endCxn id="81" idx="0"/>
            </p:cNvCxnSpPr>
            <p:nvPr userDrawn="1"/>
          </p:nvCxnSpPr>
          <p:spPr>
            <a:xfrm flipV="1">
              <a:off x="11616989" y="2983008"/>
              <a:ext cx="228732" cy="15896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="" xmlns:a16="http://schemas.microsoft.com/office/drawing/2014/main" id="{7C14A4BB-F2CC-4DDC-82B5-ACAF3AAC7D58}"/>
                </a:ext>
              </a:extLst>
            </p:cNvPr>
            <p:cNvCxnSpPr>
              <a:cxnSpLocks/>
              <a:stCxn id="81" idx="2"/>
              <a:endCxn id="84" idx="6"/>
            </p:cNvCxnSpPr>
            <p:nvPr userDrawn="1"/>
          </p:nvCxnSpPr>
          <p:spPr>
            <a:xfrm flipH="1" flipV="1">
              <a:off x="10423779" y="2605827"/>
              <a:ext cx="1336358" cy="24382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="" xmlns:a16="http://schemas.microsoft.com/office/drawing/2014/main" id="{BB11B6C1-84F8-4726-B734-96963CE9C6E8}"/>
                </a:ext>
              </a:extLst>
            </p:cNvPr>
            <p:cNvCxnSpPr>
              <a:cxnSpLocks/>
              <a:stCxn id="80" idx="2"/>
              <a:endCxn id="82" idx="6"/>
            </p:cNvCxnSpPr>
            <p:nvPr userDrawn="1"/>
          </p:nvCxnSpPr>
          <p:spPr>
            <a:xfrm flipH="1" flipV="1">
              <a:off x="11097954" y="1194675"/>
              <a:ext cx="1050131" cy="52390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="" xmlns:a16="http://schemas.microsoft.com/office/drawing/2014/main" id="{3F438110-2E46-4A36-85E2-BE889D4D6A8E}"/>
                </a:ext>
              </a:extLst>
            </p:cNvPr>
            <p:cNvCxnSpPr>
              <a:cxnSpLocks/>
              <a:stCxn id="79" idx="1"/>
              <a:endCxn id="82" idx="5"/>
            </p:cNvCxnSpPr>
            <p:nvPr userDrawn="1"/>
          </p:nvCxnSpPr>
          <p:spPr>
            <a:xfrm flipH="1">
              <a:off x="11050531" y="430109"/>
              <a:ext cx="700002" cy="6931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="" xmlns:a16="http://schemas.microsoft.com/office/drawing/2014/main" id="{A0A3A1C7-E3DA-4401-A87E-09069C100E77}"/>
                </a:ext>
              </a:extLst>
            </p:cNvPr>
            <p:cNvCxnSpPr>
              <a:cxnSpLocks/>
              <a:stCxn id="79" idx="3"/>
              <a:endCxn id="96" idx="1"/>
            </p:cNvCxnSpPr>
            <p:nvPr userDrawn="1"/>
          </p:nvCxnSpPr>
          <p:spPr>
            <a:xfrm flipH="1" flipV="1">
              <a:off x="10480717" y="1658"/>
              <a:ext cx="1269816" cy="26999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="" xmlns:a16="http://schemas.microsoft.com/office/drawing/2014/main" id="{FB5E403E-8BB1-4710-A495-538FFA3FF487}"/>
                </a:ext>
              </a:extLst>
            </p:cNvPr>
            <p:cNvCxnSpPr>
              <a:cxnSpLocks/>
              <a:stCxn id="82" idx="4"/>
              <a:endCxn id="96" idx="2"/>
            </p:cNvCxnSpPr>
            <p:nvPr userDrawn="1"/>
          </p:nvCxnSpPr>
          <p:spPr>
            <a:xfrm flipH="1" flipV="1">
              <a:off x="10368902" y="619"/>
              <a:ext cx="597574" cy="11056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="" xmlns:a16="http://schemas.microsoft.com/office/drawing/2014/main" id="{D82A6E72-11CB-4784-922B-7746486F8A1B}"/>
                </a:ext>
              </a:extLst>
            </p:cNvPr>
            <p:cNvCxnSpPr>
              <a:cxnSpLocks/>
              <a:stCxn id="78" idx="5"/>
              <a:endCxn id="96" idx="0"/>
            </p:cNvCxnSpPr>
            <p:nvPr userDrawn="1"/>
          </p:nvCxnSpPr>
          <p:spPr>
            <a:xfrm flipV="1">
              <a:off x="9322059" y="-420"/>
              <a:ext cx="935027" cy="34595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="" xmlns:a16="http://schemas.microsoft.com/office/drawing/2014/main" id="{598B4D10-8184-459E-92FF-A934C001BA48}"/>
                </a:ext>
              </a:extLst>
            </p:cNvPr>
            <p:cNvCxnSpPr>
              <a:cxnSpLocks/>
              <a:stCxn id="79" idx="7"/>
              <a:endCxn id="80" idx="3"/>
            </p:cNvCxnSpPr>
            <p:nvPr userDrawn="1"/>
          </p:nvCxnSpPr>
          <p:spPr>
            <a:xfrm>
              <a:off x="11908987" y="430109"/>
              <a:ext cx="270959" cy="124100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="" xmlns:a16="http://schemas.microsoft.com/office/drawing/2014/main" id="{58E3AC95-E661-4594-BDC2-A508F633B67A}"/>
                </a:ext>
              </a:extLst>
            </p:cNvPr>
            <p:cNvCxnSpPr>
              <a:cxnSpLocks/>
              <a:stCxn id="77" idx="7"/>
              <a:endCxn id="83" idx="3"/>
            </p:cNvCxnSpPr>
            <p:nvPr userDrawn="1"/>
          </p:nvCxnSpPr>
          <p:spPr>
            <a:xfrm>
              <a:off x="7803031" y="570690"/>
              <a:ext cx="1424418" cy="9778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="" xmlns:a16="http://schemas.microsoft.com/office/drawing/2014/main" id="{810B3221-10DB-4C46-A702-8E80BA6C7E5C}"/>
                </a:ext>
              </a:extLst>
            </p:cNvPr>
            <p:cNvCxnSpPr>
              <a:cxnSpLocks/>
              <a:endCxn id="79" idx="4"/>
            </p:cNvCxnSpPr>
            <p:nvPr userDrawn="1"/>
          </p:nvCxnSpPr>
          <p:spPr>
            <a:xfrm flipH="1">
              <a:off x="11829760" y="8940"/>
              <a:ext cx="14366" cy="22989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Oval 67">
              <a:extLst>
                <a:ext uri="{FF2B5EF4-FFF2-40B4-BE49-F238E27FC236}">
                  <a16:creationId xmlns="" xmlns:a16="http://schemas.microsoft.com/office/drawing/2014/main" id="{CDA9F05E-4D0A-42A7-A1DB-87F45A543B5C}"/>
                </a:ext>
              </a:extLst>
            </p:cNvPr>
            <p:cNvSpPr/>
            <p:nvPr userDrawn="1"/>
          </p:nvSpPr>
          <p:spPr>
            <a:xfrm rot="1036530" flipV="1">
              <a:off x="3282465" y="277068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="" xmlns:a16="http://schemas.microsoft.com/office/drawing/2014/main" id="{6B2F9756-8CD1-4D56-9930-CBEA13BA4796}"/>
                </a:ext>
              </a:extLst>
            </p:cNvPr>
            <p:cNvSpPr/>
            <p:nvPr userDrawn="1"/>
          </p:nvSpPr>
          <p:spPr>
            <a:xfrm flipV="1">
              <a:off x="2747608" y="1509248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>
              <a:extLst>
                <a:ext uri="{FF2B5EF4-FFF2-40B4-BE49-F238E27FC236}">
                  <a16:creationId xmlns="" xmlns:a16="http://schemas.microsoft.com/office/drawing/2014/main" id="{E0F467E7-451E-4FE5-84B1-FCAB7A68D4EF}"/>
                </a:ext>
              </a:extLst>
            </p:cNvPr>
            <p:cNvSpPr/>
            <p:nvPr userDrawn="1"/>
          </p:nvSpPr>
          <p:spPr>
            <a:xfrm flipV="1">
              <a:off x="1393233" y="171375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>
              <a:extLst>
                <a:ext uri="{FF2B5EF4-FFF2-40B4-BE49-F238E27FC236}">
                  <a16:creationId xmlns="" xmlns:a16="http://schemas.microsoft.com/office/drawing/2014/main" id="{50DF4EF5-B521-4F45-B851-6C0575F04E17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898758" y="683587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Oval 71">
              <a:extLst>
                <a:ext uri="{FF2B5EF4-FFF2-40B4-BE49-F238E27FC236}">
                  <a16:creationId xmlns="" xmlns:a16="http://schemas.microsoft.com/office/drawing/2014/main" id="{F864367A-97BF-4872-866A-039F23B17D37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677624" y="5685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>
              <a:extLst>
                <a:ext uri="{FF2B5EF4-FFF2-40B4-BE49-F238E27FC236}">
                  <a16:creationId xmlns="" xmlns:a16="http://schemas.microsoft.com/office/drawing/2014/main" id="{77FD30E6-E8E6-44E4-88E4-22A9FE37A985}"/>
                </a:ext>
              </a:extLst>
            </p:cNvPr>
            <p:cNvSpPr/>
            <p:nvPr userDrawn="1"/>
          </p:nvSpPr>
          <p:spPr>
            <a:xfrm flipV="1">
              <a:off x="5036983" y="880818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>
              <a:extLst>
                <a:ext uri="{FF2B5EF4-FFF2-40B4-BE49-F238E27FC236}">
                  <a16:creationId xmlns="" xmlns:a16="http://schemas.microsoft.com/office/drawing/2014/main" id="{558FD571-C840-4EBD-B812-30EB6F087880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6168345" y="1141694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>
              <a:extLst>
                <a:ext uri="{FF2B5EF4-FFF2-40B4-BE49-F238E27FC236}">
                  <a16:creationId xmlns="" xmlns:a16="http://schemas.microsoft.com/office/drawing/2014/main" id="{8C3CBBC0-CD63-4295-900C-2C33AD446C71}"/>
                </a:ext>
              </a:extLst>
            </p:cNvPr>
            <p:cNvSpPr/>
            <p:nvPr userDrawn="1"/>
          </p:nvSpPr>
          <p:spPr>
            <a:xfrm flipV="1">
              <a:off x="6173566" y="2159704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>
              <a:extLst>
                <a:ext uri="{FF2B5EF4-FFF2-40B4-BE49-F238E27FC236}">
                  <a16:creationId xmlns="" xmlns:a16="http://schemas.microsoft.com/office/drawing/2014/main" id="{B5BE416D-6B1B-4271-AC23-E3007798B2EC}"/>
                </a:ext>
              </a:extLst>
            </p:cNvPr>
            <p:cNvSpPr/>
            <p:nvPr userDrawn="1"/>
          </p:nvSpPr>
          <p:spPr>
            <a:xfrm flipV="1">
              <a:off x="7625759" y="161013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>
              <a:extLst>
                <a:ext uri="{FF2B5EF4-FFF2-40B4-BE49-F238E27FC236}">
                  <a16:creationId xmlns="" xmlns:a16="http://schemas.microsoft.com/office/drawing/2014/main" id="{C8B0649C-7DF6-408C-9041-55E32D2A6406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7675517" y="443175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>
              <a:extLst>
                <a:ext uri="{FF2B5EF4-FFF2-40B4-BE49-F238E27FC236}">
                  <a16:creationId xmlns="" xmlns:a16="http://schemas.microsoft.com/office/drawing/2014/main" id="{247C0C44-CB3B-4F6C-BD35-9F6A66D86E5A}"/>
                </a:ext>
              </a:extLst>
            </p:cNvPr>
            <p:cNvSpPr/>
            <p:nvPr userDrawn="1"/>
          </p:nvSpPr>
          <p:spPr>
            <a:xfrm flipV="1">
              <a:off x="9130788" y="3127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="" xmlns:a16="http://schemas.microsoft.com/office/drawing/2014/main" id="{78F225D3-534E-45E5-BBEC-66FF0FDF76C7}"/>
                </a:ext>
              </a:extLst>
            </p:cNvPr>
            <p:cNvSpPr/>
            <p:nvPr userDrawn="1"/>
          </p:nvSpPr>
          <p:spPr>
            <a:xfrm flipV="1">
              <a:off x="11717716" y="23883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>
              <a:extLst>
                <a:ext uri="{FF2B5EF4-FFF2-40B4-BE49-F238E27FC236}">
                  <a16:creationId xmlns="" xmlns:a16="http://schemas.microsoft.com/office/drawing/2014/main" id="{383211BB-D658-43C0-AE4F-63A1F7D05230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V="1">
              <a:off x="12146619" y="1658608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>
              <a:extLst>
                <a:ext uri="{FF2B5EF4-FFF2-40B4-BE49-F238E27FC236}">
                  <a16:creationId xmlns="" xmlns:a16="http://schemas.microsoft.com/office/drawing/2014/main" id="{00745616-36FC-47DA-A505-1C7E297627FB}"/>
                </a:ext>
              </a:extLst>
            </p:cNvPr>
            <p:cNvSpPr/>
            <p:nvPr userDrawn="1"/>
          </p:nvSpPr>
          <p:spPr>
            <a:xfrm rot="738506" flipV="1">
              <a:off x="11757562" y="276149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81">
              <a:extLst>
                <a:ext uri="{FF2B5EF4-FFF2-40B4-BE49-F238E27FC236}">
                  <a16:creationId xmlns="" xmlns:a16="http://schemas.microsoft.com/office/drawing/2014/main" id="{0342F728-C50B-4CA5-B6BD-6FD3DD6837A9}"/>
                </a:ext>
              </a:extLst>
            </p:cNvPr>
            <p:cNvSpPr/>
            <p:nvPr userDrawn="1"/>
          </p:nvSpPr>
          <p:spPr>
            <a:xfrm rot="20935587" flipV="1">
              <a:off x="10875952" y="1104151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>
              <a:extLst>
                <a:ext uri="{FF2B5EF4-FFF2-40B4-BE49-F238E27FC236}">
                  <a16:creationId xmlns="" xmlns:a16="http://schemas.microsoft.com/office/drawing/2014/main" id="{156D21B6-8111-43CF-842F-B7DD6C7621A3}"/>
                </a:ext>
              </a:extLst>
            </p:cNvPr>
            <p:cNvSpPr/>
            <p:nvPr userDrawn="1"/>
          </p:nvSpPr>
          <p:spPr>
            <a:xfrm flipV="1">
              <a:off x="9194632" y="151567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Oval 83">
              <a:extLst>
                <a:ext uri="{FF2B5EF4-FFF2-40B4-BE49-F238E27FC236}">
                  <a16:creationId xmlns="" xmlns:a16="http://schemas.microsoft.com/office/drawing/2014/main" id="{AE0577A9-64A3-4EE7-A79E-298B7661393F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0274387" y="2531131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Oval 84">
              <a:extLst>
                <a:ext uri="{FF2B5EF4-FFF2-40B4-BE49-F238E27FC236}">
                  <a16:creationId xmlns="" xmlns:a16="http://schemas.microsoft.com/office/drawing/2014/main" id="{C6D4AA2E-742F-4A6E-9B9A-C0B6D950A88C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780028" y="130134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Oval 85">
              <a:extLst>
                <a:ext uri="{FF2B5EF4-FFF2-40B4-BE49-F238E27FC236}">
                  <a16:creationId xmlns="" xmlns:a16="http://schemas.microsoft.com/office/drawing/2014/main" id="{CBBD26DB-4638-45C3-A14B-84CC09E72C1C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4938273" y="211980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Oval 86">
              <a:extLst>
                <a:ext uri="{FF2B5EF4-FFF2-40B4-BE49-F238E27FC236}">
                  <a16:creationId xmlns="" xmlns:a16="http://schemas.microsoft.com/office/drawing/2014/main" id="{4A1F63CD-8344-4764-883A-0DDA57919D51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888828" y="2078148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8" name="Straight Connector 87">
              <a:extLst>
                <a:ext uri="{FF2B5EF4-FFF2-40B4-BE49-F238E27FC236}">
                  <a16:creationId xmlns="" xmlns:a16="http://schemas.microsoft.com/office/drawing/2014/main" id="{EEF00AB4-7326-44F2-AACB-A2251E2DBBC8}"/>
                </a:ext>
              </a:extLst>
            </p:cNvPr>
            <p:cNvCxnSpPr>
              <a:cxnSpLocks/>
              <a:stCxn id="87" idx="2"/>
              <a:endCxn id="69" idx="7"/>
            </p:cNvCxnSpPr>
            <p:nvPr userDrawn="1"/>
          </p:nvCxnSpPr>
          <p:spPr>
            <a:xfrm flipH="1" flipV="1">
              <a:off x="2949180" y="1710820"/>
              <a:ext cx="939648" cy="44202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="" xmlns:a16="http://schemas.microsoft.com/office/drawing/2014/main" id="{AFAB60E8-F7EA-48BA-A092-E229780030C6}"/>
                </a:ext>
              </a:extLst>
            </p:cNvPr>
            <p:cNvCxnSpPr>
              <a:cxnSpLocks/>
              <a:stCxn id="70" idx="4"/>
              <a:endCxn id="71" idx="1"/>
            </p:cNvCxnSpPr>
            <p:nvPr userDrawn="1"/>
          </p:nvCxnSpPr>
          <p:spPr>
            <a:xfrm flipV="1">
              <a:off x="1505277" y="811101"/>
              <a:ext cx="415359" cy="9026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Oval 89">
              <a:extLst>
                <a:ext uri="{FF2B5EF4-FFF2-40B4-BE49-F238E27FC236}">
                  <a16:creationId xmlns="" xmlns:a16="http://schemas.microsoft.com/office/drawing/2014/main" id="{81D0C4DE-55C2-4A0A-81E9-87E3325A8AE4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435217" y="86366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1" name="Straight Connector 90">
              <a:extLst>
                <a:ext uri="{FF2B5EF4-FFF2-40B4-BE49-F238E27FC236}">
                  <a16:creationId xmlns="" xmlns:a16="http://schemas.microsoft.com/office/drawing/2014/main" id="{51FAC5D7-B011-470B-8AE8-1752B9AFC43D}"/>
                </a:ext>
              </a:extLst>
            </p:cNvPr>
            <p:cNvCxnSpPr>
              <a:cxnSpLocks/>
              <a:stCxn id="90" idx="3"/>
            </p:cNvCxnSpPr>
            <p:nvPr userDrawn="1"/>
          </p:nvCxnSpPr>
          <p:spPr>
            <a:xfrm flipH="1" flipV="1">
              <a:off x="14396" y="20999"/>
              <a:ext cx="442699" cy="8645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="" xmlns:a16="http://schemas.microsoft.com/office/drawing/2014/main" id="{7200332F-C340-4E08-ABA1-1FD100B63AA9}"/>
                </a:ext>
              </a:extLst>
            </p:cNvPr>
            <p:cNvCxnSpPr>
              <a:cxnSpLocks/>
              <a:stCxn id="90" idx="2"/>
            </p:cNvCxnSpPr>
            <p:nvPr userDrawn="1"/>
          </p:nvCxnSpPr>
          <p:spPr>
            <a:xfrm flipH="1" flipV="1">
              <a:off x="-27532" y="832189"/>
              <a:ext cx="462749" cy="10617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="" xmlns:a16="http://schemas.microsoft.com/office/drawing/2014/main" id="{4CDF7196-C49E-433E-9C4B-6D81884330F4}"/>
                </a:ext>
              </a:extLst>
            </p:cNvPr>
            <p:cNvCxnSpPr>
              <a:cxnSpLocks/>
              <a:stCxn id="90" idx="1"/>
            </p:cNvCxnSpPr>
            <p:nvPr userDrawn="1"/>
          </p:nvCxnSpPr>
          <p:spPr>
            <a:xfrm flipH="1">
              <a:off x="-27532" y="991183"/>
              <a:ext cx="484627" cy="496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="" xmlns:a16="http://schemas.microsoft.com/office/drawing/2014/main" id="{815B5DDA-F300-4633-81D2-F2A1E46F2492}"/>
                </a:ext>
              </a:extLst>
            </p:cNvPr>
            <p:cNvCxnSpPr>
              <a:cxnSpLocks/>
              <a:endCxn id="70" idx="2"/>
            </p:cNvCxnSpPr>
            <p:nvPr userDrawn="1"/>
          </p:nvCxnSpPr>
          <p:spPr>
            <a:xfrm flipV="1">
              <a:off x="42498" y="1825802"/>
              <a:ext cx="1350735" cy="17745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Chord 94">
              <a:extLst>
                <a:ext uri="{FF2B5EF4-FFF2-40B4-BE49-F238E27FC236}">
                  <a16:creationId xmlns="" xmlns:a16="http://schemas.microsoft.com/office/drawing/2014/main" id="{6C118763-90B9-4A11-9D2B-8C4B1E6444C3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6507935" y="-75430"/>
              <a:ext cx="149392" cy="149392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Chord 95">
              <a:extLst>
                <a:ext uri="{FF2B5EF4-FFF2-40B4-BE49-F238E27FC236}">
                  <a16:creationId xmlns="" xmlns:a16="http://schemas.microsoft.com/office/drawing/2014/main" id="{A2473F01-2F6C-4EFC-939F-113856D070BA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0256792" y="-104349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7" name="Straight Connector 96">
              <a:extLst>
                <a:ext uri="{FF2B5EF4-FFF2-40B4-BE49-F238E27FC236}">
                  <a16:creationId xmlns="" xmlns:a16="http://schemas.microsoft.com/office/drawing/2014/main" id="{3B27AC31-48D4-4BBA-BA68-1D004E778C95}"/>
                </a:ext>
              </a:extLst>
            </p:cNvPr>
            <p:cNvCxnSpPr>
              <a:cxnSpLocks/>
              <a:stCxn id="95" idx="1"/>
              <a:endCxn id="77" idx="3"/>
            </p:cNvCxnSpPr>
            <p:nvPr userDrawn="1"/>
          </p:nvCxnSpPr>
          <p:spPr>
            <a:xfrm>
              <a:off x="6657218" y="-4759"/>
              <a:ext cx="1040177" cy="46981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="" xmlns:a16="http://schemas.microsoft.com/office/drawing/2014/main" id="{A22F544B-B76E-4AE0-9441-0B55FB521F76}"/>
                </a:ext>
              </a:extLst>
            </p:cNvPr>
            <p:cNvCxnSpPr>
              <a:cxnSpLocks/>
              <a:endCxn id="149" idx="1"/>
            </p:cNvCxnSpPr>
            <p:nvPr userDrawn="1"/>
          </p:nvCxnSpPr>
          <p:spPr>
            <a:xfrm flipH="1">
              <a:off x="11505573" y="5340915"/>
              <a:ext cx="674373" cy="39668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="" xmlns:a16="http://schemas.microsoft.com/office/drawing/2014/main" id="{2E70F32B-ACAF-41BC-BFEA-4CDB18162317}"/>
                </a:ext>
              </a:extLst>
            </p:cNvPr>
            <p:cNvCxnSpPr>
              <a:cxnSpLocks/>
              <a:endCxn id="164" idx="2"/>
            </p:cNvCxnSpPr>
            <p:nvPr userDrawn="1"/>
          </p:nvCxnSpPr>
          <p:spPr>
            <a:xfrm flipH="1">
              <a:off x="11638867" y="4355007"/>
              <a:ext cx="670058" cy="27048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="" xmlns:a16="http://schemas.microsoft.com/office/drawing/2014/main" id="{A38D579E-4777-4050-9C0C-C80125D913AB}"/>
                </a:ext>
              </a:extLst>
            </p:cNvPr>
            <p:cNvCxnSpPr>
              <a:cxnSpLocks/>
              <a:stCxn id="149" idx="0"/>
              <a:endCxn id="164" idx="4"/>
            </p:cNvCxnSpPr>
            <p:nvPr userDrawn="1"/>
          </p:nvCxnSpPr>
          <p:spPr>
            <a:xfrm flipV="1">
              <a:off x="11422079" y="4700191"/>
              <a:ext cx="142092" cy="100282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="" xmlns:a16="http://schemas.microsoft.com/office/drawing/2014/main" id="{DCA8B2F1-2DD7-4799-B244-B9E80796E69A}"/>
                </a:ext>
              </a:extLst>
            </p:cNvPr>
            <p:cNvCxnSpPr>
              <a:cxnSpLocks/>
              <a:stCxn id="215" idx="2"/>
              <a:endCxn id="151" idx="1"/>
            </p:cNvCxnSpPr>
            <p:nvPr userDrawn="1"/>
          </p:nvCxnSpPr>
          <p:spPr>
            <a:xfrm>
              <a:off x="10451194" y="3503136"/>
              <a:ext cx="31607" cy="6934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="" xmlns:a16="http://schemas.microsoft.com/office/drawing/2014/main" id="{DAE93656-BFAD-4966-A948-CF8E3EA97E52}"/>
                </a:ext>
              </a:extLst>
            </p:cNvPr>
            <p:cNvCxnSpPr>
              <a:cxnSpLocks/>
              <a:stCxn id="149" idx="7"/>
              <a:endCxn id="151" idx="3"/>
            </p:cNvCxnSpPr>
            <p:nvPr userDrawn="1"/>
          </p:nvCxnSpPr>
          <p:spPr>
            <a:xfrm flipH="1" flipV="1">
              <a:off x="10482801" y="4355007"/>
              <a:ext cx="855784" cy="13825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="" xmlns:a16="http://schemas.microsoft.com/office/drawing/2014/main" id="{16A9ADF4-2897-4ABC-8E94-B6C31D6D0A8C}"/>
                </a:ext>
              </a:extLst>
            </p:cNvPr>
            <p:cNvCxnSpPr>
              <a:cxnSpLocks/>
              <a:endCxn id="164" idx="3"/>
            </p:cNvCxnSpPr>
            <p:nvPr userDrawn="1"/>
          </p:nvCxnSpPr>
          <p:spPr>
            <a:xfrm flipH="1" flipV="1">
              <a:off x="11616989" y="4678313"/>
              <a:ext cx="692282" cy="40958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="" xmlns:a16="http://schemas.microsoft.com/office/drawing/2014/main" id="{DBC8694C-AAD0-46F9-9C77-CA8D6D95ADDD}"/>
                </a:ext>
              </a:extLst>
            </p:cNvPr>
            <p:cNvCxnSpPr>
              <a:cxnSpLocks/>
              <a:stCxn id="164" idx="6"/>
              <a:endCxn id="151" idx="2"/>
            </p:cNvCxnSpPr>
            <p:nvPr userDrawn="1"/>
          </p:nvCxnSpPr>
          <p:spPr>
            <a:xfrm flipH="1" flipV="1">
              <a:off x="10515618" y="4275780"/>
              <a:ext cx="973856" cy="3497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="" xmlns:a16="http://schemas.microsoft.com/office/drawing/2014/main" id="{B67D5824-3E9F-4F12-8920-F804C898E26C}"/>
                </a:ext>
              </a:extLst>
            </p:cNvPr>
            <p:cNvCxnSpPr>
              <a:cxnSpLocks/>
              <a:stCxn id="150" idx="0"/>
              <a:endCxn id="151" idx="4"/>
            </p:cNvCxnSpPr>
            <p:nvPr userDrawn="1"/>
          </p:nvCxnSpPr>
          <p:spPr>
            <a:xfrm flipV="1">
              <a:off x="10334099" y="4387824"/>
              <a:ext cx="69475" cy="11410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>
              <a:extLst>
                <a:ext uri="{FF2B5EF4-FFF2-40B4-BE49-F238E27FC236}">
                  <a16:creationId xmlns="" xmlns:a16="http://schemas.microsoft.com/office/drawing/2014/main" id="{9E788589-8898-470D-8DB1-408B211F827A}"/>
                </a:ext>
              </a:extLst>
            </p:cNvPr>
            <p:cNvCxnSpPr>
              <a:cxnSpLocks/>
              <a:stCxn id="153" idx="1"/>
              <a:endCxn id="151" idx="5"/>
            </p:cNvCxnSpPr>
            <p:nvPr userDrawn="1"/>
          </p:nvCxnSpPr>
          <p:spPr>
            <a:xfrm flipV="1">
              <a:off x="8879746" y="4355007"/>
              <a:ext cx="1444602" cy="13037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="" xmlns:a16="http://schemas.microsoft.com/office/drawing/2014/main" id="{400DD778-AEAD-4620-AAA2-C3073B434A1C}"/>
                </a:ext>
              </a:extLst>
            </p:cNvPr>
            <p:cNvCxnSpPr>
              <a:cxnSpLocks/>
              <a:stCxn id="153" idx="0"/>
              <a:endCxn id="152" idx="4"/>
            </p:cNvCxnSpPr>
            <p:nvPr userDrawn="1"/>
          </p:nvCxnSpPr>
          <p:spPr>
            <a:xfrm flipV="1">
              <a:off x="8826927" y="4619304"/>
              <a:ext cx="12410" cy="1017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="" xmlns:a16="http://schemas.microsoft.com/office/drawing/2014/main" id="{0C92A9CD-C471-47B4-BBF2-F63961EA929E}"/>
                </a:ext>
              </a:extLst>
            </p:cNvPr>
            <p:cNvCxnSpPr>
              <a:cxnSpLocks/>
              <a:stCxn id="152" idx="2"/>
              <a:endCxn id="151" idx="6"/>
            </p:cNvCxnSpPr>
            <p:nvPr userDrawn="1"/>
          </p:nvCxnSpPr>
          <p:spPr>
            <a:xfrm flipV="1">
              <a:off x="8951381" y="4275780"/>
              <a:ext cx="1340149" cy="2314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="" xmlns:a16="http://schemas.microsoft.com/office/drawing/2014/main" id="{895F3FAE-FB99-4E80-99D2-3CA6AE0E49B1}"/>
                </a:ext>
              </a:extLst>
            </p:cNvPr>
            <p:cNvCxnSpPr>
              <a:cxnSpLocks/>
              <a:stCxn id="152" idx="7"/>
              <a:endCxn id="160" idx="2"/>
            </p:cNvCxnSpPr>
            <p:nvPr userDrawn="1"/>
          </p:nvCxnSpPr>
          <p:spPr>
            <a:xfrm flipH="1" flipV="1">
              <a:off x="6683226" y="3221226"/>
              <a:ext cx="2076884" cy="12068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="" xmlns:a16="http://schemas.microsoft.com/office/drawing/2014/main" id="{FC887AE8-A00A-4CAB-8AFF-E6306B476E17}"/>
                </a:ext>
              </a:extLst>
            </p:cNvPr>
            <p:cNvCxnSpPr>
              <a:cxnSpLocks/>
              <a:stCxn id="152" idx="6"/>
              <a:endCxn id="159" idx="2"/>
            </p:cNvCxnSpPr>
            <p:nvPr userDrawn="1"/>
          </p:nvCxnSpPr>
          <p:spPr>
            <a:xfrm flipH="1">
              <a:off x="7382508" y="4507260"/>
              <a:ext cx="1344785" cy="944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="" xmlns:a16="http://schemas.microsoft.com/office/drawing/2014/main" id="{3AAC4C25-A90B-4F4A-990D-5125EE8615AF}"/>
                </a:ext>
              </a:extLst>
            </p:cNvPr>
            <p:cNvCxnSpPr>
              <a:cxnSpLocks/>
              <a:stCxn id="159" idx="7"/>
              <a:endCxn id="160" idx="3"/>
            </p:cNvCxnSpPr>
            <p:nvPr userDrawn="1"/>
          </p:nvCxnSpPr>
          <p:spPr>
            <a:xfrm flipH="1" flipV="1">
              <a:off x="6661348" y="3274044"/>
              <a:ext cx="529889" cy="12484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="" xmlns:a16="http://schemas.microsoft.com/office/drawing/2014/main" id="{68B25305-B55E-4D42-B14E-0BC3461ECFD5}"/>
                </a:ext>
              </a:extLst>
            </p:cNvPr>
            <p:cNvCxnSpPr>
              <a:cxnSpLocks/>
              <a:stCxn id="216" idx="1"/>
              <a:endCxn id="151" idx="0"/>
            </p:cNvCxnSpPr>
            <p:nvPr userDrawn="1"/>
          </p:nvCxnSpPr>
          <p:spPr>
            <a:xfrm>
              <a:off x="9564537" y="3108409"/>
              <a:ext cx="839037" cy="105532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="" xmlns:a16="http://schemas.microsoft.com/office/drawing/2014/main" id="{0A8DF0C8-F4E4-4CA1-9DFC-DC49BA52438A}"/>
                </a:ext>
              </a:extLst>
            </p:cNvPr>
            <p:cNvCxnSpPr>
              <a:cxnSpLocks/>
              <a:endCxn id="149" idx="3"/>
            </p:cNvCxnSpPr>
            <p:nvPr userDrawn="1"/>
          </p:nvCxnSpPr>
          <p:spPr>
            <a:xfrm flipH="1" flipV="1">
              <a:off x="11505573" y="5904589"/>
              <a:ext cx="674373" cy="3280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="" xmlns:a16="http://schemas.microsoft.com/office/drawing/2014/main" id="{F3B10811-B36A-4AD0-B1C3-B9773312F58F}"/>
                </a:ext>
              </a:extLst>
            </p:cNvPr>
            <p:cNvCxnSpPr>
              <a:cxnSpLocks/>
              <a:stCxn id="150" idx="2"/>
              <a:endCxn id="149" idx="6"/>
            </p:cNvCxnSpPr>
            <p:nvPr userDrawn="1"/>
          </p:nvCxnSpPr>
          <p:spPr>
            <a:xfrm>
              <a:off x="10408795" y="5603601"/>
              <a:ext cx="895205" cy="2174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="" xmlns:a16="http://schemas.microsoft.com/office/drawing/2014/main" id="{FEDB9C36-7D89-48ED-B3FC-18A061E4A7A3}"/>
                </a:ext>
              </a:extLst>
            </p:cNvPr>
            <p:cNvCxnSpPr>
              <a:cxnSpLocks/>
              <a:stCxn id="165" idx="0"/>
              <a:endCxn id="149" idx="5"/>
            </p:cNvCxnSpPr>
            <p:nvPr userDrawn="1"/>
          </p:nvCxnSpPr>
          <p:spPr>
            <a:xfrm flipV="1">
              <a:off x="10069009" y="5904589"/>
              <a:ext cx="1269576" cy="92154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="" xmlns:a16="http://schemas.microsoft.com/office/drawing/2014/main" id="{3771B6F4-844A-41A0-A4D7-B2773A20E416}"/>
                </a:ext>
              </a:extLst>
            </p:cNvPr>
            <p:cNvCxnSpPr>
              <a:cxnSpLocks/>
              <a:endCxn id="149" idx="4"/>
            </p:cNvCxnSpPr>
            <p:nvPr userDrawn="1"/>
          </p:nvCxnSpPr>
          <p:spPr>
            <a:xfrm flipH="1" flipV="1">
              <a:off x="11422079" y="5939173"/>
              <a:ext cx="271967" cy="910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="" xmlns:a16="http://schemas.microsoft.com/office/drawing/2014/main" id="{C7431C9F-50D5-4356-AF92-7F68EBE14540}"/>
                </a:ext>
              </a:extLst>
            </p:cNvPr>
            <p:cNvCxnSpPr>
              <a:cxnSpLocks/>
              <a:stCxn id="165" idx="2"/>
              <a:endCxn id="150" idx="4"/>
            </p:cNvCxnSpPr>
            <p:nvPr userDrawn="1"/>
          </p:nvCxnSpPr>
          <p:spPr>
            <a:xfrm flipV="1">
              <a:off x="9994466" y="5678297"/>
              <a:ext cx="339634" cy="11471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="" xmlns:a16="http://schemas.microsoft.com/office/drawing/2014/main" id="{83CC32A4-39F8-40C5-AE21-ECAB0B51295B}"/>
                </a:ext>
              </a:extLst>
            </p:cNvPr>
            <p:cNvCxnSpPr>
              <a:cxnSpLocks/>
              <a:stCxn id="153" idx="2"/>
              <a:endCxn id="150" idx="6"/>
            </p:cNvCxnSpPr>
            <p:nvPr userDrawn="1"/>
          </p:nvCxnSpPr>
          <p:spPr>
            <a:xfrm flipV="1">
              <a:off x="8901623" y="5603601"/>
              <a:ext cx="1357780" cy="1079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="" xmlns:a16="http://schemas.microsoft.com/office/drawing/2014/main" id="{165EED85-E319-4AA4-9937-CEDF4ABEB7EF}"/>
                </a:ext>
              </a:extLst>
            </p:cNvPr>
            <p:cNvCxnSpPr>
              <a:cxnSpLocks/>
              <a:stCxn id="153" idx="4"/>
            </p:cNvCxnSpPr>
            <p:nvPr userDrawn="1"/>
          </p:nvCxnSpPr>
          <p:spPr>
            <a:xfrm flipH="1">
              <a:off x="8785593" y="5786266"/>
              <a:ext cx="41334" cy="10424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="" xmlns:a16="http://schemas.microsoft.com/office/drawing/2014/main" id="{27A647AD-37B1-4F43-8319-55BF6348E3E3}"/>
                </a:ext>
              </a:extLst>
            </p:cNvPr>
            <p:cNvCxnSpPr>
              <a:cxnSpLocks/>
              <a:stCxn id="154" idx="3"/>
            </p:cNvCxnSpPr>
            <p:nvPr userDrawn="1"/>
          </p:nvCxnSpPr>
          <p:spPr>
            <a:xfrm>
              <a:off x="7413535" y="5883908"/>
              <a:ext cx="565475" cy="9587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="" xmlns:a16="http://schemas.microsoft.com/office/drawing/2014/main" id="{84BD915B-12CA-4147-87EA-26364D36E213}"/>
                </a:ext>
              </a:extLst>
            </p:cNvPr>
            <p:cNvCxnSpPr>
              <a:cxnSpLocks/>
              <a:stCxn id="154" idx="2"/>
              <a:endCxn id="153" idx="6"/>
            </p:cNvCxnSpPr>
            <p:nvPr userDrawn="1"/>
          </p:nvCxnSpPr>
          <p:spPr>
            <a:xfrm flipV="1">
              <a:off x="7446352" y="5711570"/>
              <a:ext cx="1305879" cy="93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="" xmlns:a16="http://schemas.microsoft.com/office/drawing/2014/main" id="{BC945BD5-D3EE-449F-BDD4-EE77083ACB9A}"/>
                </a:ext>
              </a:extLst>
            </p:cNvPr>
            <p:cNvCxnSpPr>
              <a:cxnSpLocks/>
              <a:stCxn id="159" idx="4"/>
              <a:endCxn id="154" idx="0"/>
            </p:cNvCxnSpPr>
            <p:nvPr userDrawn="1"/>
          </p:nvCxnSpPr>
          <p:spPr>
            <a:xfrm>
              <a:off x="7270464" y="4713764"/>
              <a:ext cx="63844" cy="9788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="" xmlns:a16="http://schemas.microsoft.com/office/drawing/2014/main" id="{FE230071-FA3B-4901-870E-1CD290D62A0B}"/>
                </a:ext>
              </a:extLst>
            </p:cNvPr>
            <p:cNvCxnSpPr>
              <a:cxnSpLocks/>
              <a:stCxn id="158" idx="3"/>
              <a:endCxn id="154" idx="7"/>
            </p:cNvCxnSpPr>
            <p:nvPr userDrawn="1"/>
          </p:nvCxnSpPr>
          <p:spPr>
            <a:xfrm>
              <a:off x="5682113" y="5075781"/>
              <a:ext cx="1572968" cy="6496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="" xmlns:a16="http://schemas.microsoft.com/office/drawing/2014/main" id="{9D3CDA2C-BF37-4160-9E31-E032C9E4D313}"/>
                </a:ext>
              </a:extLst>
            </p:cNvPr>
            <p:cNvCxnSpPr>
              <a:cxnSpLocks/>
              <a:stCxn id="158" idx="2"/>
              <a:endCxn id="159" idx="6"/>
            </p:cNvCxnSpPr>
            <p:nvPr userDrawn="1"/>
          </p:nvCxnSpPr>
          <p:spPr>
            <a:xfrm flipV="1">
              <a:off x="5699103" y="4601720"/>
              <a:ext cx="1459318" cy="3900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="" xmlns:a16="http://schemas.microsoft.com/office/drawing/2014/main" id="{CB522238-E2C6-4475-A3EA-DDD2AA8101F6}"/>
                </a:ext>
              </a:extLst>
            </p:cNvPr>
            <p:cNvCxnSpPr>
              <a:cxnSpLocks/>
              <a:stCxn id="158" idx="1"/>
              <a:endCxn id="160" idx="4"/>
            </p:cNvCxnSpPr>
            <p:nvPr userDrawn="1"/>
          </p:nvCxnSpPr>
          <p:spPr>
            <a:xfrm flipV="1">
              <a:off x="5651680" y="3295922"/>
              <a:ext cx="956850" cy="162435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="" xmlns:a16="http://schemas.microsoft.com/office/drawing/2014/main" id="{233C6D0C-FA96-4E98-A199-5916D8D702D3}"/>
                </a:ext>
              </a:extLst>
            </p:cNvPr>
            <p:cNvCxnSpPr>
              <a:cxnSpLocks/>
              <a:stCxn id="156" idx="1"/>
              <a:endCxn id="160" idx="5"/>
            </p:cNvCxnSpPr>
            <p:nvPr userDrawn="1"/>
          </p:nvCxnSpPr>
          <p:spPr>
            <a:xfrm flipV="1">
              <a:off x="4477836" y="3274044"/>
              <a:ext cx="2077876" cy="1772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="" xmlns:a16="http://schemas.microsoft.com/office/drawing/2014/main" id="{A729AD61-2C90-4A40-9373-111E09D129FF}"/>
                </a:ext>
              </a:extLst>
            </p:cNvPr>
            <p:cNvCxnSpPr>
              <a:cxnSpLocks/>
              <a:stCxn id="156" idx="0"/>
              <a:endCxn id="157" idx="4"/>
            </p:cNvCxnSpPr>
            <p:nvPr userDrawn="1"/>
          </p:nvCxnSpPr>
          <p:spPr>
            <a:xfrm flipV="1">
              <a:off x="4430367" y="4043431"/>
              <a:ext cx="58508" cy="9715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="" xmlns:a16="http://schemas.microsoft.com/office/drawing/2014/main" id="{CCD5735F-C572-4051-AFD1-2FDB5C9E41CD}"/>
                </a:ext>
              </a:extLst>
            </p:cNvPr>
            <p:cNvCxnSpPr>
              <a:cxnSpLocks/>
              <a:stCxn id="162" idx="0"/>
              <a:endCxn id="161" idx="4"/>
            </p:cNvCxnSpPr>
            <p:nvPr userDrawn="1"/>
          </p:nvCxnSpPr>
          <p:spPr>
            <a:xfrm flipV="1">
              <a:off x="2274960" y="3873481"/>
              <a:ext cx="236156" cy="11539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="" xmlns:a16="http://schemas.microsoft.com/office/drawing/2014/main" id="{0FEF02E9-3660-47F0-8B9A-F0001D874234}"/>
                </a:ext>
              </a:extLst>
            </p:cNvPr>
            <p:cNvCxnSpPr>
              <a:cxnSpLocks/>
              <a:stCxn id="190" idx="7"/>
              <a:endCxn id="161" idx="5"/>
            </p:cNvCxnSpPr>
            <p:nvPr userDrawn="1"/>
          </p:nvCxnSpPr>
          <p:spPr>
            <a:xfrm flipV="1">
              <a:off x="1153506" y="3840664"/>
              <a:ext cx="1278383" cy="71666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="" xmlns:a16="http://schemas.microsoft.com/office/drawing/2014/main" id="{54F3F369-F64B-4F9C-85D1-D648D50CE0B4}"/>
                </a:ext>
              </a:extLst>
            </p:cNvPr>
            <p:cNvCxnSpPr>
              <a:cxnSpLocks/>
              <a:endCxn id="162" idx="6"/>
            </p:cNvCxnSpPr>
            <p:nvPr userDrawn="1"/>
          </p:nvCxnSpPr>
          <p:spPr>
            <a:xfrm flipV="1">
              <a:off x="1109306" y="5139476"/>
              <a:ext cx="1053610" cy="4204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="" xmlns:a16="http://schemas.microsoft.com/office/drawing/2014/main" id="{4F94C582-AC89-4DE1-AA8B-F09965AB1C62}"/>
                </a:ext>
              </a:extLst>
            </p:cNvPr>
            <p:cNvCxnSpPr>
              <a:cxnSpLocks/>
              <a:stCxn id="189" idx="5"/>
              <a:endCxn id="163" idx="6"/>
            </p:cNvCxnSpPr>
            <p:nvPr userDrawn="1"/>
          </p:nvCxnSpPr>
          <p:spPr>
            <a:xfrm>
              <a:off x="1094332" y="5702233"/>
              <a:ext cx="1771424" cy="47755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="" xmlns:a16="http://schemas.microsoft.com/office/drawing/2014/main" id="{4523F999-D436-4633-ACDB-24472C3CC257}"/>
                </a:ext>
              </a:extLst>
            </p:cNvPr>
            <p:cNvCxnSpPr>
              <a:cxnSpLocks/>
              <a:endCxn id="163" idx="4"/>
            </p:cNvCxnSpPr>
            <p:nvPr userDrawn="1"/>
          </p:nvCxnSpPr>
          <p:spPr>
            <a:xfrm flipV="1">
              <a:off x="2739040" y="6254482"/>
              <a:ext cx="201412" cy="54393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="" xmlns:a16="http://schemas.microsoft.com/office/drawing/2014/main" id="{B3D64676-DB67-40B9-AEC9-9B75F16D631D}"/>
                </a:ext>
              </a:extLst>
            </p:cNvPr>
            <p:cNvCxnSpPr>
              <a:cxnSpLocks/>
              <a:stCxn id="163" idx="3"/>
            </p:cNvCxnSpPr>
            <p:nvPr userDrawn="1"/>
          </p:nvCxnSpPr>
          <p:spPr>
            <a:xfrm>
              <a:off x="2993271" y="6232605"/>
              <a:ext cx="836426" cy="5658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="" xmlns:a16="http://schemas.microsoft.com/office/drawing/2014/main" id="{1F7355A7-F8E5-41B2-9B05-B62EF4732C59}"/>
                </a:ext>
              </a:extLst>
            </p:cNvPr>
            <p:cNvCxnSpPr>
              <a:cxnSpLocks/>
              <a:stCxn id="163" idx="3"/>
              <a:endCxn id="155" idx="6"/>
            </p:cNvCxnSpPr>
            <p:nvPr userDrawn="1"/>
          </p:nvCxnSpPr>
          <p:spPr>
            <a:xfrm flipV="1">
              <a:off x="2993270" y="6187800"/>
              <a:ext cx="1496920" cy="4480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="" xmlns:a16="http://schemas.microsoft.com/office/drawing/2014/main" id="{99823B59-3C0E-455B-8FF9-04B29851A6A0}"/>
                </a:ext>
              </a:extLst>
            </p:cNvPr>
            <p:cNvCxnSpPr>
              <a:cxnSpLocks/>
              <a:stCxn id="163" idx="1"/>
              <a:endCxn id="156" idx="5"/>
            </p:cNvCxnSpPr>
            <p:nvPr userDrawn="1"/>
          </p:nvCxnSpPr>
          <p:spPr>
            <a:xfrm flipV="1">
              <a:off x="2993270" y="5129624"/>
              <a:ext cx="1360178" cy="99734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="" xmlns:a16="http://schemas.microsoft.com/office/drawing/2014/main" id="{312ED6C6-4020-4BB9-A786-2506D8F27791}"/>
                </a:ext>
              </a:extLst>
            </p:cNvPr>
            <p:cNvCxnSpPr>
              <a:cxnSpLocks/>
              <a:stCxn id="162" idx="2"/>
              <a:endCxn id="156" idx="6"/>
            </p:cNvCxnSpPr>
            <p:nvPr userDrawn="1"/>
          </p:nvCxnSpPr>
          <p:spPr>
            <a:xfrm flipV="1">
              <a:off x="2387004" y="5073530"/>
              <a:ext cx="1955408" cy="659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="" xmlns:a16="http://schemas.microsoft.com/office/drawing/2014/main" id="{9FE7B4C3-08E4-4D39-9F8A-9F58159511B1}"/>
                </a:ext>
              </a:extLst>
            </p:cNvPr>
            <p:cNvCxnSpPr>
              <a:cxnSpLocks/>
              <a:stCxn id="161" idx="3"/>
              <a:endCxn id="156" idx="7"/>
            </p:cNvCxnSpPr>
            <p:nvPr userDrawn="1"/>
          </p:nvCxnSpPr>
          <p:spPr>
            <a:xfrm>
              <a:off x="2590343" y="3840664"/>
              <a:ext cx="1783930" cy="118539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="" xmlns:a16="http://schemas.microsoft.com/office/drawing/2014/main" id="{95B5A73C-6A49-4311-81A1-40E05BC85011}"/>
                </a:ext>
              </a:extLst>
            </p:cNvPr>
            <p:cNvCxnSpPr>
              <a:cxnSpLocks/>
              <a:stCxn id="161" idx="2"/>
              <a:endCxn id="157" idx="6"/>
            </p:cNvCxnSpPr>
            <p:nvPr userDrawn="1"/>
          </p:nvCxnSpPr>
          <p:spPr>
            <a:xfrm>
              <a:off x="2623160" y="3761437"/>
              <a:ext cx="1780131" cy="14864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="" xmlns:a16="http://schemas.microsoft.com/office/drawing/2014/main" id="{8B3880C6-3B0F-467B-8B62-1CC43C10042B}"/>
                </a:ext>
              </a:extLst>
            </p:cNvPr>
            <p:cNvCxnSpPr>
              <a:cxnSpLocks/>
              <a:stCxn id="157" idx="1"/>
              <a:endCxn id="160" idx="6"/>
            </p:cNvCxnSpPr>
            <p:nvPr userDrawn="1"/>
          </p:nvCxnSpPr>
          <p:spPr>
            <a:xfrm flipV="1">
              <a:off x="4607055" y="3221226"/>
              <a:ext cx="1926779" cy="65221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="" xmlns:a16="http://schemas.microsoft.com/office/drawing/2014/main" id="{95C7548A-EB61-44C1-85E4-C4F4D4CEF154}"/>
                </a:ext>
              </a:extLst>
            </p:cNvPr>
            <p:cNvCxnSpPr>
              <a:cxnSpLocks/>
              <a:stCxn id="156" idx="2"/>
              <a:endCxn id="158" idx="6"/>
            </p:cNvCxnSpPr>
            <p:nvPr userDrawn="1"/>
          </p:nvCxnSpPr>
          <p:spPr>
            <a:xfrm flipV="1">
              <a:off x="4488872" y="5034766"/>
              <a:ext cx="990314" cy="6821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="" xmlns:a16="http://schemas.microsoft.com/office/drawing/2014/main" id="{AFD0F992-182A-4AA4-9AA3-1D667E3305FC}"/>
                </a:ext>
              </a:extLst>
            </p:cNvPr>
            <p:cNvCxnSpPr>
              <a:cxnSpLocks/>
              <a:stCxn id="155" idx="1"/>
              <a:endCxn id="158" idx="5"/>
            </p:cNvCxnSpPr>
            <p:nvPr userDrawn="1"/>
          </p:nvCxnSpPr>
          <p:spPr>
            <a:xfrm flipV="1">
              <a:off x="4681461" y="5106214"/>
              <a:ext cx="845148" cy="10023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="" xmlns:a16="http://schemas.microsoft.com/office/drawing/2014/main" id="{235BDD1C-461D-44FD-B830-0C84D42E5C51}"/>
                </a:ext>
              </a:extLst>
            </p:cNvPr>
            <p:cNvCxnSpPr>
              <a:cxnSpLocks/>
              <a:stCxn id="155" idx="3"/>
              <a:endCxn id="166" idx="1"/>
            </p:cNvCxnSpPr>
            <p:nvPr userDrawn="1"/>
          </p:nvCxnSpPr>
          <p:spPr>
            <a:xfrm>
              <a:off x="4681461" y="6267027"/>
              <a:ext cx="1470253" cy="56805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>
              <a:extLst>
                <a:ext uri="{FF2B5EF4-FFF2-40B4-BE49-F238E27FC236}">
                  <a16:creationId xmlns="" xmlns:a16="http://schemas.microsoft.com/office/drawing/2014/main" id="{E7DF0928-E9BB-407B-9C07-682EAE36AB7D}"/>
                </a:ext>
              </a:extLst>
            </p:cNvPr>
            <p:cNvCxnSpPr>
              <a:cxnSpLocks/>
              <a:stCxn id="158" idx="4"/>
              <a:endCxn id="166" idx="2"/>
            </p:cNvCxnSpPr>
            <p:nvPr userDrawn="1"/>
          </p:nvCxnSpPr>
          <p:spPr>
            <a:xfrm>
              <a:off x="5610665" y="5123204"/>
              <a:ext cx="652864" cy="171292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="" xmlns:a16="http://schemas.microsoft.com/office/drawing/2014/main" id="{2446533E-7A02-4BE9-BBBC-2CCADCDE0D1E}"/>
                </a:ext>
              </a:extLst>
            </p:cNvPr>
            <p:cNvCxnSpPr>
              <a:cxnSpLocks/>
              <a:stCxn id="154" idx="5"/>
              <a:endCxn id="166" idx="0"/>
            </p:cNvCxnSpPr>
            <p:nvPr userDrawn="1"/>
          </p:nvCxnSpPr>
          <p:spPr>
            <a:xfrm flipH="1">
              <a:off x="6375345" y="5883908"/>
              <a:ext cx="879736" cy="95325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>
              <a:extLst>
                <a:ext uri="{FF2B5EF4-FFF2-40B4-BE49-F238E27FC236}">
                  <a16:creationId xmlns="" xmlns:a16="http://schemas.microsoft.com/office/drawing/2014/main" id="{6ECDB391-731C-404B-85D4-C2628967D634}"/>
                </a:ext>
              </a:extLst>
            </p:cNvPr>
            <p:cNvCxnSpPr>
              <a:cxnSpLocks/>
              <a:stCxn id="155" idx="7"/>
              <a:endCxn id="156" idx="3"/>
            </p:cNvCxnSpPr>
            <p:nvPr userDrawn="1"/>
          </p:nvCxnSpPr>
          <p:spPr>
            <a:xfrm flipH="1" flipV="1">
              <a:off x="4457011" y="5150449"/>
              <a:ext cx="65996" cy="95812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>
              <a:extLst>
                <a:ext uri="{FF2B5EF4-FFF2-40B4-BE49-F238E27FC236}">
                  <a16:creationId xmlns="" xmlns:a16="http://schemas.microsoft.com/office/drawing/2014/main" id="{96D2F6C9-FEC3-4ADF-AA24-325DDE138937}"/>
                </a:ext>
              </a:extLst>
            </p:cNvPr>
            <p:cNvCxnSpPr>
              <a:cxnSpLocks/>
              <a:stCxn id="153" idx="7"/>
              <a:endCxn id="159" idx="3"/>
            </p:cNvCxnSpPr>
            <p:nvPr userDrawn="1"/>
          </p:nvCxnSpPr>
          <p:spPr>
            <a:xfrm flipH="1" flipV="1">
              <a:off x="7349691" y="4680947"/>
              <a:ext cx="1424418" cy="9778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>
              <a:extLst>
                <a:ext uri="{FF2B5EF4-FFF2-40B4-BE49-F238E27FC236}">
                  <a16:creationId xmlns="" xmlns:a16="http://schemas.microsoft.com/office/drawing/2014/main" id="{6B12357E-FF6B-4E99-89D4-6B33CE456113}"/>
                </a:ext>
              </a:extLst>
            </p:cNvPr>
            <p:cNvCxnSpPr>
              <a:cxnSpLocks/>
              <a:endCxn id="155" idx="4"/>
            </p:cNvCxnSpPr>
            <p:nvPr userDrawn="1"/>
          </p:nvCxnSpPr>
          <p:spPr>
            <a:xfrm flipV="1">
              <a:off x="4489041" y="6299844"/>
              <a:ext cx="113193" cy="5461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>
              <a:extLst>
                <a:ext uri="{FF2B5EF4-FFF2-40B4-BE49-F238E27FC236}">
                  <a16:creationId xmlns="" xmlns:a16="http://schemas.microsoft.com/office/drawing/2014/main" id="{CBB8C5EF-8D5B-411B-931F-BAE9CF677D5C}"/>
                </a:ext>
              </a:extLst>
            </p:cNvPr>
            <p:cNvCxnSpPr>
              <a:cxnSpLocks/>
              <a:stCxn id="163" idx="7"/>
              <a:endCxn id="162" idx="4"/>
            </p:cNvCxnSpPr>
            <p:nvPr userDrawn="1"/>
          </p:nvCxnSpPr>
          <p:spPr>
            <a:xfrm flipH="1" flipV="1">
              <a:off x="2274960" y="5251520"/>
              <a:ext cx="612674" cy="8754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9" name="Oval 148">
              <a:extLst>
                <a:ext uri="{FF2B5EF4-FFF2-40B4-BE49-F238E27FC236}">
                  <a16:creationId xmlns="" xmlns:a16="http://schemas.microsoft.com/office/drawing/2014/main" id="{918CD5B5-7BA7-4AAA-B55C-52A783DED9C2}"/>
                </a:ext>
              </a:extLst>
            </p:cNvPr>
            <p:cNvSpPr/>
            <p:nvPr userDrawn="1"/>
          </p:nvSpPr>
          <p:spPr>
            <a:xfrm flipH="1">
              <a:off x="11304001" y="5703017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Oval 149">
              <a:extLst>
                <a:ext uri="{FF2B5EF4-FFF2-40B4-BE49-F238E27FC236}">
                  <a16:creationId xmlns="" xmlns:a16="http://schemas.microsoft.com/office/drawing/2014/main" id="{B1867FA9-EA25-46D4-955D-D750DF4202FA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0259403" y="5528905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Oval 150">
              <a:extLst>
                <a:ext uri="{FF2B5EF4-FFF2-40B4-BE49-F238E27FC236}">
                  <a16:creationId xmlns="" xmlns:a16="http://schemas.microsoft.com/office/drawing/2014/main" id="{4EB8A289-7281-4C44-A8FA-CF490A67DE5F}"/>
                </a:ext>
              </a:extLst>
            </p:cNvPr>
            <p:cNvSpPr/>
            <p:nvPr userDrawn="1"/>
          </p:nvSpPr>
          <p:spPr>
            <a:xfrm flipH="1">
              <a:off x="10291530" y="416373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Oval 151">
              <a:extLst>
                <a:ext uri="{FF2B5EF4-FFF2-40B4-BE49-F238E27FC236}">
                  <a16:creationId xmlns="" xmlns:a16="http://schemas.microsoft.com/office/drawing/2014/main" id="{DE92BBD4-127C-4A55-B360-F0703EF32816}"/>
                </a:ext>
              </a:extLst>
            </p:cNvPr>
            <p:cNvSpPr/>
            <p:nvPr userDrawn="1"/>
          </p:nvSpPr>
          <p:spPr>
            <a:xfrm flipH="1">
              <a:off x="8727293" y="43952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Oval 152">
              <a:extLst>
                <a:ext uri="{FF2B5EF4-FFF2-40B4-BE49-F238E27FC236}">
                  <a16:creationId xmlns="" xmlns:a16="http://schemas.microsoft.com/office/drawing/2014/main" id="{4E8DC9A0-C9AE-4F6B-B074-554E988FD734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8752231" y="5636874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Oval 153">
              <a:extLst>
                <a:ext uri="{FF2B5EF4-FFF2-40B4-BE49-F238E27FC236}">
                  <a16:creationId xmlns="" xmlns:a16="http://schemas.microsoft.com/office/drawing/2014/main" id="{350E12A7-92D2-4832-8C11-D2EF077CAA60}"/>
                </a:ext>
              </a:extLst>
            </p:cNvPr>
            <p:cNvSpPr/>
            <p:nvPr userDrawn="1"/>
          </p:nvSpPr>
          <p:spPr>
            <a:xfrm flipH="1">
              <a:off x="7222264" y="569263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Oval 154">
              <a:extLst>
                <a:ext uri="{FF2B5EF4-FFF2-40B4-BE49-F238E27FC236}">
                  <a16:creationId xmlns="" xmlns:a16="http://schemas.microsoft.com/office/drawing/2014/main" id="{997A0C3D-DE6B-47AF-BF4D-355EE879A62D}"/>
                </a:ext>
              </a:extLst>
            </p:cNvPr>
            <p:cNvSpPr/>
            <p:nvPr userDrawn="1"/>
          </p:nvSpPr>
          <p:spPr>
            <a:xfrm flipH="1">
              <a:off x="4490190" y="607575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Oval 155">
              <a:extLst>
                <a:ext uri="{FF2B5EF4-FFF2-40B4-BE49-F238E27FC236}">
                  <a16:creationId xmlns="" xmlns:a16="http://schemas.microsoft.com/office/drawing/2014/main" id="{CAF18318-0B39-401E-A80B-5022BF0A5F77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H="1">
              <a:off x="4340946" y="501355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Oval 156">
              <a:extLst>
                <a:ext uri="{FF2B5EF4-FFF2-40B4-BE49-F238E27FC236}">
                  <a16:creationId xmlns="" xmlns:a16="http://schemas.microsoft.com/office/drawing/2014/main" id="{5E4ED360-1F4F-4BF4-B7E4-939726B81390}"/>
                </a:ext>
              </a:extLst>
            </p:cNvPr>
            <p:cNvSpPr/>
            <p:nvPr userDrawn="1"/>
          </p:nvSpPr>
          <p:spPr>
            <a:xfrm rot="738506" flipH="1">
              <a:off x="4400716" y="382191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Oval 157">
              <a:extLst>
                <a:ext uri="{FF2B5EF4-FFF2-40B4-BE49-F238E27FC236}">
                  <a16:creationId xmlns="" xmlns:a16="http://schemas.microsoft.com/office/drawing/2014/main" id="{63E9B74E-BA0F-489D-87B1-DC19435EBCAC}"/>
                </a:ext>
              </a:extLst>
            </p:cNvPr>
            <p:cNvSpPr/>
            <p:nvPr userDrawn="1"/>
          </p:nvSpPr>
          <p:spPr>
            <a:xfrm rot="20935587" flipH="1">
              <a:off x="5477100" y="490120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Oval 158">
              <a:extLst>
                <a:ext uri="{FF2B5EF4-FFF2-40B4-BE49-F238E27FC236}">
                  <a16:creationId xmlns="" xmlns:a16="http://schemas.microsoft.com/office/drawing/2014/main" id="{45BAFD2B-A9A5-481D-88DA-82FDB857E53B}"/>
                </a:ext>
              </a:extLst>
            </p:cNvPr>
            <p:cNvSpPr/>
            <p:nvPr userDrawn="1"/>
          </p:nvSpPr>
          <p:spPr>
            <a:xfrm flipH="1">
              <a:off x="7158420" y="448967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>
              <a:extLst>
                <a:ext uri="{FF2B5EF4-FFF2-40B4-BE49-F238E27FC236}">
                  <a16:creationId xmlns="" xmlns:a16="http://schemas.microsoft.com/office/drawing/2014/main" id="{7FC3C5CD-DEBC-43B6-BCA5-62C5367D370A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533834" y="314653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>
              <a:extLst>
                <a:ext uri="{FF2B5EF4-FFF2-40B4-BE49-F238E27FC236}">
                  <a16:creationId xmlns="" xmlns:a16="http://schemas.microsoft.com/office/drawing/2014/main" id="{9633E220-DACF-41BA-887C-0F82F1ED870A}"/>
                </a:ext>
              </a:extLst>
            </p:cNvPr>
            <p:cNvSpPr/>
            <p:nvPr userDrawn="1"/>
          </p:nvSpPr>
          <p:spPr>
            <a:xfrm flipH="1">
              <a:off x="2399072" y="3649393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Oval 161">
              <a:extLst>
                <a:ext uri="{FF2B5EF4-FFF2-40B4-BE49-F238E27FC236}">
                  <a16:creationId xmlns="" xmlns:a16="http://schemas.microsoft.com/office/drawing/2014/main" id="{DE42CE21-B5FF-4B0C-9889-7E06D3130A30}"/>
                </a:ext>
              </a:extLst>
            </p:cNvPr>
            <p:cNvSpPr/>
            <p:nvPr userDrawn="1"/>
          </p:nvSpPr>
          <p:spPr>
            <a:xfrm flipH="1">
              <a:off x="2162916" y="502743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Oval 162">
              <a:extLst>
                <a:ext uri="{FF2B5EF4-FFF2-40B4-BE49-F238E27FC236}">
                  <a16:creationId xmlns="" xmlns:a16="http://schemas.microsoft.com/office/drawing/2014/main" id="{471B7682-0FDC-42EA-812E-4E3FDB250781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2865756" y="610509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Oval 163">
              <a:extLst>
                <a:ext uri="{FF2B5EF4-FFF2-40B4-BE49-F238E27FC236}">
                  <a16:creationId xmlns="" xmlns:a16="http://schemas.microsoft.com/office/drawing/2014/main" id="{F4E72050-C69C-42F9-96C3-C2957922C80E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1489475" y="455079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Chord 164">
              <a:extLst>
                <a:ext uri="{FF2B5EF4-FFF2-40B4-BE49-F238E27FC236}">
                  <a16:creationId xmlns="" xmlns:a16="http://schemas.microsoft.com/office/drawing/2014/main" id="{7CA00376-0EE2-4B06-9D7B-B125A6E09ABD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919813" y="6746029"/>
              <a:ext cx="149392" cy="149392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Chord 165">
              <a:extLst>
                <a:ext uri="{FF2B5EF4-FFF2-40B4-BE49-F238E27FC236}">
                  <a16:creationId xmlns="" xmlns:a16="http://schemas.microsoft.com/office/drawing/2014/main" id="{57F280ED-BB4E-4E25-A44A-6CD8135A8B96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151551" y="6717004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7" name="Straight Connector 166">
              <a:extLst>
                <a:ext uri="{FF2B5EF4-FFF2-40B4-BE49-F238E27FC236}">
                  <a16:creationId xmlns="" xmlns:a16="http://schemas.microsoft.com/office/drawing/2014/main" id="{AA77E452-5747-46E5-ABF3-6AC157DCCC70}"/>
                </a:ext>
              </a:extLst>
            </p:cNvPr>
            <p:cNvCxnSpPr>
              <a:cxnSpLocks/>
              <a:stCxn id="165" idx="1"/>
              <a:endCxn id="153" idx="3"/>
            </p:cNvCxnSpPr>
            <p:nvPr userDrawn="1"/>
          </p:nvCxnSpPr>
          <p:spPr>
            <a:xfrm flipH="1" flipV="1">
              <a:off x="8879746" y="5764388"/>
              <a:ext cx="1040177" cy="106036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Connector 167">
              <a:extLst>
                <a:ext uri="{FF2B5EF4-FFF2-40B4-BE49-F238E27FC236}">
                  <a16:creationId xmlns="" xmlns:a16="http://schemas.microsoft.com/office/drawing/2014/main" id="{20CDE5E1-34A1-481A-B2E2-387B2CBD1241}"/>
                </a:ext>
              </a:extLst>
            </p:cNvPr>
            <p:cNvCxnSpPr>
              <a:cxnSpLocks/>
              <a:stCxn id="187" idx="6"/>
              <a:endCxn id="161" idx="6"/>
            </p:cNvCxnSpPr>
            <p:nvPr userDrawn="1"/>
          </p:nvCxnSpPr>
          <p:spPr>
            <a:xfrm>
              <a:off x="1249806" y="3691601"/>
              <a:ext cx="1149266" cy="698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>
              <a:extLst>
                <a:ext uri="{FF2B5EF4-FFF2-40B4-BE49-F238E27FC236}">
                  <a16:creationId xmlns="" xmlns:a16="http://schemas.microsoft.com/office/drawing/2014/main" id="{FBF83BC1-9A13-4D9A-8782-5A73E98B3ADD}"/>
                </a:ext>
              </a:extLst>
            </p:cNvPr>
            <p:cNvCxnSpPr>
              <a:cxnSpLocks/>
              <a:stCxn id="184" idx="4"/>
              <a:endCxn id="190" idx="1"/>
            </p:cNvCxnSpPr>
            <p:nvPr userDrawn="1"/>
          </p:nvCxnSpPr>
          <p:spPr>
            <a:xfrm>
              <a:off x="181389" y="3694736"/>
              <a:ext cx="833340" cy="86259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Connector 169">
              <a:extLst>
                <a:ext uri="{FF2B5EF4-FFF2-40B4-BE49-F238E27FC236}">
                  <a16:creationId xmlns="" xmlns:a16="http://schemas.microsoft.com/office/drawing/2014/main" id="{3C8FFE22-7453-4801-944E-F13F978920C6}"/>
                </a:ext>
              </a:extLst>
            </p:cNvPr>
            <p:cNvCxnSpPr>
              <a:cxnSpLocks/>
              <a:stCxn id="190" idx="4"/>
              <a:endCxn id="189" idx="0"/>
            </p:cNvCxnSpPr>
            <p:nvPr userDrawn="1"/>
          </p:nvCxnSpPr>
          <p:spPr>
            <a:xfrm flipH="1">
              <a:off x="990250" y="4724846"/>
              <a:ext cx="93868" cy="726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>
              <a:extLst>
                <a:ext uri="{FF2B5EF4-FFF2-40B4-BE49-F238E27FC236}">
                  <a16:creationId xmlns="" xmlns:a16="http://schemas.microsoft.com/office/drawing/2014/main" id="{1E3E1655-67D3-4AF8-8B80-CBDAC34258E9}"/>
                </a:ext>
              </a:extLst>
            </p:cNvPr>
            <p:cNvCxnSpPr>
              <a:cxnSpLocks/>
              <a:stCxn id="188" idx="3"/>
            </p:cNvCxnSpPr>
            <p:nvPr userDrawn="1"/>
          </p:nvCxnSpPr>
          <p:spPr>
            <a:xfrm flipH="1">
              <a:off x="994391" y="6664731"/>
              <a:ext cx="195332" cy="1932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Connector 171">
              <a:extLst>
                <a:ext uri="{FF2B5EF4-FFF2-40B4-BE49-F238E27FC236}">
                  <a16:creationId xmlns="" xmlns:a16="http://schemas.microsoft.com/office/drawing/2014/main" id="{ADC782EA-CD84-4EEA-9A37-9C9284079F0D}"/>
                </a:ext>
              </a:extLst>
            </p:cNvPr>
            <p:cNvCxnSpPr>
              <a:cxnSpLocks/>
              <a:stCxn id="188" idx="0"/>
              <a:endCxn id="189" idx="4"/>
            </p:cNvCxnSpPr>
            <p:nvPr userDrawn="1"/>
          </p:nvCxnSpPr>
          <p:spPr>
            <a:xfrm flipH="1" flipV="1">
              <a:off x="990250" y="5745345"/>
              <a:ext cx="303555" cy="66811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>
              <a:extLst>
                <a:ext uri="{FF2B5EF4-FFF2-40B4-BE49-F238E27FC236}">
                  <a16:creationId xmlns="" xmlns:a16="http://schemas.microsoft.com/office/drawing/2014/main" id="{03764B74-6C2F-4126-8046-5794168C5A1F}"/>
                </a:ext>
              </a:extLst>
            </p:cNvPr>
            <p:cNvCxnSpPr>
              <a:cxnSpLocks/>
              <a:stCxn id="198" idx="1"/>
              <a:endCxn id="184" idx="3"/>
            </p:cNvCxnSpPr>
            <p:nvPr userDrawn="1"/>
          </p:nvCxnSpPr>
          <p:spPr>
            <a:xfrm flipV="1">
              <a:off x="7025" y="3684478"/>
              <a:ext cx="62174" cy="10396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>
              <a:extLst>
                <a:ext uri="{FF2B5EF4-FFF2-40B4-BE49-F238E27FC236}">
                  <a16:creationId xmlns="" xmlns:a16="http://schemas.microsoft.com/office/drawing/2014/main" id="{D4EDF647-0DDC-4B1F-9D35-50264C207371}"/>
                </a:ext>
              </a:extLst>
            </p:cNvPr>
            <p:cNvCxnSpPr>
              <a:cxnSpLocks/>
              <a:stCxn id="189" idx="2"/>
              <a:endCxn id="198" idx="0"/>
            </p:cNvCxnSpPr>
            <p:nvPr userDrawn="1"/>
          </p:nvCxnSpPr>
          <p:spPr>
            <a:xfrm flipH="1" flipV="1">
              <a:off x="4947" y="4947737"/>
              <a:ext cx="838109" cy="65041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>
              <a:extLst>
                <a:ext uri="{FF2B5EF4-FFF2-40B4-BE49-F238E27FC236}">
                  <a16:creationId xmlns="" xmlns:a16="http://schemas.microsoft.com/office/drawing/2014/main" id="{C1C349FE-A8BE-41F1-8263-96E3CCB375CE}"/>
                </a:ext>
              </a:extLst>
            </p:cNvPr>
            <p:cNvCxnSpPr>
              <a:cxnSpLocks/>
              <a:stCxn id="188" idx="1"/>
            </p:cNvCxnSpPr>
            <p:nvPr userDrawn="1"/>
          </p:nvCxnSpPr>
          <p:spPr>
            <a:xfrm flipH="1">
              <a:off x="0" y="6456567"/>
              <a:ext cx="1189723" cy="1905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>
              <a:extLst>
                <a:ext uri="{FF2B5EF4-FFF2-40B4-BE49-F238E27FC236}">
                  <a16:creationId xmlns="" xmlns:a16="http://schemas.microsoft.com/office/drawing/2014/main" id="{0FEC21BE-0572-4FDB-990B-9FBE780FFD20}"/>
                </a:ext>
              </a:extLst>
            </p:cNvPr>
            <p:cNvCxnSpPr>
              <a:cxnSpLocks/>
              <a:stCxn id="161" idx="1"/>
              <a:endCxn id="68" idx="0"/>
            </p:cNvCxnSpPr>
            <p:nvPr userDrawn="1"/>
          </p:nvCxnSpPr>
          <p:spPr>
            <a:xfrm flipV="1">
              <a:off x="2590343" y="2989715"/>
              <a:ext cx="770893" cy="69249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>
              <a:extLst>
                <a:ext uri="{FF2B5EF4-FFF2-40B4-BE49-F238E27FC236}">
                  <a16:creationId xmlns="" xmlns:a16="http://schemas.microsoft.com/office/drawing/2014/main" id="{F5D8913D-7314-4DF7-8A8F-6298A4FBEAA7}"/>
                </a:ext>
              </a:extLst>
            </p:cNvPr>
            <p:cNvCxnSpPr>
              <a:cxnSpLocks/>
              <a:stCxn id="186" idx="6"/>
              <a:endCxn id="185" idx="2"/>
            </p:cNvCxnSpPr>
            <p:nvPr userDrawn="1"/>
          </p:nvCxnSpPr>
          <p:spPr>
            <a:xfrm>
              <a:off x="683818" y="2689233"/>
              <a:ext cx="1046792" cy="26097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>
              <a:extLst>
                <a:ext uri="{FF2B5EF4-FFF2-40B4-BE49-F238E27FC236}">
                  <a16:creationId xmlns="" xmlns:a16="http://schemas.microsoft.com/office/drawing/2014/main" id="{682DBBFD-3D61-4A35-9A53-CDB7F1CF5F1A}"/>
                </a:ext>
              </a:extLst>
            </p:cNvPr>
            <p:cNvCxnSpPr>
              <a:cxnSpLocks/>
              <a:stCxn id="184" idx="7"/>
              <a:endCxn id="186" idx="3"/>
            </p:cNvCxnSpPr>
            <p:nvPr userDrawn="1"/>
          </p:nvCxnSpPr>
          <p:spPr>
            <a:xfrm flipV="1">
              <a:off x="206155" y="2793315"/>
              <a:ext cx="226387" cy="63057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>
              <a:extLst>
                <a:ext uri="{FF2B5EF4-FFF2-40B4-BE49-F238E27FC236}">
                  <a16:creationId xmlns="" xmlns:a16="http://schemas.microsoft.com/office/drawing/2014/main" id="{9B056A01-E964-4B68-8AD0-CBCD03C45EDF}"/>
                </a:ext>
              </a:extLst>
            </p:cNvPr>
            <p:cNvCxnSpPr>
              <a:cxnSpLocks/>
              <a:stCxn id="184" idx="5"/>
              <a:endCxn id="187" idx="2"/>
            </p:cNvCxnSpPr>
            <p:nvPr userDrawn="1"/>
          </p:nvCxnSpPr>
          <p:spPr>
            <a:xfrm>
              <a:off x="267973" y="3622660"/>
              <a:ext cx="785574" cy="689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179">
              <a:extLst>
                <a:ext uri="{FF2B5EF4-FFF2-40B4-BE49-F238E27FC236}">
                  <a16:creationId xmlns="" xmlns:a16="http://schemas.microsoft.com/office/drawing/2014/main" id="{B54F9885-287A-4DC7-9137-2CDE4D7CA098}"/>
                </a:ext>
              </a:extLst>
            </p:cNvPr>
            <p:cNvCxnSpPr>
              <a:cxnSpLocks/>
              <a:stCxn id="185" idx="3"/>
              <a:endCxn id="187" idx="7"/>
            </p:cNvCxnSpPr>
            <p:nvPr userDrawn="1"/>
          </p:nvCxnSpPr>
          <p:spPr>
            <a:xfrm flipH="1">
              <a:off x="1221065" y="3059892"/>
              <a:ext cx="554979" cy="56232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>
              <a:extLst>
                <a:ext uri="{FF2B5EF4-FFF2-40B4-BE49-F238E27FC236}">
                  <a16:creationId xmlns="" xmlns:a16="http://schemas.microsoft.com/office/drawing/2014/main" id="{6B26F277-DC45-4628-B233-EB399E4EB57A}"/>
                </a:ext>
              </a:extLst>
            </p:cNvPr>
            <p:cNvCxnSpPr>
              <a:cxnSpLocks/>
              <a:stCxn id="187" idx="4"/>
              <a:endCxn id="190" idx="0"/>
            </p:cNvCxnSpPr>
            <p:nvPr userDrawn="1"/>
          </p:nvCxnSpPr>
          <p:spPr>
            <a:xfrm flipH="1">
              <a:off x="1084118" y="3789730"/>
              <a:ext cx="67559" cy="7388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>
              <a:extLst>
                <a:ext uri="{FF2B5EF4-FFF2-40B4-BE49-F238E27FC236}">
                  <a16:creationId xmlns="" xmlns:a16="http://schemas.microsoft.com/office/drawing/2014/main" id="{49C7A482-614F-4EE2-8116-F8EBFBAABF53}"/>
                </a:ext>
              </a:extLst>
            </p:cNvPr>
            <p:cNvCxnSpPr>
              <a:cxnSpLocks/>
              <a:stCxn id="163" idx="2"/>
              <a:endCxn id="188" idx="2"/>
            </p:cNvCxnSpPr>
            <p:nvPr userDrawn="1"/>
          </p:nvCxnSpPr>
          <p:spPr>
            <a:xfrm flipH="1">
              <a:off x="1146611" y="6179786"/>
              <a:ext cx="1868537" cy="38086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>
              <a:extLst>
                <a:ext uri="{FF2B5EF4-FFF2-40B4-BE49-F238E27FC236}">
                  <a16:creationId xmlns="" xmlns:a16="http://schemas.microsoft.com/office/drawing/2014/main" id="{DCE28BA0-7308-40E5-98FF-FC21503A5B6A}"/>
                </a:ext>
              </a:extLst>
            </p:cNvPr>
            <p:cNvCxnSpPr>
              <a:cxnSpLocks/>
              <a:endCxn id="188" idx="5"/>
            </p:cNvCxnSpPr>
            <p:nvPr userDrawn="1"/>
          </p:nvCxnSpPr>
          <p:spPr>
            <a:xfrm flipH="1" flipV="1">
              <a:off x="1397887" y="6664731"/>
              <a:ext cx="704210" cy="27636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4" name="Oval 183">
              <a:extLst>
                <a:ext uri="{FF2B5EF4-FFF2-40B4-BE49-F238E27FC236}">
                  <a16:creationId xmlns="" xmlns:a16="http://schemas.microsoft.com/office/drawing/2014/main" id="{F684A9A5-FD03-43F7-821E-7CAED02F8CE0}"/>
                </a:ext>
              </a:extLst>
            </p:cNvPr>
            <p:cNvSpPr/>
            <p:nvPr userDrawn="1"/>
          </p:nvSpPr>
          <p:spPr>
            <a:xfrm rot="20563470">
              <a:off x="-9517" y="3406988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Oval 184">
              <a:extLst>
                <a:ext uri="{FF2B5EF4-FFF2-40B4-BE49-F238E27FC236}">
                  <a16:creationId xmlns="" xmlns:a16="http://schemas.microsoft.com/office/drawing/2014/main" id="{4B1FF205-9F88-462C-8123-8D3230362A05}"/>
                </a:ext>
              </a:extLst>
            </p:cNvPr>
            <p:cNvSpPr/>
            <p:nvPr userDrawn="1"/>
          </p:nvSpPr>
          <p:spPr>
            <a:xfrm>
              <a:off x="1730610" y="2795084"/>
              <a:ext cx="310242" cy="31024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Oval 185">
              <a:extLst>
                <a:ext uri="{FF2B5EF4-FFF2-40B4-BE49-F238E27FC236}">
                  <a16:creationId xmlns="" xmlns:a16="http://schemas.microsoft.com/office/drawing/2014/main" id="{DD0BCC4B-B86D-416D-8CA4-2F28B8158BF7}"/>
                </a:ext>
              </a:extLst>
            </p:cNvPr>
            <p:cNvSpPr/>
            <p:nvPr userDrawn="1"/>
          </p:nvSpPr>
          <p:spPr>
            <a:xfrm>
              <a:off x="389430" y="2542039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Oval 186">
              <a:extLst>
                <a:ext uri="{FF2B5EF4-FFF2-40B4-BE49-F238E27FC236}">
                  <a16:creationId xmlns="" xmlns:a16="http://schemas.microsoft.com/office/drawing/2014/main" id="{835BA151-9715-4892-9B9F-44AD33558115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053547" y="3593471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Oval 187">
              <a:extLst>
                <a:ext uri="{FF2B5EF4-FFF2-40B4-BE49-F238E27FC236}">
                  <a16:creationId xmlns="" xmlns:a16="http://schemas.microsoft.com/office/drawing/2014/main" id="{F69DD253-2962-479B-ABCC-E4A5E4371985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146611" y="6413455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Oval 188">
              <a:extLst>
                <a:ext uri="{FF2B5EF4-FFF2-40B4-BE49-F238E27FC236}">
                  <a16:creationId xmlns="" xmlns:a16="http://schemas.microsoft.com/office/drawing/2014/main" id="{526D8040-2E7B-4197-85D2-2B53408667B6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843056" y="5450957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Oval 189">
              <a:extLst>
                <a:ext uri="{FF2B5EF4-FFF2-40B4-BE49-F238E27FC236}">
                  <a16:creationId xmlns="" xmlns:a16="http://schemas.microsoft.com/office/drawing/2014/main" id="{D970FB96-3383-4573-B5CC-C540DD214A8C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985988" y="4528587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1" name="Straight Connector 190">
              <a:extLst>
                <a:ext uri="{FF2B5EF4-FFF2-40B4-BE49-F238E27FC236}">
                  <a16:creationId xmlns="" xmlns:a16="http://schemas.microsoft.com/office/drawing/2014/main" id="{F2D68DB8-1D21-4EF0-9E48-1574CCAA9B74}"/>
                </a:ext>
              </a:extLst>
            </p:cNvPr>
            <p:cNvCxnSpPr>
              <a:cxnSpLocks/>
              <a:stCxn id="190" idx="3"/>
            </p:cNvCxnSpPr>
            <p:nvPr userDrawn="1"/>
          </p:nvCxnSpPr>
          <p:spPr>
            <a:xfrm flipH="1">
              <a:off x="125106" y="4696105"/>
              <a:ext cx="889623" cy="1628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Straight Connector 191">
              <a:extLst>
                <a:ext uri="{FF2B5EF4-FFF2-40B4-BE49-F238E27FC236}">
                  <a16:creationId xmlns="" xmlns:a16="http://schemas.microsoft.com/office/drawing/2014/main" id="{5BCDDE6E-EA52-40A5-BB3F-79FF9E5D281F}"/>
                </a:ext>
              </a:extLst>
            </p:cNvPr>
            <p:cNvCxnSpPr>
              <a:cxnSpLocks/>
              <a:stCxn id="186" idx="4"/>
              <a:endCxn id="187" idx="1"/>
            </p:cNvCxnSpPr>
            <p:nvPr userDrawn="1"/>
          </p:nvCxnSpPr>
          <p:spPr>
            <a:xfrm>
              <a:off x="536624" y="2836427"/>
              <a:ext cx="545664" cy="78578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3" name="Oval 192">
              <a:extLst>
                <a:ext uri="{FF2B5EF4-FFF2-40B4-BE49-F238E27FC236}">
                  <a16:creationId xmlns="" xmlns:a16="http://schemas.microsoft.com/office/drawing/2014/main" id="{CCA03371-1F8C-40B6-AA4E-F18321AC69C6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972557" y="2874980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4" name="Straight Connector 193">
              <a:extLst>
                <a:ext uri="{FF2B5EF4-FFF2-40B4-BE49-F238E27FC236}">
                  <a16:creationId xmlns="" xmlns:a16="http://schemas.microsoft.com/office/drawing/2014/main" id="{B76A6D09-DC0C-458E-9093-BB5321FB7005}"/>
                </a:ext>
              </a:extLst>
            </p:cNvPr>
            <p:cNvCxnSpPr>
              <a:cxnSpLocks/>
              <a:stCxn id="193" idx="3"/>
              <a:endCxn id="157" idx="0"/>
            </p:cNvCxnSpPr>
            <p:nvPr userDrawn="1"/>
          </p:nvCxnSpPr>
          <p:spPr>
            <a:xfrm flipH="1">
              <a:off x="4536645" y="3042498"/>
              <a:ext cx="464653" cy="78199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Straight Connector 194">
              <a:extLst>
                <a:ext uri="{FF2B5EF4-FFF2-40B4-BE49-F238E27FC236}">
                  <a16:creationId xmlns="" xmlns:a16="http://schemas.microsoft.com/office/drawing/2014/main" id="{12CD88CD-0A38-4CC0-8654-B7A7F993F91F}"/>
                </a:ext>
              </a:extLst>
            </p:cNvPr>
            <p:cNvCxnSpPr>
              <a:cxnSpLocks/>
              <a:stCxn id="193" idx="2"/>
              <a:endCxn id="68" idx="6"/>
            </p:cNvCxnSpPr>
            <p:nvPr userDrawn="1"/>
          </p:nvCxnSpPr>
          <p:spPr>
            <a:xfrm flipH="1" flipV="1">
              <a:off x="3501498" y="2915999"/>
              <a:ext cx="1471059" cy="57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Straight Connector 195">
              <a:extLst>
                <a:ext uri="{FF2B5EF4-FFF2-40B4-BE49-F238E27FC236}">
                  <a16:creationId xmlns="" xmlns:a16="http://schemas.microsoft.com/office/drawing/2014/main" id="{F02F2C51-8333-441A-9C35-4657792FD377}"/>
                </a:ext>
              </a:extLst>
            </p:cNvPr>
            <p:cNvCxnSpPr>
              <a:cxnSpLocks/>
              <a:stCxn id="186" idx="7"/>
              <a:endCxn id="70" idx="1"/>
            </p:cNvCxnSpPr>
            <p:nvPr userDrawn="1"/>
          </p:nvCxnSpPr>
          <p:spPr>
            <a:xfrm flipV="1">
              <a:off x="640706" y="1905029"/>
              <a:ext cx="785344" cy="68012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Straight Connector 196">
              <a:extLst>
                <a:ext uri="{FF2B5EF4-FFF2-40B4-BE49-F238E27FC236}">
                  <a16:creationId xmlns="" xmlns:a16="http://schemas.microsoft.com/office/drawing/2014/main" id="{19E20C2C-3D8B-4180-A382-8A897EC4A50C}"/>
                </a:ext>
              </a:extLst>
            </p:cNvPr>
            <p:cNvCxnSpPr>
              <a:cxnSpLocks/>
              <a:endCxn id="186" idx="1"/>
            </p:cNvCxnSpPr>
            <p:nvPr userDrawn="1"/>
          </p:nvCxnSpPr>
          <p:spPr>
            <a:xfrm>
              <a:off x="-60734" y="2344833"/>
              <a:ext cx="493276" cy="2403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8" name="Chord 197">
              <a:extLst>
                <a:ext uri="{FF2B5EF4-FFF2-40B4-BE49-F238E27FC236}">
                  <a16:creationId xmlns="" xmlns:a16="http://schemas.microsoft.com/office/drawing/2014/main" id="{BA8AAD6F-48DD-4B4A-8B07-8D14F0482F25}"/>
                </a:ext>
              </a:extLst>
            </p:cNvPr>
            <p:cNvSpPr>
              <a:spLocks noChangeAspect="1"/>
            </p:cNvSpPr>
            <p:nvPr userDrawn="1"/>
          </p:nvSpPr>
          <p:spPr>
            <a:xfrm rot="5400000" flipH="1">
              <a:off x="-98982" y="4723943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9" name="Straight Connector 198">
              <a:extLst>
                <a:ext uri="{FF2B5EF4-FFF2-40B4-BE49-F238E27FC236}">
                  <a16:creationId xmlns="" xmlns:a16="http://schemas.microsoft.com/office/drawing/2014/main" id="{5619848B-D2DD-45E2-9E98-6D843AAFC00F}"/>
                </a:ext>
              </a:extLst>
            </p:cNvPr>
            <p:cNvCxnSpPr>
              <a:cxnSpLocks/>
              <a:stCxn id="189" idx="3"/>
            </p:cNvCxnSpPr>
            <p:nvPr userDrawn="1"/>
          </p:nvCxnSpPr>
          <p:spPr>
            <a:xfrm flipH="1">
              <a:off x="0" y="5702233"/>
              <a:ext cx="886168" cy="5647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Straight Connector 199">
              <a:extLst>
                <a:ext uri="{FF2B5EF4-FFF2-40B4-BE49-F238E27FC236}">
                  <a16:creationId xmlns="" xmlns:a16="http://schemas.microsoft.com/office/drawing/2014/main" id="{F4F32B7E-8633-40E7-BCCF-C102FDD59C1A}"/>
                </a:ext>
              </a:extLst>
            </p:cNvPr>
            <p:cNvCxnSpPr>
              <a:cxnSpLocks/>
              <a:stCxn id="185" idx="6"/>
              <a:endCxn id="68" idx="1"/>
            </p:cNvCxnSpPr>
            <p:nvPr userDrawn="1"/>
          </p:nvCxnSpPr>
          <p:spPr>
            <a:xfrm flipV="1">
              <a:off x="2040852" y="2934851"/>
              <a:ext cx="1254476" cy="15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Straight Connector 200">
              <a:extLst>
                <a:ext uri="{FF2B5EF4-FFF2-40B4-BE49-F238E27FC236}">
                  <a16:creationId xmlns="" xmlns:a16="http://schemas.microsoft.com/office/drawing/2014/main" id="{1652FB14-5DFE-48A7-A91A-ABBB3E05BE8B}"/>
                </a:ext>
              </a:extLst>
            </p:cNvPr>
            <p:cNvCxnSpPr>
              <a:cxnSpLocks/>
              <a:stCxn id="185" idx="5"/>
              <a:endCxn id="161" idx="0"/>
            </p:cNvCxnSpPr>
            <p:nvPr userDrawn="1"/>
          </p:nvCxnSpPr>
          <p:spPr>
            <a:xfrm>
              <a:off x="1995418" y="3059892"/>
              <a:ext cx="515698" cy="58950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Straight Connector 201">
              <a:extLst>
                <a:ext uri="{FF2B5EF4-FFF2-40B4-BE49-F238E27FC236}">
                  <a16:creationId xmlns="" xmlns:a16="http://schemas.microsoft.com/office/drawing/2014/main" id="{71F0BB60-FEE5-4AFD-96DD-718BD92A9334}"/>
                </a:ext>
              </a:extLst>
            </p:cNvPr>
            <p:cNvCxnSpPr>
              <a:cxnSpLocks/>
              <a:stCxn id="70" idx="0"/>
              <a:endCxn id="185" idx="0"/>
            </p:cNvCxnSpPr>
            <p:nvPr userDrawn="1"/>
          </p:nvCxnSpPr>
          <p:spPr>
            <a:xfrm>
              <a:off x="1505277" y="1937846"/>
              <a:ext cx="380454" cy="85723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Straight Connector 202">
              <a:extLst>
                <a:ext uri="{FF2B5EF4-FFF2-40B4-BE49-F238E27FC236}">
                  <a16:creationId xmlns="" xmlns:a16="http://schemas.microsoft.com/office/drawing/2014/main" id="{64AE5D89-BAF1-436F-8C2D-335C798AECC2}"/>
                </a:ext>
              </a:extLst>
            </p:cNvPr>
            <p:cNvCxnSpPr>
              <a:cxnSpLocks/>
              <a:stCxn id="190" idx="5"/>
              <a:endCxn id="162" idx="7"/>
            </p:cNvCxnSpPr>
            <p:nvPr userDrawn="1"/>
          </p:nvCxnSpPr>
          <p:spPr>
            <a:xfrm>
              <a:off x="1153506" y="4696105"/>
              <a:ext cx="1042227" cy="36414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Straight Connector 203">
              <a:extLst>
                <a:ext uri="{FF2B5EF4-FFF2-40B4-BE49-F238E27FC236}">
                  <a16:creationId xmlns="" xmlns:a16="http://schemas.microsoft.com/office/drawing/2014/main" id="{465529D6-F12E-4CDA-A0D6-C3EDD27398E7}"/>
                </a:ext>
              </a:extLst>
            </p:cNvPr>
            <p:cNvCxnSpPr>
              <a:cxnSpLocks/>
              <a:stCxn id="157" idx="7"/>
              <a:endCxn id="68" idx="7"/>
            </p:cNvCxnSpPr>
            <p:nvPr userDrawn="1"/>
          </p:nvCxnSpPr>
          <p:spPr>
            <a:xfrm flipH="1" flipV="1">
              <a:off x="3446634" y="2981907"/>
              <a:ext cx="1005609" cy="85776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Straight Connector 204">
              <a:extLst>
                <a:ext uri="{FF2B5EF4-FFF2-40B4-BE49-F238E27FC236}">
                  <a16:creationId xmlns="" xmlns:a16="http://schemas.microsoft.com/office/drawing/2014/main" id="{44B7F7E3-3FE7-4599-A41F-54E61B46C73F}"/>
                </a:ext>
              </a:extLst>
            </p:cNvPr>
            <p:cNvCxnSpPr>
              <a:cxnSpLocks/>
              <a:stCxn id="86" idx="7"/>
              <a:endCxn id="193" idx="0"/>
            </p:cNvCxnSpPr>
            <p:nvPr userDrawn="1"/>
          </p:nvCxnSpPr>
          <p:spPr>
            <a:xfrm>
              <a:off x="5065787" y="2247314"/>
              <a:ext cx="4900" cy="62766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Straight Connector 205">
              <a:extLst>
                <a:ext uri="{FF2B5EF4-FFF2-40B4-BE49-F238E27FC236}">
                  <a16:creationId xmlns="" xmlns:a16="http://schemas.microsoft.com/office/drawing/2014/main" id="{66318CED-53D0-44E7-A885-CB55EB0AD117}"/>
                </a:ext>
              </a:extLst>
            </p:cNvPr>
            <p:cNvCxnSpPr>
              <a:cxnSpLocks/>
              <a:stCxn id="160" idx="7"/>
              <a:endCxn id="75" idx="0"/>
            </p:cNvCxnSpPr>
            <p:nvPr userDrawn="1"/>
          </p:nvCxnSpPr>
          <p:spPr>
            <a:xfrm flipH="1" flipV="1">
              <a:off x="6285610" y="2383792"/>
              <a:ext cx="270102" cy="78461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Straight Connector 206">
              <a:extLst>
                <a:ext uri="{FF2B5EF4-FFF2-40B4-BE49-F238E27FC236}">
                  <a16:creationId xmlns="" xmlns:a16="http://schemas.microsoft.com/office/drawing/2014/main" id="{8946FED9-2169-44E8-A754-AB62DA037F0A}"/>
                </a:ext>
              </a:extLst>
            </p:cNvPr>
            <p:cNvCxnSpPr>
              <a:cxnSpLocks/>
              <a:stCxn id="160" idx="6"/>
              <a:endCxn id="193" idx="5"/>
            </p:cNvCxnSpPr>
            <p:nvPr userDrawn="1"/>
          </p:nvCxnSpPr>
          <p:spPr>
            <a:xfrm flipH="1" flipV="1">
              <a:off x="5140075" y="3042498"/>
              <a:ext cx="1393759" cy="1787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Straight Connector 207">
              <a:extLst>
                <a:ext uri="{FF2B5EF4-FFF2-40B4-BE49-F238E27FC236}">
                  <a16:creationId xmlns="" xmlns:a16="http://schemas.microsoft.com/office/drawing/2014/main" id="{0B37CBF4-9C3B-48B5-AA98-461BAB810D12}"/>
                </a:ext>
              </a:extLst>
            </p:cNvPr>
            <p:cNvCxnSpPr>
              <a:cxnSpLocks/>
              <a:stCxn id="76" idx="0"/>
              <a:endCxn id="160" idx="1"/>
            </p:cNvCxnSpPr>
            <p:nvPr userDrawn="1"/>
          </p:nvCxnSpPr>
          <p:spPr>
            <a:xfrm flipH="1">
              <a:off x="6661348" y="1834225"/>
              <a:ext cx="1076455" cy="133418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>
              <a:extLst>
                <a:ext uri="{FF2B5EF4-FFF2-40B4-BE49-F238E27FC236}">
                  <a16:creationId xmlns="" xmlns:a16="http://schemas.microsoft.com/office/drawing/2014/main" id="{07ACB1E0-C614-417B-889A-FE4A3B7587F6}"/>
                </a:ext>
              </a:extLst>
            </p:cNvPr>
            <p:cNvCxnSpPr>
              <a:cxnSpLocks/>
              <a:stCxn id="216" idx="0"/>
              <a:endCxn id="215" idx="4"/>
            </p:cNvCxnSpPr>
            <p:nvPr userDrawn="1"/>
          </p:nvCxnSpPr>
          <p:spPr>
            <a:xfrm>
              <a:off x="9621563" y="3044363"/>
              <a:ext cx="760622" cy="3161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>
              <a:extLst>
                <a:ext uri="{FF2B5EF4-FFF2-40B4-BE49-F238E27FC236}">
                  <a16:creationId xmlns="" xmlns:a16="http://schemas.microsoft.com/office/drawing/2014/main" id="{3309A7A1-7982-4C1F-A2DF-41C106014407}"/>
                </a:ext>
              </a:extLst>
            </p:cNvPr>
            <p:cNvCxnSpPr>
              <a:cxnSpLocks/>
              <a:stCxn id="84" idx="0"/>
              <a:endCxn id="215" idx="5"/>
            </p:cNvCxnSpPr>
            <p:nvPr userDrawn="1"/>
          </p:nvCxnSpPr>
          <p:spPr>
            <a:xfrm>
              <a:off x="10349083" y="2680523"/>
              <a:ext cx="90128" cy="61593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>
              <a:extLst>
                <a:ext uri="{FF2B5EF4-FFF2-40B4-BE49-F238E27FC236}">
                  <a16:creationId xmlns="" xmlns:a16="http://schemas.microsoft.com/office/drawing/2014/main" id="{2B4C1051-A852-40BC-9B46-737F248DB59D}"/>
                </a:ext>
              </a:extLst>
            </p:cNvPr>
            <p:cNvCxnSpPr>
              <a:cxnSpLocks/>
              <a:stCxn id="83" idx="0"/>
              <a:endCxn id="216" idx="6"/>
            </p:cNvCxnSpPr>
            <p:nvPr userDrawn="1"/>
          </p:nvCxnSpPr>
          <p:spPr>
            <a:xfrm>
              <a:off x="9306676" y="1739765"/>
              <a:ext cx="245878" cy="116196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>
              <a:extLst>
                <a:ext uri="{FF2B5EF4-FFF2-40B4-BE49-F238E27FC236}">
                  <a16:creationId xmlns="" xmlns:a16="http://schemas.microsoft.com/office/drawing/2014/main" id="{C3356B23-C110-432A-B5BD-D8DAF0D562C5}"/>
                </a:ext>
              </a:extLst>
            </p:cNvPr>
            <p:cNvCxnSpPr>
              <a:cxnSpLocks/>
              <a:stCxn id="160" idx="1"/>
              <a:endCxn id="217" idx="5"/>
            </p:cNvCxnSpPr>
            <p:nvPr userDrawn="1"/>
          </p:nvCxnSpPr>
          <p:spPr>
            <a:xfrm>
              <a:off x="6661348" y="3168408"/>
              <a:ext cx="1391015" cy="190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>
              <a:extLst>
                <a:ext uri="{FF2B5EF4-FFF2-40B4-BE49-F238E27FC236}">
                  <a16:creationId xmlns="" xmlns:a16="http://schemas.microsoft.com/office/drawing/2014/main" id="{E4D5028F-BDBA-4D80-A3AE-9A52527CC849}"/>
                </a:ext>
              </a:extLst>
            </p:cNvPr>
            <p:cNvCxnSpPr>
              <a:cxnSpLocks/>
              <a:stCxn id="76" idx="0"/>
              <a:endCxn id="217" idx="5"/>
            </p:cNvCxnSpPr>
            <p:nvPr userDrawn="1"/>
          </p:nvCxnSpPr>
          <p:spPr>
            <a:xfrm>
              <a:off x="7737803" y="1834225"/>
              <a:ext cx="314560" cy="13532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>
              <a:extLst>
                <a:ext uri="{FF2B5EF4-FFF2-40B4-BE49-F238E27FC236}">
                  <a16:creationId xmlns="" xmlns:a16="http://schemas.microsoft.com/office/drawing/2014/main" id="{AB7C5C6B-4C3C-4375-968A-AC135645C31E}"/>
                </a:ext>
              </a:extLst>
            </p:cNvPr>
            <p:cNvCxnSpPr>
              <a:cxnSpLocks/>
              <a:stCxn id="217" idx="7"/>
              <a:endCxn id="216" idx="4"/>
            </p:cNvCxnSpPr>
            <p:nvPr userDrawn="1"/>
          </p:nvCxnSpPr>
          <p:spPr>
            <a:xfrm flipV="1">
              <a:off x="8152134" y="2970735"/>
              <a:ext cx="1257783" cy="25141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" name="Oval 214">
              <a:extLst>
                <a:ext uri="{FF2B5EF4-FFF2-40B4-BE49-F238E27FC236}">
                  <a16:creationId xmlns="" xmlns:a16="http://schemas.microsoft.com/office/drawing/2014/main" id="{CEF204AF-7FC9-4D6C-A985-4FEA30A8B7D8}"/>
                </a:ext>
              </a:extLst>
            </p:cNvPr>
            <p:cNvSpPr/>
            <p:nvPr userDrawn="1"/>
          </p:nvSpPr>
          <p:spPr>
            <a:xfrm rot="17350916" flipV="1">
              <a:off x="10375964" y="3285269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Oval 215">
              <a:extLst>
                <a:ext uri="{FF2B5EF4-FFF2-40B4-BE49-F238E27FC236}">
                  <a16:creationId xmlns="" xmlns:a16="http://schemas.microsoft.com/office/drawing/2014/main" id="{AD5E5801-7F9B-452B-8250-1C6C1CD5B2EE}"/>
                </a:ext>
              </a:extLst>
            </p:cNvPr>
            <p:cNvSpPr/>
            <p:nvPr userDrawn="1"/>
          </p:nvSpPr>
          <p:spPr>
            <a:xfrm rot="17350916" flipV="1">
              <a:off x="9403696" y="289550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Oval 216">
              <a:extLst>
                <a:ext uri="{FF2B5EF4-FFF2-40B4-BE49-F238E27FC236}">
                  <a16:creationId xmlns="" xmlns:a16="http://schemas.microsoft.com/office/drawing/2014/main" id="{3E8B1BA6-41C6-482C-AB43-908F91646B5C}"/>
                </a:ext>
              </a:extLst>
            </p:cNvPr>
            <p:cNvSpPr>
              <a:spLocks noChangeAspect="1"/>
            </p:cNvSpPr>
            <p:nvPr userDrawn="1"/>
          </p:nvSpPr>
          <p:spPr>
            <a:xfrm rot="17350916" flipV="1">
              <a:off x="8010198" y="317998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18" name="Straight Connector 217">
              <a:extLst>
                <a:ext uri="{FF2B5EF4-FFF2-40B4-BE49-F238E27FC236}">
                  <a16:creationId xmlns="" xmlns:a16="http://schemas.microsoft.com/office/drawing/2014/main" id="{A903B2E3-0088-4A7E-A8DA-16B33C3CC211}"/>
                </a:ext>
              </a:extLst>
            </p:cNvPr>
            <p:cNvCxnSpPr>
              <a:cxnSpLocks/>
              <a:stCxn id="81" idx="0"/>
              <a:endCxn id="215" idx="7"/>
            </p:cNvCxnSpPr>
            <p:nvPr userDrawn="1"/>
          </p:nvCxnSpPr>
          <p:spPr>
            <a:xfrm flipH="1">
              <a:off x="10588868" y="2983008"/>
              <a:ext cx="1256853" cy="3655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>
              <a:extLst>
                <a:ext uri="{FF2B5EF4-FFF2-40B4-BE49-F238E27FC236}">
                  <a16:creationId xmlns="" xmlns:a16="http://schemas.microsoft.com/office/drawing/2014/main" id="{25F9924A-2C18-42D0-BE32-4582BDDC2523}"/>
                </a:ext>
              </a:extLst>
            </p:cNvPr>
            <p:cNvCxnSpPr>
              <a:cxnSpLocks/>
              <a:endCxn id="81" idx="7"/>
            </p:cNvCxnSpPr>
            <p:nvPr userDrawn="1"/>
          </p:nvCxnSpPr>
          <p:spPr>
            <a:xfrm flipH="1" flipV="1">
              <a:off x="11930123" y="2967834"/>
              <a:ext cx="291194" cy="286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Rectangle 2">
            <a:extLst>
              <a:ext uri="{FF2B5EF4-FFF2-40B4-BE49-F238E27FC236}">
                <a16:creationId xmlns="" xmlns:a16="http://schemas.microsoft.com/office/drawing/2014/main" id="{C670D5AB-725A-48A6-9103-3AD03CA8FC5D}"/>
              </a:ext>
            </a:extLst>
          </p:cNvPr>
          <p:cNvSpPr/>
          <p:nvPr userDrawn="1"/>
        </p:nvSpPr>
        <p:spPr>
          <a:xfrm flipH="1">
            <a:off x="5868144" y="0"/>
            <a:ext cx="3275856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10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4704226" y="540477"/>
            <a:ext cx="3150609" cy="577704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 baseline="0"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 And Send To Back 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9164088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7727770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4CD7F447-D6A2-4B1B-869E-73E1E3C149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="" xmlns:a16="http://schemas.microsoft.com/office/drawing/2014/main" id="{B0E872B3-9817-4425-A991-E63563FCD6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="" xmlns:a16="http://schemas.microsoft.com/office/drawing/2014/main" id="{0EBB227A-FFC3-494A-A036-BB5EF21343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>
            <a:extLst>
              <a:ext uri="{FF2B5EF4-FFF2-40B4-BE49-F238E27FC236}">
                <a16:creationId xmlns="" xmlns:a16="http://schemas.microsoft.com/office/drawing/2014/main" id="{D37CFF8B-4CA0-4E7B-91E3-E1A8519AB6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>
            <a:extLst>
              <a:ext uri="{FF2B5EF4-FFF2-40B4-BE49-F238E27FC236}">
                <a16:creationId xmlns="" xmlns:a16="http://schemas.microsoft.com/office/drawing/2014/main" id="{4C814D8D-557D-4D08-8264-BA881C1E2C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7" name="ตัวแทนวันที่ 6">
            <a:extLst>
              <a:ext uri="{FF2B5EF4-FFF2-40B4-BE49-F238E27FC236}">
                <a16:creationId xmlns="" xmlns:a16="http://schemas.microsoft.com/office/drawing/2014/main" id="{D9A01552-BD72-449F-A877-C915651B1D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ตัวแทนท้ายกระดาษ 7">
            <a:extLst>
              <a:ext uri="{FF2B5EF4-FFF2-40B4-BE49-F238E27FC236}">
                <a16:creationId xmlns="" xmlns:a16="http://schemas.microsoft.com/office/drawing/2014/main" id="{B09D1DF2-A38E-46BB-8316-1A3F95CB13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ตัวแทนหมายเลขสไลด์ 8">
            <a:extLst>
              <a:ext uri="{FF2B5EF4-FFF2-40B4-BE49-F238E27FC236}">
                <a16:creationId xmlns="" xmlns:a16="http://schemas.microsoft.com/office/drawing/2014/main" id="{BE545835-F204-4C6B-AAF4-22519920AA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2D2F74-B30D-49D4-BCC2-E95D47508B0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42146736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s slide layout">
    <p:bg>
      <p:bgPr>
        <a:gradFill>
          <a:gsLst>
            <a:gs pos="0">
              <a:schemeClr val="accent1"/>
            </a:gs>
            <a:gs pos="27000">
              <a:schemeClr val="accent1">
                <a:lumMod val="70000"/>
                <a:lumOff val="30000"/>
              </a:schemeClr>
            </a:gs>
            <a:gs pos="50000">
              <a:schemeClr val="accent1">
                <a:lumMod val="60000"/>
                <a:lumOff val="40000"/>
              </a:schemeClr>
            </a:gs>
            <a:gs pos="73000">
              <a:schemeClr val="accent1">
                <a:lumMod val="70000"/>
                <a:lumOff val="30000"/>
              </a:schemeClr>
            </a:gs>
            <a:gs pos="100000">
              <a:schemeClr val="accent1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="" xmlns:a16="http://schemas.microsoft.com/office/drawing/2014/main" id="{14EACB64-F6DC-4D86-A45D-D1CA4F9266F7}"/>
              </a:ext>
            </a:extLst>
          </p:cNvPr>
          <p:cNvGrpSpPr/>
          <p:nvPr userDrawn="1"/>
        </p:nvGrpSpPr>
        <p:grpSpPr>
          <a:xfrm>
            <a:off x="-74236" y="-104349"/>
            <a:ext cx="9306190" cy="7045442"/>
            <a:chOff x="-98982" y="-104349"/>
            <a:chExt cx="12408253" cy="7045442"/>
          </a:xfrm>
          <a:solidFill>
            <a:schemeClr val="bg1">
              <a:alpha val="10000"/>
            </a:schemeClr>
          </a:solidFill>
        </p:grpSpPr>
        <p:cxnSp>
          <p:nvCxnSpPr>
            <p:cNvPr id="12" name="Straight Connector 11">
              <a:extLst>
                <a:ext uri="{FF2B5EF4-FFF2-40B4-BE49-F238E27FC236}">
                  <a16:creationId xmlns="" xmlns:a16="http://schemas.microsoft.com/office/drawing/2014/main" id="{704D3738-1F49-4305-950A-D880AC31CE47}"/>
                </a:ext>
              </a:extLst>
            </p:cNvPr>
            <p:cNvCxnSpPr>
              <a:cxnSpLocks/>
              <a:stCxn id="75" idx="7"/>
              <a:endCxn id="73" idx="2"/>
            </p:cNvCxnSpPr>
            <p:nvPr userDrawn="1"/>
          </p:nvCxnSpPr>
          <p:spPr>
            <a:xfrm>
              <a:off x="1584504" y="1905029"/>
              <a:ext cx="1703016" cy="94442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="" xmlns:a16="http://schemas.microsoft.com/office/drawing/2014/main" id="{C9DC4ED5-DE79-4FC3-994C-E0B81963F0E9}"/>
                </a:ext>
              </a:extLst>
            </p:cNvPr>
            <p:cNvCxnSpPr>
              <a:cxnSpLocks/>
              <a:stCxn id="73" idx="4"/>
              <a:endCxn id="92" idx="1"/>
            </p:cNvCxnSpPr>
            <p:nvPr userDrawn="1"/>
          </p:nvCxnSpPr>
          <p:spPr>
            <a:xfrm flipV="1">
              <a:off x="3427782" y="2205662"/>
              <a:ext cx="482924" cy="57007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="" xmlns:a16="http://schemas.microsoft.com/office/drawing/2014/main" id="{B33E94FC-DED1-43CD-A071-8E30A7F69D0A}"/>
                </a:ext>
              </a:extLst>
            </p:cNvPr>
            <p:cNvCxnSpPr>
              <a:cxnSpLocks/>
              <a:stCxn id="78" idx="2"/>
              <a:endCxn id="90" idx="6"/>
            </p:cNvCxnSpPr>
            <p:nvPr userDrawn="1"/>
          </p:nvCxnSpPr>
          <p:spPr>
            <a:xfrm flipH="1">
              <a:off x="4004116" y="998896"/>
              <a:ext cx="1032867" cy="4144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="" xmlns:a16="http://schemas.microsoft.com/office/drawing/2014/main" id="{66E2A120-BA3C-45EC-B0DA-1D355A4D2FEF}"/>
                </a:ext>
              </a:extLst>
            </p:cNvPr>
            <p:cNvCxnSpPr>
              <a:cxnSpLocks/>
              <a:stCxn id="92" idx="5"/>
              <a:endCxn id="78" idx="1"/>
            </p:cNvCxnSpPr>
            <p:nvPr userDrawn="1"/>
          </p:nvCxnSpPr>
          <p:spPr>
            <a:xfrm flipV="1">
              <a:off x="4016342" y="1082390"/>
              <a:ext cx="1055225" cy="10176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="" xmlns:a16="http://schemas.microsoft.com/office/drawing/2014/main" id="{24B7CE50-8125-4E04-9178-0906C42E8E2B}"/>
                </a:ext>
              </a:extLst>
            </p:cNvPr>
            <p:cNvCxnSpPr>
              <a:cxnSpLocks/>
              <a:stCxn id="73" idx="5"/>
              <a:endCxn id="91" idx="1"/>
            </p:cNvCxnSpPr>
            <p:nvPr userDrawn="1"/>
          </p:nvCxnSpPr>
          <p:spPr>
            <a:xfrm flipV="1">
              <a:off x="3493690" y="2247314"/>
              <a:ext cx="1466461" cy="58328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="" xmlns:a16="http://schemas.microsoft.com/office/drawing/2014/main" id="{BF1337BB-BDB0-49D5-A49A-8D450CCBB68B}"/>
                </a:ext>
              </a:extLst>
            </p:cNvPr>
            <p:cNvCxnSpPr>
              <a:cxnSpLocks/>
              <a:stCxn id="78" idx="0"/>
              <a:endCxn id="91" idx="4"/>
            </p:cNvCxnSpPr>
            <p:nvPr userDrawn="1"/>
          </p:nvCxnSpPr>
          <p:spPr>
            <a:xfrm flipH="1">
              <a:off x="5012969" y="1116974"/>
              <a:ext cx="142092" cy="100282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="" xmlns:a16="http://schemas.microsoft.com/office/drawing/2014/main" id="{41C337AF-FFEE-4696-BF32-1C056F3D3CD7}"/>
                </a:ext>
              </a:extLst>
            </p:cNvPr>
            <p:cNvCxnSpPr>
              <a:cxnSpLocks/>
              <a:stCxn id="92" idx="3"/>
              <a:endCxn id="90" idx="0"/>
            </p:cNvCxnSpPr>
            <p:nvPr userDrawn="1"/>
          </p:nvCxnSpPr>
          <p:spPr>
            <a:xfrm flipH="1" flipV="1">
              <a:off x="3892072" y="1525433"/>
              <a:ext cx="18633" cy="5745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="" xmlns:a16="http://schemas.microsoft.com/office/drawing/2014/main" id="{2C576D6D-A4F2-42F5-8411-E870BB87E365}"/>
                </a:ext>
              </a:extLst>
            </p:cNvPr>
            <p:cNvCxnSpPr>
              <a:cxnSpLocks/>
              <a:stCxn id="198" idx="7"/>
              <a:endCxn id="80" idx="1"/>
            </p:cNvCxnSpPr>
            <p:nvPr userDrawn="1"/>
          </p:nvCxnSpPr>
          <p:spPr>
            <a:xfrm flipV="1">
              <a:off x="5140075" y="2350975"/>
              <a:ext cx="1066308" cy="5527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="" xmlns:a16="http://schemas.microsoft.com/office/drawing/2014/main" id="{F5FF4653-F227-4477-8138-0A6799FD94A0}"/>
                </a:ext>
              </a:extLst>
            </p:cNvPr>
            <p:cNvCxnSpPr>
              <a:cxnSpLocks/>
              <a:stCxn id="78" idx="7"/>
              <a:endCxn id="80" idx="3"/>
            </p:cNvCxnSpPr>
            <p:nvPr userDrawn="1"/>
          </p:nvCxnSpPr>
          <p:spPr>
            <a:xfrm>
              <a:off x="5238555" y="1082390"/>
              <a:ext cx="967828" cy="111013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="" xmlns:a16="http://schemas.microsoft.com/office/drawing/2014/main" id="{883E0AE9-A816-4815-BBB8-282F17C8B22D}"/>
                </a:ext>
              </a:extLst>
            </p:cNvPr>
            <p:cNvCxnSpPr>
              <a:cxnSpLocks/>
              <a:stCxn id="77" idx="3"/>
            </p:cNvCxnSpPr>
            <p:nvPr userDrawn="1"/>
          </p:nvCxnSpPr>
          <p:spPr>
            <a:xfrm flipH="1" flipV="1">
              <a:off x="3211650" y="18443"/>
              <a:ext cx="498790" cy="58289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="" xmlns:a16="http://schemas.microsoft.com/office/drawing/2014/main" id="{91CDD51C-919F-45F5-A96A-DAFEF0997DF6}"/>
                </a:ext>
              </a:extLst>
            </p:cNvPr>
            <p:cNvCxnSpPr>
              <a:cxnSpLocks/>
              <a:stCxn id="92" idx="6"/>
              <a:endCxn id="91" idx="2"/>
            </p:cNvCxnSpPr>
            <p:nvPr userDrawn="1"/>
          </p:nvCxnSpPr>
          <p:spPr>
            <a:xfrm>
              <a:off x="4038220" y="2152844"/>
              <a:ext cx="900054" cy="416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="" xmlns:a16="http://schemas.microsoft.com/office/drawing/2014/main" id="{E9BA0421-6991-44E9-AF0E-843D62015B26}"/>
                </a:ext>
              </a:extLst>
            </p:cNvPr>
            <p:cNvCxnSpPr>
              <a:cxnSpLocks/>
              <a:stCxn id="77" idx="0"/>
              <a:endCxn id="90" idx="4"/>
            </p:cNvCxnSpPr>
            <p:nvPr userDrawn="1"/>
          </p:nvCxnSpPr>
          <p:spPr>
            <a:xfrm>
              <a:off x="3789668" y="792604"/>
              <a:ext cx="102405" cy="5087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="" xmlns:a16="http://schemas.microsoft.com/office/drawing/2014/main" id="{6A863F8D-2EED-41D5-A5EB-3D129FFDC105}"/>
                </a:ext>
              </a:extLst>
            </p:cNvPr>
            <p:cNvCxnSpPr>
              <a:cxnSpLocks/>
              <a:stCxn id="91" idx="6"/>
              <a:endCxn id="80" idx="2"/>
            </p:cNvCxnSpPr>
            <p:nvPr userDrawn="1"/>
          </p:nvCxnSpPr>
          <p:spPr>
            <a:xfrm>
              <a:off x="5087665" y="2194496"/>
              <a:ext cx="1085901" cy="772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="" xmlns:a16="http://schemas.microsoft.com/office/drawing/2014/main" id="{A1D5A6FE-4B60-4C8A-BA7A-F239A6677C5B}"/>
                </a:ext>
              </a:extLst>
            </p:cNvPr>
            <p:cNvCxnSpPr>
              <a:cxnSpLocks/>
              <a:stCxn id="79" idx="0"/>
              <a:endCxn id="80" idx="4"/>
            </p:cNvCxnSpPr>
            <p:nvPr userDrawn="1"/>
          </p:nvCxnSpPr>
          <p:spPr>
            <a:xfrm>
              <a:off x="6243041" y="1291086"/>
              <a:ext cx="42569" cy="8686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="" xmlns:a16="http://schemas.microsoft.com/office/drawing/2014/main" id="{E7FF5816-7300-42BA-B9D4-E2A6EAFD7AA9}"/>
                </a:ext>
              </a:extLst>
            </p:cNvPr>
            <p:cNvCxnSpPr>
              <a:cxnSpLocks/>
              <a:stCxn id="82" idx="1"/>
              <a:endCxn id="80" idx="5"/>
            </p:cNvCxnSpPr>
            <p:nvPr userDrawn="1"/>
          </p:nvCxnSpPr>
          <p:spPr>
            <a:xfrm flipH="1">
              <a:off x="6364837" y="570689"/>
              <a:ext cx="1332558" cy="162183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="" xmlns:a16="http://schemas.microsoft.com/office/drawing/2014/main" id="{5BE10980-498E-4605-B4E6-774FAAB7145C}"/>
                </a:ext>
              </a:extLst>
            </p:cNvPr>
            <p:cNvCxnSpPr>
              <a:cxnSpLocks/>
              <a:stCxn id="82" idx="0"/>
              <a:endCxn id="81" idx="4"/>
            </p:cNvCxnSpPr>
            <p:nvPr userDrawn="1"/>
          </p:nvCxnSpPr>
          <p:spPr>
            <a:xfrm flipH="1">
              <a:off x="7737803" y="592567"/>
              <a:ext cx="12410" cy="1017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="" xmlns:a16="http://schemas.microsoft.com/office/drawing/2014/main" id="{D397650E-BEED-4006-A581-4CDF45A0BA8B}"/>
                </a:ext>
              </a:extLst>
            </p:cNvPr>
            <p:cNvCxnSpPr>
              <a:cxnSpLocks/>
              <a:stCxn id="81" idx="2"/>
              <a:endCxn id="80" idx="6"/>
            </p:cNvCxnSpPr>
            <p:nvPr userDrawn="1"/>
          </p:nvCxnSpPr>
          <p:spPr>
            <a:xfrm flipH="1">
              <a:off x="6397654" y="1722181"/>
              <a:ext cx="1228105" cy="54956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="" xmlns:a16="http://schemas.microsoft.com/office/drawing/2014/main" id="{38CF99B7-5530-49BF-8B28-3C8367DC9770}"/>
                </a:ext>
              </a:extLst>
            </p:cNvPr>
            <p:cNvCxnSpPr>
              <a:cxnSpLocks/>
              <a:stCxn id="81" idx="7"/>
              <a:endCxn id="221" idx="5"/>
            </p:cNvCxnSpPr>
            <p:nvPr userDrawn="1"/>
          </p:nvCxnSpPr>
          <p:spPr>
            <a:xfrm>
              <a:off x="7817030" y="1801408"/>
              <a:ext cx="1649913" cy="11052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="" xmlns:a16="http://schemas.microsoft.com/office/drawing/2014/main" id="{5F86948F-C0D6-48A4-87E8-19C3DEC43EE1}"/>
                </a:ext>
              </a:extLst>
            </p:cNvPr>
            <p:cNvCxnSpPr>
              <a:cxnSpLocks/>
              <a:stCxn id="81" idx="6"/>
              <a:endCxn id="88" idx="2"/>
            </p:cNvCxnSpPr>
            <p:nvPr userDrawn="1"/>
          </p:nvCxnSpPr>
          <p:spPr>
            <a:xfrm flipV="1">
              <a:off x="7849847" y="1627721"/>
              <a:ext cx="1344785" cy="944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="" xmlns:a16="http://schemas.microsoft.com/office/drawing/2014/main" id="{DBEA126F-7910-4476-A59A-64E8A2E38E7E}"/>
                </a:ext>
              </a:extLst>
            </p:cNvPr>
            <p:cNvCxnSpPr>
              <a:cxnSpLocks/>
              <a:stCxn id="88" idx="7"/>
              <a:endCxn id="89" idx="3"/>
            </p:cNvCxnSpPr>
            <p:nvPr userDrawn="1"/>
          </p:nvCxnSpPr>
          <p:spPr>
            <a:xfrm>
              <a:off x="9385903" y="1706948"/>
              <a:ext cx="910362" cy="84606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="" xmlns:a16="http://schemas.microsoft.com/office/drawing/2014/main" id="{F13C5884-C34F-47F0-BE60-6C9106AF552F}"/>
                </a:ext>
              </a:extLst>
            </p:cNvPr>
            <p:cNvCxnSpPr>
              <a:cxnSpLocks/>
              <a:stCxn id="74" idx="0"/>
              <a:endCxn id="73" idx="3"/>
            </p:cNvCxnSpPr>
            <p:nvPr userDrawn="1"/>
          </p:nvCxnSpPr>
          <p:spPr>
            <a:xfrm>
              <a:off x="2865686" y="1745404"/>
              <a:ext cx="476698" cy="10381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="" xmlns:a16="http://schemas.microsoft.com/office/drawing/2014/main" id="{E7866AE0-4F25-4009-9DFE-CF239EA9260D}"/>
                </a:ext>
              </a:extLst>
            </p:cNvPr>
            <p:cNvCxnSpPr>
              <a:cxnSpLocks/>
              <a:stCxn id="90" idx="2"/>
              <a:endCxn id="74" idx="6"/>
            </p:cNvCxnSpPr>
            <p:nvPr userDrawn="1"/>
          </p:nvCxnSpPr>
          <p:spPr>
            <a:xfrm flipH="1">
              <a:off x="2983764" y="1413389"/>
              <a:ext cx="796264" cy="21393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="" xmlns:a16="http://schemas.microsoft.com/office/drawing/2014/main" id="{09803D01-C5FD-4EBB-AE00-2614A8CA545E}"/>
                </a:ext>
              </a:extLst>
            </p:cNvPr>
            <p:cNvCxnSpPr>
              <a:cxnSpLocks/>
              <a:stCxn id="77" idx="1"/>
              <a:endCxn id="74" idx="5"/>
            </p:cNvCxnSpPr>
            <p:nvPr userDrawn="1"/>
          </p:nvCxnSpPr>
          <p:spPr>
            <a:xfrm flipH="1">
              <a:off x="2949180" y="759787"/>
              <a:ext cx="761261" cy="7840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="" xmlns:a16="http://schemas.microsoft.com/office/drawing/2014/main" id="{1DC08BE8-D5F0-498B-BB4E-FBED49AB494E}"/>
                </a:ext>
              </a:extLst>
            </p:cNvPr>
            <p:cNvCxnSpPr>
              <a:cxnSpLocks/>
              <a:stCxn id="76" idx="7"/>
              <a:endCxn id="74" idx="3"/>
            </p:cNvCxnSpPr>
            <p:nvPr userDrawn="1"/>
          </p:nvCxnSpPr>
          <p:spPr>
            <a:xfrm>
              <a:off x="2026273" y="811101"/>
              <a:ext cx="755920" cy="73273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="" xmlns:a16="http://schemas.microsoft.com/office/drawing/2014/main" id="{D6B1D56B-291E-4216-9EA0-80E7EDE9D183}"/>
                </a:ext>
              </a:extLst>
            </p:cNvPr>
            <p:cNvCxnSpPr>
              <a:cxnSpLocks/>
              <a:stCxn id="75" idx="6"/>
              <a:endCxn id="74" idx="2"/>
            </p:cNvCxnSpPr>
            <p:nvPr userDrawn="1"/>
          </p:nvCxnSpPr>
          <p:spPr>
            <a:xfrm flipV="1">
              <a:off x="1617321" y="1627326"/>
              <a:ext cx="1130287" cy="19847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="" xmlns:a16="http://schemas.microsoft.com/office/drawing/2014/main" id="{2C1C7AA9-1829-48BD-8151-236DFAE427E2}"/>
                </a:ext>
              </a:extLst>
            </p:cNvPr>
            <p:cNvCxnSpPr>
              <a:cxnSpLocks/>
              <a:stCxn id="95" idx="7"/>
              <a:endCxn id="75" idx="3"/>
            </p:cNvCxnSpPr>
            <p:nvPr userDrawn="1"/>
          </p:nvCxnSpPr>
          <p:spPr>
            <a:xfrm>
              <a:off x="562732" y="991183"/>
              <a:ext cx="863318" cy="75539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="" xmlns:a16="http://schemas.microsoft.com/office/drawing/2014/main" id="{DAACE93C-CD87-4F33-9527-435007FE31B5}"/>
                </a:ext>
              </a:extLst>
            </p:cNvPr>
            <p:cNvCxnSpPr>
              <a:cxnSpLocks/>
              <a:stCxn id="95" idx="6"/>
              <a:endCxn id="76" idx="2"/>
            </p:cNvCxnSpPr>
            <p:nvPr userDrawn="1"/>
          </p:nvCxnSpPr>
          <p:spPr>
            <a:xfrm flipV="1">
              <a:off x="584609" y="758283"/>
              <a:ext cx="1314149" cy="18008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="" xmlns:a16="http://schemas.microsoft.com/office/drawing/2014/main" id="{7B33C47F-7213-48ED-A34A-B4E8ED4E8D65}"/>
                </a:ext>
              </a:extLst>
            </p:cNvPr>
            <p:cNvCxnSpPr>
              <a:cxnSpLocks/>
              <a:stCxn id="95" idx="5"/>
            </p:cNvCxnSpPr>
            <p:nvPr userDrawn="1"/>
          </p:nvCxnSpPr>
          <p:spPr>
            <a:xfrm flipV="1">
              <a:off x="562732" y="7695"/>
              <a:ext cx="830501" cy="8778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="" xmlns:a16="http://schemas.microsoft.com/office/drawing/2014/main" id="{8DE51260-8D0F-4256-8861-98A13917DD40}"/>
                </a:ext>
              </a:extLst>
            </p:cNvPr>
            <p:cNvCxnSpPr>
              <a:cxnSpLocks/>
              <a:stCxn id="76" idx="4"/>
            </p:cNvCxnSpPr>
            <p:nvPr userDrawn="1"/>
          </p:nvCxnSpPr>
          <p:spPr>
            <a:xfrm flipH="1" flipV="1">
              <a:off x="1913190" y="8940"/>
              <a:ext cx="60264" cy="6746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="" xmlns:a16="http://schemas.microsoft.com/office/drawing/2014/main" id="{558E40CD-E48A-489D-84EB-520DD12AC01D}"/>
                </a:ext>
              </a:extLst>
            </p:cNvPr>
            <p:cNvCxnSpPr>
              <a:cxnSpLocks/>
              <a:stCxn id="76" idx="5"/>
            </p:cNvCxnSpPr>
            <p:nvPr userDrawn="1"/>
          </p:nvCxnSpPr>
          <p:spPr>
            <a:xfrm flipV="1">
              <a:off x="2026273" y="21571"/>
              <a:ext cx="969507" cy="6838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="" xmlns:a16="http://schemas.microsoft.com/office/drawing/2014/main" id="{2B7C1B98-1A90-438F-B4CA-0BFBB8A7470A}"/>
                </a:ext>
              </a:extLst>
            </p:cNvPr>
            <p:cNvCxnSpPr>
              <a:cxnSpLocks/>
              <a:stCxn id="77" idx="5"/>
            </p:cNvCxnSpPr>
            <p:nvPr userDrawn="1"/>
          </p:nvCxnSpPr>
          <p:spPr>
            <a:xfrm flipV="1">
              <a:off x="3868895" y="-11241"/>
              <a:ext cx="430441" cy="61257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="" xmlns:a16="http://schemas.microsoft.com/office/drawing/2014/main" id="{34BA9C7E-F0CE-401F-8107-0B94794A8382}"/>
                </a:ext>
              </a:extLst>
            </p:cNvPr>
            <p:cNvCxnSpPr>
              <a:cxnSpLocks/>
              <a:stCxn id="76" idx="6"/>
              <a:endCxn id="77" idx="2"/>
            </p:cNvCxnSpPr>
            <p:nvPr userDrawn="1"/>
          </p:nvCxnSpPr>
          <p:spPr>
            <a:xfrm flipV="1">
              <a:off x="2048150" y="680560"/>
              <a:ext cx="1629474" cy="7772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="" xmlns:a16="http://schemas.microsoft.com/office/drawing/2014/main" id="{5E76DFDC-F08A-405A-83EC-F4AEEFC48A1C}"/>
                </a:ext>
              </a:extLst>
            </p:cNvPr>
            <p:cNvCxnSpPr>
              <a:cxnSpLocks/>
              <a:stCxn id="77" idx="6"/>
              <a:endCxn id="78" idx="3"/>
            </p:cNvCxnSpPr>
            <p:nvPr userDrawn="1"/>
          </p:nvCxnSpPr>
          <p:spPr>
            <a:xfrm>
              <a:off x="3901712" y="680560"/>
              <a:ext cx="1169856" cy="234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="" xmlns:a16="http://schemas.microsoft.com/office/drawing/2014/main" id="{5199D4C6-A216-4382-8B36-86D88E58A1B3}"/>
                </a:ext>
              </a:extLst>
            </p:cNvPr>
            <p:cNvCxnSpPr>
              <a:cxnSpLocks/>
              <a:stCxn id="79" idx="2"/>
              <a:endCxn id="78" idx="6"/>
            </p:cNvCxnSpPr>
            <p:nvPr userDrawn="1"/>
          </p:nvCxnSpPr>
          <p:spPr>
            <a:xfrm flipH="1" flipV="1">
              <a:off x="5273139" y="998896"/>
              <a:ext cx="895205" cy="2174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="" xmlns:a16="http://schemas.microsoft.com/office/drawing/2014/main" id="{F6429844-69E7-44D1-A1A2-9EE22988C5BF}"/>
                </a:ext>
              </a:extLst>
            </p:cNvPr>
            <p:cNvCxnSpPr>
              <a:cxnSpLocks/>
              <a:stCxn id="100" idx="0"/>
              <a:endCxn id="78" idx="5"/>
            </p:cNvCxnSpPr>
            <p:nvPr userDrawn="1"/>
          </p:nvCxnSpPr>
          <p:spPr>
            <a:xfrm flipH="1">
              <a:off x="5238555" y="-6145"/>
              <a:ext cx="1269576" cy="92154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="" xmlns:a16="http://schemas.microsoft.com/office/drawing/2014/main" id="{B03D7BAA-845E-4D3E-A3E5-D796E8024EDA}"/>
                </a:ext>
              </a:extLst>
            </p:cNvPr>
            <p:cNvCxnSpPr>
              <a:cxnSpLocks/>
              <a:endCxn id="78" idx="4"/>
            </p:cNvCxnSpPr>
            <p:nvPr userDrawn="1"/>
          </p:nvCxnSpPr>
          <p:spPr>
            <a:xfrm>
              <a:off x="4883094" y="-29536"/>
              <a:ext cx="271967" cy="910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="" xmlns:a16="http://schemas.microsoft.com/office/drawing/2014/main" id="{81BE08B2-DF35-4D2F-84DB-5D09F65B7FDB}"/>
                </a:ext>
              </a:extLst>
            </p:cNvPr>
            <p:cNvCxnSpPr>
              <a:cxnSpLocks/>
              <a:stCxn id="100" idx="2"/>
              <a:endCxn id="79" idx="4"/>
            </p:cNvCxnSpPr>
            <p:nvPr userDrawn="1"/>
          </p:nvCxnSpPr>
          <p:spPr>
            <a:xfrm flipH="1">
              <a:off x="6243041" y="-5452"/>
              <a:ext cx="339634" cy="11471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="" xmlns:a16="http://schemas.microsoft.com/office/drawing/2014/main" id="{C53B9BF4-39A6-4069-9A16-273212237888}"/>
                </a:ext>
              </a:extLst>
            </p:cNvPr>
            <p:cNvCxnSpPr>
              <a:cxnSpLocks/>
              <a:stCxn id="82" idx="2"/>
              <a:endCxn id="79" idx="6"/>
            </p:cNvCxnSpPr>
            <p:nvPr userDrawn="1"/>
          </p:nvCxnSpPr>
          <p:spPr>
            <a:xfrm flipH="1">
              <a:off x="6317737" y="517871"/>
              <a:ext cx="1357780" cy="69851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="" xmlns:a16="http://schemas.microsoft.com/office/drawing/2014/main" id="{BF40B2A9-B623-416B-A189-26C101D57F74}"/>
                </a:ext>
              </a:extLst>
            </p:cNvPr>
            <p:cNvCxnSpPr>
              <a:cxnSpLocks/>
              <a:stCxn id="82" idx="4"/>
            </p:cNvCxnSpPr>
            <p:nvPr userDrawn="1"/>
          </p:nvCxnSpPr>
          <p:spPr>
            <a:xfrm flipV="1">
              <a:off x="7750213" y="54467"/>
              <a:ext cx="93642" cy="3887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="" xmlns:a16="http://schemas.microsoft.com/office/drawing/2014/main" id="{DB815F44-0A1E-409B-A750-283786AB936C}"/>
                </a:ext>
              </a:extLst>
            </p:cNvPr>
            <p:cNvCxnSpPr>
              <a:cxnSpLocks/>
              <a:stCxn id="83" idx="3"/>
            </p:cNvCxnSpPr>
            <p:nvPr userDrawn="1"/>
          </p:nvCxnSpPr>
          <p:spPr>
            <a:xfrm flipH="1" flipV="1">
              <a:off x="8652184" y="-11241"/>
              <a:ext cx="511421" cy="35677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="" xmlns:a16="http://schemas.microsoft.com/office/drawing/2014/main" id="{C914A2FD-5FB1-4D90-B8DB-66B6ED04A33C}"/>
                </a:ext>
              </a:extLst>
            </p:cNvPr>
            <p:cNvCxnSpPr>
              <a:cxnSpLocks/>
              <a:stCxn id="83" idx="2"/>
              <a:endCxn id="82" idx="6"/>
            </p:cNvCxnSpPr>
            <p:nvPr userDrawn="1"/>
          </p:nvCxnSpPr>
          <p:spPr>
            <a:xfrm flipH="1">
              <a:off x="7824909" y="424760"/>
              <a:ext cx="1305879" cy="93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="" xmlns:a16="http://schemas.microsoft.com/office/drawing/2014/main" id="{2AEEB89A-40CB-46F8-AE2E-A7C682EBF614}"/>
                </a:ext>
              </a:extLst>
            </p:cNvPr>
            <p:cNvCxnSpPr>
              <a:cxnSpLocks/>
              <a:stCxn id="88" idx="4"/>
              <a:endCxn id="83" idx="0"/>
            </p:cNvCxnSpPr>
            <p:nvPr userDrawn="1"/>
          </p:nvCxnSpPr>
          <p:spPr>
            <a:xfrm flipH="1" flipV="1">
              <a:off x="9242832" y="536804"/>
              <a:ext cx="63844" cy="9788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="" xmlns:a16="http://schemas.microsoft.com/office/drawing/2014/main" id="{7682DFDF-85DE-45E8-AC6A-691595799133}"/>
                </a:ext>
              </a:extLst>
            </p:cNvPr>
            <p:cNvCxnSpPr>
              <a:cxnSpLocks/>
              <a:stCxn id="87" idx="3"/>
              <a:endCxn id="83" idx="7"/>
            </p:cNvCxnSpPr>
            <p:nvPr userDrawn="1"/>
          </p:nvCxnSpPr>
          <p:spPr>
            <a:xfrm flipH="1" flipV="1">
              <a:off x="9322059" y="503987"/>
              <a:ext cx="1572968" cy="6496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="" xmlns:a16="http://schemas.microsoft.com/office/drawing/2014/main" id="{ED161B6C-1EF1-41BF-B970-66B43097166D}"/>
                </a:ext>
              </a:extLst>
            </p:cNvPr>
            <p:cNvCxnSpPr>
              <a:cxnSpLocks/>
              <a:stCxn id="87" idx="2"/>
              <a:endCxn id="88" idx="6"/>
            </p:cNvCxnSpPr>
            <p:nvPr userDrawn="1"/>
          </p:nvCxnSpPr>
          <p:spPr>
            <a:xfrm flipH="1">
              <a:off x="9418720" y="1237716"/>
              <a:ext cx="1459318" cy="3900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="" xmlns:a16="http://schemas.microsoft.com/office/drawing/2014/main" id="{1A497732-9A0D-4BA9-A3EB-326C68F6E994}"/>
                </a:ext>
              </a:extLst>
            </p:cNvPr>
            <p:cNvCxnSpPr>
              <a:cxnSpLocks/>
              <a:stCxn id="87" idx="1"/>
              <a:endCxn id="89" idx="4"/>
            </p:cNvCxnSpPr>
            <p:nvPr userDrawn="1"/>
          </p:nvCxnSpPr>
          <p:spPr>
            <a:xfrm flipH="1">
              <a:off x="10349083" y="1309164"/>
              <a:ext cx="576378" cy="122196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="" xmlns:a16="http://schemas.microsoft.com/office/drawing/2014/main" id="{B32D1DA8-0273-4EF1-924A-8B46FB2CF8F1}"/>
                </a:ext>
              </a:extLst>
            </p:cNvPr>
            <p:cNvCxnSpPr>
              <a:cxnSpLocks/>
              <a:stCxn id="85" idx="1"/>
              <a:endCxn id="89" idx="5"/>
            </p:cNvCxnSpPr>
            <p:nvPr userDrawn="1"/>
          </p:nvCxnSpPr>
          <p:spPr>
            <a:xfrm flipH="1">
              <a:off x="10401901" y="1774673"/>
              <a:ext cx="1757220" cy="7783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="" xmlns:a16="http://schemas.microsoft.com/office/drawing/2014/main" id="{22FCB82D-8708-425D-A3B6-B172D17A6FA6}"/>
                </a:ext>
              </a:extLst>
            </p:cNvPr>
            <p:cNvCxnSpPr>
              <a:cxnSpLocks/>
              <a:stCxn id="85" idx="0"/>
              <a:endCxn id="86" idx="4"/>
            </p:cNvCxnSpPr>
            <p:nvPr userDrawn="1"/>
          </p:nvCxnSpPr>
          <p:spPr>
            <a:xfrm flipH="1">
              <a:off x="11893491" y="1806534"/>
              <a:ext cx="313099" cy="9575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="" xmlns:a16="http://schemas.microsoft.com/office/drawing/2014/main" id="{3265677F-95F5-4423-B754-87E500393D70}"/>
                </a:ext>
              </a:extLst>
            </p:cNvPr>
            <p:cNvCxnSpPr>
              <a:cxnSpLocks/>
              <a:stCxn id="157" idx="7"/>
              <a:endCxn id="222" idx="1"/>
            </p:cNvCxnSpPr>
            <p:nvPr userDrawn="1"/>
          </p:nvCxnSpPr>
          <p:spPr>
            <a:xfrm flipH="1" flipV="1">
              <a:off x="8117425" y="3321916"/>
              <a:ext cx="642685" cy="11061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="" xmlns:a16="http://schemas.microsoft.com/office/drawing/2014/main" id="{44E6AC30-8E35-4B56-96E5-C7DAB8D82E35}"/>
                </a:ext>
              </a:extLst>
            </p:cNvPr>
            <p:cNvCxnSpPr>
              <a:cxnSpLocks/>
              <a:endCxn id="84" idx="6"/>
            </p:cNvCxnSpPr>
            <p:nvPr userDrawn="1"/>
          </p:nvCxnSpPr>
          <p:spPr>
            <a:xfrm flipH="1">
              <a:off x="11941804" y="350882"/>
              <a:ext cx="294325" cy="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="" xmlns:a16="http://schemas.microsoft.com/office/drawing/2014/main" id="{A133DFC5-31F5-49B0-B3CC-B98028E3A0BE}"/>
                </a:ext>
              </a:extLst>
            </p:cNvPr>
            <p:cNvCxnSpPr>
              <a:cxnSpLocks/>
              <a:stCxn id="157" idx="0"/>
              <a:endCxn id="221" idx="3"/>
            </p:cNvCxnSpPr>
            <p:nvPr userDrawn="1"/>
          </p:nvCxnSpPr>
          <p:spPr>
            <a:xfrm flipV="1">
              <a:off x="8839337" y="3056346"/>
              <a:ext cx="575543" cy="133887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="" xmlns:a16="http://schemas.microsoft.com/office/drawing/2014/main" id="{67FB2F6C-6810-4E2D-8D37-0788A2551D60}"/>
                </a:ext>
              </a:extLst>
            </p:cNvPr>
            <p:cNvCxnSpPr>
              <a:cxnSpLocks/>
              <a:stCxn id="169" idx="0"/>
              <a:endCxn id="220" idx="0"/>
            </p:cNvCxnSpPr>
            <p:nvPr userDrawn="1"/>
          </p:nvCxnSpPr>
          <p:spPr>
            <a:xfrm flipH="1" flipV="1">
              <a:off x="10593831" y="3434127"/>
              <a:ext cx="970340" cy="111667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="" xmlns:a16="http://schemas.microsoft.com/office/drawing/2014/main" id="{C15964A5-B700-4CBD-BD81-1A84A3507082}"/>
                </a:ext>
              </a:extLst>
            </p:cNvPr>
            <p:cNvCxnSpPr>
              <a:cxnSpLocks/>
              <a:stCxn id="169" idx="1"/>
              <a:endCxn id="86" idx="0"/>
            </p:cNvCxnSpPr>
            <p:nvPr userDrawn="1"/>
          </p:nvCxnSpPr>
          <p:spPr>
            <a:xfrm flipV="1">
              <a:off x="11616989" y="2983008"/>
              <a:ext cx="228732" cy="15896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="" xmlns:a16="http://schemas.microsoft.com/office/drawing/2014/main" id="{57779A71-438D-434D-BBFB-DFE1487EA9C4}"/>
                </a:ext>
              </a:extLst>
            </p:cNvPr>
            <p:cNvCxnSpPr>
              <a:cxnSpLocks/>
              <a:stCxn id="86" idx="2"/>
              <a:endCxn id="89" idx="6"/>
            </p:cNvCxnSpPr>
            <p:nvPr userDrawn="1"/>
          </p:nvCxnSpPr>
          <p:spPr>
            <a:xfrm flipH="1" flipV="1">
              <a:off x="10423779" y="2605827"/>
              <a:ext cx="1336358" cy="24382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="" xmlns:a16="http://schemas.microsoft.com/office/drawing/2014/main" id="{2452A269-A497-4640-B811-1C974A65273E}"/>
                </a:ext>
              </a:extLst>
            </p:cNvPr>
            <p:cNvCxnSpPr>
              <a:cxnSpLocks/>
              <a:stCxn id="85" idx="2"/>
              <a:endCxn id="87" idx="6"/>
            </p:cNvCxnSpPr>
            <p:nvPr userDrawn="1"/>
          </p:nvCxnSpPr>
          <p:spPr>
            <a:xfrm flipH="1" flipV="1">
              <a:off x="11097954" y="1194675"/>
              <a:ext cx="1050131" cy="52390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="" xmlns:a16="http://schemas.microsoft.com/office/drawing/2014/main" id="{510BCE6A-4C4D-4857-BC2D-4EB3AAA62B9D}"/>
                </a:ext>
              </a:extLst>
            </p:cNvPr>
            <p:cNvCxnSpPr>
              <a:cxnSpLocks/>
              <a:stCxn id="84" idx="1"/>
              <a:endCxn id="87" idx="5"/>
            </p:cNvCxnSpPr>
            <p:nvPr userDrawn="1"/>
          </p:nvCxnSpPr>
          <p:spPr>
            <a:xfrm flipH="1">
              <a:off x="11050531" y="430109"/>
              <a:ext cx="700002" cy="6931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="" xmlns:a16="http://schemas.microsoft.com/office/drawing/2014/main" id="{22505390-3D04-4448-99D7-3866405042D6}"/>
                </a:ext>
              </a:extLst>
            </p:cNvPr>
            <p:cNvCxnSpPr>
              <a:cxnSpLocks/>
              <a:stCxn id="84" idx="3"/>
              <a:endCxn id="101" idx="1"/>
            </p:cNvCxnSpPr>
            <p:nvPr userDrawn="1"/>
          </p:nvCxnSpPr>
          <p:spPr>
            <a:xfrm flipH="1" flipV="1">
              <a:off x="10480717" y="1658"/>
              <a:ext cx="1269816" cy="26999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="" xmlns:a16="http://schemas.microsoft.com/office/drawing/2014/main" id="{43E50851-308A-4438-9438-BE8B348193CB}"/>
                </a:ext>
              </a:extLst>
            </p:cNvPr>
            <p:cNvCxnSpPr>
              <a:cxnSpLocks/>
              <a:stCxn id="87" idx="4"/>
              <a:endCxn id="101" idx="2"/>
            </p:cNvCxnSpPr>
            <p:nvPr userDrawn="1"/>
          </p:nvCxnSpPr>
          <p:spPr>
            <a:xfrm flipH="1" flipV="1">
              <a:off x="10368902" y="619"/>
              <a:ext cx="597574" cy="11056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="" xmlns:a16="http://schemas.microsoft.com/office/drawing/2014/main" id="{1D45F8E3-7FF2-40A7-BCBA-2E6CBD41899D}"/>
                </a:ext>
              </a:extLst>
            </p:cNvPr>
            <p:cNvCxnSpPr>
              <a:cxnSpLocks/>
              <a:stCxn id="83" idx="5"/>
              <a:endCxn id="101" idx="0"/>
            </p:cNvCxnSpPr>
            <p:nvPr userDrawn="1"/>
          </p:nvCxnSpPr>
          <p:spPr>
            <a:xfrm flipV="1">
              <a:off x="9322059" y="-420"/>
              <a:ext cx="935027" cy="34595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="" xmlns:a16="http://schemas.microsoft.com/office/drawing/2014/main" id="{7DAFB949-400D-4400-BC4F-DBA9CC0EEBA9}"/>
                </a:ext>
              </a:extLst>
            </p:cNvPr>
            <p:cNvCxnSpPr>
              <a:cxnSpLocks/>
              <a:stCxn id="84" idx="7"/>
              <a:endCxn id="85" idx="3"/>
            </p:cNvCxnSpPr>
            <p:nvPr userDrawn="1"/>
          </p:nvCxnSpPr>
          <p:spPr>
            <a:xfrm>
              <a:off x="11908987" y="430109"/>
              <a:ext cx="270959" cy="124100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="" xmlns:a16="http://schemas.microsoft.com/office/drawing/2014/main" id="{77745037-3FFD-4EDA-BFA8-92A5E4A92941}"/>
                </a:ext>
              </a:extLst>
            </p:cNvPr>
            <p:cNvCxnSpPr>
              <a:cxnSpLocks/>
              <a:stCxn id="82" idx="7"/>
              <a:endCxn id="88" idx="3"/>
            </p:cNvCxnSpPr>
            <p:nvPr userDrawn="1"/>
          </p:nvCxnSpPr>
          <p:spPr>
            <a:xfrm>
              <a:off x="7803031" y="570690"/>
              <a:ext cx="1424418" cy="9778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="" xmlns:a16="http://schemas.microsoft.com/office/drawing/2014/main" id="{4B6DD90E-CECB-48D8-9C09-9A946B6C6ABF}"/>
                </a:ext>
              </a:extLst>
            </p:cNvPr>
            <p:cNvCxnSpPr>
              <a:cxnSpLocks/>
              <a:endCxn id="84" idx="4"/>
            </p:cNvCxnSpPr>
            <p:nvPr userDrawn="1"/>
          </p:nvCxnSpPr>
          <p:spPr>
            <a:xfrm flipH="1">
              <a:off x="11829760" y="8940"/>
              <a:ext cx="14366" cy="22989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Oval 72">
              <a:extLst>
                <a:ext uri="{FF2B5EF4-FFF2-40B4-BE49-F238E27FC236}">
                  <a16:creationId xmlns="" xmlns:a16="http://schemas.microsoft.com/office/drawing/2014/main" id="{E4A5ADD4-5F24-4DF6-8F20-B77540290AE4}"/>
                </a:ext>
              </a:extLst>
            </p:cNvPr>
            <p:cNvSpPr/>
            <p:nvPr userDrawn="1"/>
          </p:nvSpPr>
          <p:spPr>
            <a:xfrm rot="1036530" flipV="1">
              <a:off x="3282465" y="277068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>
              <a:extLst>
                <a:ext uri="{FF2B5EF4-FFF2-40B4-BE49-F238E27FC236}">
                  <a16:creationId xmlns="" xmlns:a16="http://schemas.microsoft.com/office/drawing/2014/main" id="{68ED6EA5-F750-45AB-A683-778F327C6C01}"/>
                </a:ext>
              </a:extLst>
            </p:cNvPr>
            <p:cNvSpPr/>
            <p:nvPr userDrawn="1"/>
          </p:nvSpPr>
          <p:spPr>
            <a:xfrm flipV="1">
              <a:off x="2747608" y="1509248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>
              <a:extLst>
                <a:ext uri="{FF2B5EF4-FFF2-40B4-BE49-F238E27FC236}">
                  <a16:creationId xmlns="" xmlns:a16="http://schemas.microsoft.com/office/drawing/2014/main" id="{C62BE18B-7A1D-43B9-A55E-CEF877160205}"/>
                </a:ext>
              </a:extLst>
            </p:cNvPr>
            <p:cNvSpPr/>
            <p:nvPr userDrawn="1"/>
          </p:nvSpPr>
          <p:spPr>
            <a:xfrm flipV="1">
              <a:off x="1393233" y="171375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>
              <a:extLst>
                <a:ext uri="{FF2B5EF4-FFF2-40B4-BE49-F238E27FC236}">
                  <a16:creationId xmlns="" xmlns:a16="http://schemas.microsoft.com/office/drawing/2014/main" id="{C4B39F48-4937-404F-B1AF-15E276E099E6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898758" y="683587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>
              <a:extLst>
                <a:ext uri="{FF2B5EF4-FFF2-40B4-BE49-F238E27FC236}">
                  <a16:creationId xmlns="" xmlns:a16="http://schemas.microsoft.com/office/drawing/2014/main" id="{FB3C8D0B-E13F-4E5D-9DE6-563452664085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677624" y="5685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>
              <a:extLst>
                <a:ext uri="{FF2B5EF4-FFF2-40B4-BE49-F238E27FC236}">
                  <a16:creationId xmlns="" xmlns:a16="http://schemas.microsoft.com/office/drawing/2014/main" id="{8D7AE294-E310-432A-9324-B78E386BE323}"/>
                </a:ext>
              </a:extLst>
            </p:cNvPr>
            <p:cNvSpPr/>
            <p:nvPr userDrawn="1"/>
          </p:nvSpPr>
          <p:spPr>
            <a:xfrm flipV="1">
              <a:off x="5036983" y="880818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="" xmlns:a16="http://schemas.microsoft.com/office/drawing/2014/main" id="{8FC52C89-38CC-4AF2-85E3-87B5A598EE1C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6168345" y="1141694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>
              <a:extLst>
                <a:ext uri="{FF2B5EF4-FFF2-40B4-BE49-F238E27FC236}">
                  <a16:creationId xmlns="" xmlns:a16="http://schemas.microsoft.com/office/drawing/2014/main" id="{C5572FB6-CFE7-481A-A0FB-7711EE52506E}"/>
                </a:ext>
              </a:extLst>
            </p:cNvPr>
            <p:cNvSpPr/>
            <p:nvPr userDrawn="1"/>
          </p:nvSpPr>
          <p:spPr>
            <a:xfrm flipV="1">
              <a:off x="6173566" y="2159704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>
              <a:extLst>
                <a:ext uri="{FF2B5EF4-FFF2-40B4-BE49-F238E27FC236}">
                  <a16:creationId xmlns="" xmlns:a16="http://schemas.microsoft.com/office/drawing/2014/main" id="{62FE668C-5105-4522-B4CA-3A273ED79A52}"/>
                </a:ext>
              </a:extLst>
            </p:cNvPr>
            <p:cNvSpPr/>
            <p:nvPr userDrawn="1"/>
          </p:nvSpPr>
          <p:spPr>
            <a:xfrm flipV="1">
              <a:off x="7625759" y="161013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81">
              <a:extLst>
                <a:ext uri="{FF2B5EF4-FFF2-40B4-BE49-F238E27FC236}">
                  <a16:creationId xmlns="" xmlns:a16="http://schemas.microsoft.com/office/drawing/2014/main" id="{426DDAB7-7227-4C76-8601-6479FB9C01D3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7675517" y="443175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>
              <a:extLst>
                <a:ext uri="{FF2B5EF4-FFF2-40B4-BE49-F238E27FC236}">
                  <a16:creationId xmlns="" xmlns:a16="http://schemas.microsoft.com/office/drawing/2014/main" id="{EDE7F169-AFB7-46B2-AC38-6BCE422841B3}"/>
                </a:ext>
              </a:extLst>
            </p:cNvPr>
            <p:cNvSpPr/>
            <p:nvPr userDrawn="1"/>
          </p:nvSpPr>
          <p:spPr>
            <a:xfrm flipV="1">
              <a:off x="9130788" y="3127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Oval 83">
              <a:extLst>
                <a:ext uri="{FF2B5EF4-FFF2-40B4-BE49-F238E27FC236}">
                  <a16:creationId xmlns="" xmlns:a16="http://schemas.microsoft.com/office/drawing/2014/main" id="{2791E83B-92C0-4F95-9DE5-7810C021D4E6}"/>
                </a:ext>
              </a:extLst>
            </p:cNvPr>
            <p:cNvSpPr/>
            <p:nvPr userDrawn="1"/>
          </p:nvSpPr>
          <p:spPr>
            <a:xfrm flipV="1">
              <a:off x="11717716" y="23883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Oval 84">
              <a:extLst>
                <a:ext uri="{FF2B5EF4-FFF2-40B4-BE49-F238E27FC236}">
                  <a16:creationId xmlns="" xmlns:a16="http://schemas.microsoft.com/office/drawing/2014/main" id="{2BE9FE69-7E91-46D7-9E5A-A6FF7F2311AE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V="1">
              <a:off x="12146619" y="1658608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Oval 85">
              <a:extLst>
                <a:ext uri="{FF2B5EF4-FFF2-40B4-BE49-F238E27FC236}">
                  <a16:creationId xmlns="" xmlns:a16="http://schemas.microsoft.com/office/drawing/2014/main" id="{11C02B49-B24F-4193-A298-90486D71C674}"/>
                </a:ext>
              </a:extLst>
            </p:cNvPr>
            <p:cNvSpPr/>
            <p:nvPr userDrawn="1"/>
          </p:nvSpPr>
          <p:spPr>
            <a:xfrm rot="738506" flipV="1">
              <a:off x="11757562" y="276149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Oval 86">
              <a:extLst>
                <a:ext uri="{FF2B5EF4-FFF2-40B4-BE49-F238E27FC236}">
                  <a16:creationId xmlns="" xmlns:a16="http://schemas.microsoft.com/office/drawing/2014/main" id="{D0899118-ADC6-4F28-BAB6-94D50541B836}"/>
                </a:ext>
              </a:extLst>
            </p:cNvPr>
            <p:cNvSpPr/>
            <p:nvPr userDrawn="1"/>
          </p:nvSpPr>
          <p:spPr>
            <a:xfrm rot="20935587" flipV="1">
              <a:off x="10875952" y="1104151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Oval 87">
              <a:extLst>
                <a:ext uri="{FF2B5EF4-FFF2-40B4-BE49-F238E27FC236}">
                  <a16:creationId xmlns="" xmlns:a16="http://schemas.microsoft.com/office/drawing/2014/main" id="{1A6CFB6D-D94D-4FCA-A585-5D1AFFCE66D5}"/>
                </a:ext>
              </a:extLst>
            </p:cNvPr>
            <p:cNvSpPr/>
            <p:nvPr userDrawn="1"/>
          </p:nvSpPr>
          <p:spPr>
            <a:xfrm flipV="1">
              <a:off x="9194632" y="151567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Oval 88">
              <a:extLst>
                <a:ext uri="{FF2B5EF4-FFF2-40B4-BE49-F238E27FC236}">
                  <a16:creationId xmlns="" xmlns:a16="http://schemas.microsoft.com/office/drawing/2014/main" id="{1A3A147E-1347-4308-841C-55930A1A1A9B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0274387" y="2531131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Oval 89">
              <a:extLst>
                <a:ext uri="{FF2B5EF4-FFF2-40B4-BE49-F238E27FC236}">
                  <a16:creationId xmlns="" xmlns:a16="http://schemas.microsoft.com/office/drawing/2014/main" id="{DD8C943E-FB26-4B12-92EB-C3FEFDE517D2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780028" y="130134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Oval 90">
              <a:extLst>
                <a:ext uri="{FF2B5EF4-FFF2-40B4-BE49-F238E27FC236}">
                  <a16:creationId xmlns="" xmlns:a16="http://schemas.microsoft.com/office/drawing/2014/main" id="{A69EE418-A72F-45FA-A0AD-18C9D62FB7B3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4938273" y="211980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Oval 91">
              <a:extLst>
                <a:ext uri="{FF2B5EF4-FFF2-40B4-BE49-F238E27FC236}">
                  <a16:creationId xmlns="" xmlns:a16="http://schemas.microsoft.com/office/drawing/2014/main" id="{929DF606-C256-4282-B1FF-9DFA5E9E389A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888828" y="2078148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3" name="Straight Connector 92">
              <a:extLst>
                <a:ext uri="{FF2B5EF4-FFF2-40B4-BE49-F238E27FC236}">
                  <a16:creationId xmlns="" xmlns:a16="http://schemas.microsoft.com/office/drawing/2014/main" id="{99552980-CB9E-4836-A77E-C496A528E3B6}"/>
                </a:ext>
              </a:extLst>
            </p:cNvPr>
            <p:cNvCxnSpPr>
              <a:cxnSpLocks/>
              <a:stCxn id="92" idx="2"/>
              <a:endCxn id="74" idx="7"/>
            </p:cNvCxnSpPr>
            <p:nvPr userDrawn="1"/>
          </p:nvCxnSpPr>
          <p:spPr>
            <a:xfrm flipH="1" flipV="1">
              <a:off x="2949180" y="1710820"/>
              <a:ext cx="939648" cy="44202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="" xmlns:a16="http://schemas.microsoft.com/office/drawing/2014/main" id="{BFC7C092-56B4-462E-92A7-532653311A81}"/>
                </a:ext>
              </a:extLst>
            </p:cNvPr>
            <p:cNvCxnSpPr>
              <a:cxnSpLocks/>
              <a:stCxn id="75" idx="4"/>
              <a:endCxn id="76" idx="1"/>
            </p:cNvCxnSpPr>
            <p:nvPr userDrawn="1"/>
          </p:nvCxnSpPr>
          <p:spPr>
            <a:xfrm flipV="1">
              <a:off x="1505277" y="811101"/>
              <a:ext cx="415359" cy="9026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Oval 94">
              <a:extLst>
                <a:ext uri="{FF2B5EF4-FFF2-40B4-BE49-F238E27FC236}">
                  <a16:creationId xmlns="" xmlns:a16="http://schemas.microsoft.com/office/drawing/2014/main" id="{D8A1A109-8F7A-4183-9A11-E765D0C6629C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435217" y="86366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6" name="Straight Connector 95">
              <a:extLst>
                <a:ext uri="{FF2B5EF4-FFF2-40B4-BE49-F238E27FC236}">
                  <a16:creationId xmlns="" xmlns:a16="http://schemas.microsoft.com/office/drawing/2014/main" id="{A318034E-465E-4490-8BC8-E85511B61F69}"/>
                </a:ext>
              </a:extLst>
            </p:cNvPr>
            <p:cNvCxnSpPr>
              <a:cxnSpLocks/>
              <a:stCxn id="95" idx="3"/>
            </p:cNvCxnSpPr>
            <p:nvPr userDrawn="1"/>
          </p:nvCxnSpPr>
          <p:spPr>
            <a:xfrm flipH="1" flipV="1">
              <a:off x="14396" y="20999"/>
              <a:ext cx="442699" cy="8645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="" xmlns:a16="http://schemas.microsoft.com/office/drawing/2014/main" id="{86CA6388-CAD7-4D26-9CA6-EC17F12A22E4}"/>
                </a:ext>
              </a:extLst>
            </p:cNvPr>
            <p:cNvCxnSpPr>
              <a:cxnSpLocks/>
              <a:stCxn id="95" idx="2"/>
            </p:cNvCxnSpPr>
            <p:nvPr userDrawn="1"/>
          </p:nvCxnSpPr>
          <p:spPr>
            <a:xfrm flipH="1" flipV="1">
              <a:off x="-27532" y="832189"/>
              <a:ext cx="462749" cy="10617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="" xmlns:a16="http://schemas.microsoft.com/office/drawing/2014/main" id="{669A3EFA-3737-41BE-856D-8D8FEECD04C1}"/>
                </a:ext>
              </a:extLst>
            </p:cNvPr>
            <p:cNvCxnSpPr>
              <a:cxnSpLocks/>
              <a:stCxn id="95" idx="1"/>
            </p:cNvCxnSpPr>
            <p:nvPr userDrawn="1"/>
          </p:nvCxnSpPr>
          <p:spPr>
            <a:xfrm flipH="1">
              <a:off x="-27532" y="991183"/>
              <a:ext cx="484627" cy="496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="" xmlns:a16="http://schemas.microsoft.com/office/drawing/2014/main" id="{8F98FC32-5DE6-4930-B9A8-C585278A7DCA}"/>
                </a:ext>
              </a:extLst>
            </p:cNvPr>
            <p:cNvCxnSpPr>
              <a:cxnSpLocks/>
              <a:endCxn id="75" idx="2"/>
            </p:cNvCxnSpPr>
            <p:nvPr userDrawn="1"/>
          </p:nvCxnSpPr>
          <p:spPr>
            <a:xfrm flipV="1">
              <a:off x="42498" y="1825802"/>
              <a:ext cx="1350735" cy="17745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Chord 99">
              <a:extLst>
                <a:ext uri="{FF2B5EF4-FFF2-40B4-BE49-F238E27FC236}">
                  <a16:creationId xmlns="" xmlns:a16="http://schemas.microsoft.com/office/drawing/2014/main" id="{AB73C22A-AF7E-4860-B904-D413854E9B66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6507935" y="-75430"/>
              <a:ext cx="149392" cy="149392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Chord 100">
              <a:extLst>
                <a:ext uri="{FF2B5EF4-FFF2-40B4-BE49-F238E27FC236}">
                  <a16:creationId xmlns="" xmlns:a16="http://schemas.microsoft.com/office/drawing/2014/main" id="{71E863EE-0198-402C-9FD9-008A4FAE210D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0256792" y="-104349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2" name="Straight Connector 101">
              <a:extLst>
                <a:ext uri="{FF2B5EF4-FFF2-40B4-BE49-F238E27FC236}">
                  <a16:creationId xmlns="" xmlns:a16="http://schemas.microsoft.com/office/drawing/2014/main" id="{C504D352-670F-4A02-8C2C-3C136E212052}"/>
                </a:ext>
              </a:extLst>
            </p:cNvPr>
            <p:cNvCxnSpPr>
              <a:cxnSpLocks/>
              <a:stCxn id="100" idx="1"/>
              <a:endCxn id="82" idx="3"/>
            </p:cNvCxnSpPr>
            <p:nvPr userDrawn="1"/>
          </p:nvCxnSpPr>
          <p:spPr>
            <a:xfrm>
              <a:off x="6657218" y="-4759"/>
              <a:ext cx="1040177" cy="46981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="" xmlns:a16="http://schemas.microsoft.com/office/drawing/2014/main" id="{C24EDF9B-C681-40F1-9C78-D1BAF2DCFB88}"/>
                </a:ext>
              </a:extLst>
            </p:cNvPr>
            <p:cNvCxnSpPr>
              <a:cxnSpLocks/>
              <a:endCxn id="154" idx="1"/>
            </p:cNvCxnSpPr>
            <p:nvPr userDrawn="1"/>
          </p:nvCxnSpPr>
          <p:spPr>
            <a:xfrm flipH="1">
              <a:off x="11505573" y="5340915"/>
              <a:ext cx="674373" cy="39668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="" xmlns:a16="http://schemas.microsoft.com/office/drawing/2014/main" id="{19BE984E-D6C4-45ED-AC5F-6CA44CC2A830}"/>
                </a:ext>
              </a:extLst>
            </p:cNvPr>
            <p:cNvCxnSpPr>
              <a:cxnSpLocks/>
              <a:endCxn id="169" idx="2"/>
            </p:cNvCxnSpPr>
            <p:nvPr userDrawn="1"/>
          </p:nvCxnSpPr>
          <p:spPr>
            <a:xfrm flipH="1">
              <a:off x="11638867" y="4355007"/>
              <a:ext cx="670058" cy="27048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="" xmlns:a16="http://schemas.microsoft.com/office/drawing/2014/main" id="{F3647C6A-E77D-4241-B0AD-B503284DEABA}"/>
                </a:ext>
              </a:extLst>
            </p:cNvPr>
            <p:cNvCxnSpPr>
              <a:cxnSpLocks/>
              <a:stCxn id="154" idx="0"/>
              <a:endCxn id="169" idx="4"/>
            </p:cNvCxnSpPr>
            <p:nvPr userDrawn="1"/>
          </p:nvCxnSpPr>
          <p:spPr>
            <a:xfrm flipV="1">
              <a:off x="11422079" y="4700191"/>
              <a:ext cx="142092" cy="100282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>
              <a:extLst>
                <a:ext uri="{FF2B5EF4-FFF2-40B4-BE49-F238E27FC236}">
                  <a16:creationId xmlns="" xmlns:a16="http://schemas.microsoft.com/office/drawing/2014/main" id="{9CADA421-7C1A-419E-913C-4BE0416E341F}"/>
                </a:ext>
              </a:extLst>
            </p:cNvPr>
            <p:cNvCxnSpPr>
              <a:cxnSpLocks/>
              <a:stCxn id="220" idx="2"/>
              <a:endCxn id="156" idx="1"/>
            </p:cNvCxnSpPr>
            <p:nvPr userDrawn="1"/>
          </p:nvCxnSpPr>
          <p:spPr>
            <a:xfrm>
              <a:off x="10451194" y="3503136"/>
              <a:ext cx="31607" cy="6934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="" xmlns:a16="http://schemas.microsoft.com/office/drawing/2014/main" id="{71B8D10F-73A7-4AE4-B54F-D284AD1EAAD3}"/>
                </a:ext>
              </a:extLst>
            </p:cNvPr>
            <p:cNvCxnSpPr>
              <a:cxnSpLocks/>
              <a:stCxn id="154" idx="7"/>
              <a:endCxn id="156" idx="3"/>
            </p:cNvCxnSpPr>
            <p:nvPr userDrawn="1"/>
          </p:nvCxnSpPr>
          <p:spPr>
            <a:xfrm flipH="1" flipV="1">
              <a:off x="10482801" y="4355007"/>
              <a:ext cx="855784" cy="13825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="" xmlns:a16="http://schemas.microsoft.com/office/drawing/2014/main" id="{175EAE93-3B0B-4788-8654-1B5BA9CDF860}"/>
                </a:ext>
              </a:extLst>
            </p:cNvPr>
            <p:cNvCxnSpPr>
              <a:cxnSpLocks/>
              <a:endCxn id="169" idx="3"/>
            </p:cNvCxnSpPr>
            <p:nvPr userDrawn="1"/>
          </p:nvCxnSpPr>
          <p:spPr>
            <a:xfrm flipH="1" flipV="1">
              <a:off x="11616989" y="4678313"/>
              <a:ext cx="692282" cy="40958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="" xmlns:a16="http://schemas.microsoft.com/office/drawing/2014/main" id="{377C7293-C76C-4888-8C53-86472AC49E86}"/>
                </a:ext>
              </a:extLst>
            </p:cNvPr>
            <p:cNvCxnSpPr>
              <a:cxnSpLocks/>
              <a:stCxn id="169" idx="6"/>
              <a:endCxn id="156" idx="2"/>
            </p:cNvCxnSpPr>
            <p:nvPr userDrawn="1"/>
          </p:nvCxnSpPr>
          <p:spPr>
            <a:xfrm flipH="1" flipV="1">
              <a:off x="10515618" y="4275780"/>
              <a:ext cx="973856" cy="3497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="" xmlns:a16="http://schemas.microsoft.com/office/drawing/2014/main" id="{AB8BAC77-F0C7-45E5-8719-5F200BB12A30}"/>
                </a:ext>
              </a:extLst>
            </p:cNvPr>
            <p:cNvCxnSpPr>
              <a:cxnSpLocks/>
              <a:stCxn id="155" idx="0"/>
              <a:endCxn id="156" idx="4"/>
            </p:cNvCxnSpPr>
            <p:nvPr userDrawn="1"/>
          </p:nvCxnSpPr>
          <p:spPr>
            <a:xfrm flipV="1">
              <a:off x="10334099" y="4387824"/>
              <a:ext cx="69475" cy="11410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="" xmlns:a16="http://schemas.microsoft.com/office/drawing/2014/main" id="{EF204A78-9D00-4AF2-98E3-24D22D372E14}"/>
                </a:ext>
              </a:extLst>
            </p:cNvPr>
            <p:cNvCxnSpPr>
              <a:cxnSpLocks/>
              <a:stCxn id="158" idx="1"/>
              <a:endCxn id="156" idx="5"/>
            </p:cNvCxnSpPr>
            <p:nvPr userDrawn="1"/>
          </p:nvCxnSpPr>
          <p:spPr>
            <a:xfrm flipV="1">
              <a:off x="8879746" y="4355007"/>
              <a:ext cx="1444602" cy="13037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="" xmlns:a16="http://schemas.microsoft.com/office/drawing/2014/main" id="{6C5527AC-69A4-45CF-AB80-0DDD605EDC7B}"/>
                </a:ext>
              </a:extLst>
            </p:cNvPr>
            <p:cNvCxnSpPr>
              <a:cxnSpLocks/>
              <a:stCxn id="158" idx="0"/>
              <a:endCxn id="157" idx="4"/>
            </p:cNvCxnSpPr>
            <p:nvPr userDrawn="1"/>
          </p:nvCxnSpPr>
          <p:spPr>
            <a:xfrm flipV="1">
              <a:off x="8826927" y="4619304"/>
              <a:ext cx="12410" cy="1017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="" xmlns:a16="http://schemas.microsoft.com/office/drawing/2014/main" id="{E888FBCE-458F-4AD1-A8E3-D1BF6C9466FD}"/>
                </a:ext>
              </a:extLst>
            </p:cNvPr>
            <p:cNvCxnSpPr>
              <a:cxnSpLocks/>
              <a:stCxn id="157" idx="2"/>
              <a:endCxn id="156" idx="6"/>
            </p:cNvCxnSpPr>
            <p:nvPr userDrawn="1"/>
          </p:nvCxnSpPr>
          <p:spPr>
            <a:xfrm flipV="1">
              <a:off x="8951381" y="4275780"/>
              <a:ext cx="1340149" cy="2314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="" xmlns:a16="http://schemas.microsoft.com/office/drawing/2014/main" id="{2D100506-150B-42C8-846D-74890F3BE12D}"/>
                </a:ext>
              </a:extLst>
            </p:cNvPr>
            <p:cNvCxnSpPr>
              <a:cxnSpLocks/>
              <a:stCxn id="157" idx="7"/>
              <a:endCxn id="165" idx="2"/>
            </p:cNvCxnSpPr>
            <p:nvPr userDrawn="1"/>
          </p:nvCxnSpPr>
          <p:spPr>
            <a:xfrm flipH="1" flipV="1">
              <a:off x="6683226" y="3221226"/>
              <a:ext cx="2076884" cy="12068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="" xmlns:a16="http://schemas.microsoft.com/office/drawing/2014/main" id="{A9FE94C9-B342-4E35-8C82-59B6A49359A1}"/>
                </a:ext>
              </a:extLst>
            </p:cNvPr>
            <p:cNvCxnSpPr>
              <a:cxnSpLocks/>
              <a:stCxn id="157" idx="6"/>
              <a:endCxn id="164" idx="2"/>
            </p:cNvCxnSpPr>
            <p:nvPr userDrawn="1"/>
          </p:nvCxnSpPr>
          <p:spPr>
            <a:xfrm flipH="1">
              <a:off x="7382508" y="4507260"/>
              <a:ext cx="1344785" cy="944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="" xmlns:a16="http://schemas.microsoft.com/office/drawing/2014/main" id="{EF7E70F4-4BB8-4728-8872-F4DABBB689AE}"/>
                </a:ext>
              </a:extLst>
            </p:cNvPr>
            <p:cNvCxnSpPr>
              <a:cxnSpLocks/>
              <a:stCxn id="164" idx="7"/>
              <a:endCxn id="165" idx="3"/>
            </p:cNvCxnSpPr>
            <p:nvPr userDrawn="1"/>
          </p:nvCxnSpPr>
          <p:spPr>
            <a:xfrm flipH="1" flipV="1">
              <a:off x="6661348" y="3274044"/>
              <a:ext cx="529889" cy="12484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="" xmlns:a16="http://schemas.microsoft.com/office/drawing/2014/main" id="{BA7AA665-C21F-4FD1-A398-4EF4E5B50117}"/>
                </a:ext>
              </a:extLst>
            </p:cNvPr>
            <p:cNvCxnSpPr>
              <a:cxnSpLocks/>
              <a:stCxn id="221" idx="1"/>
              <a:endCxn id="156" idx="0"/>
            </p:cNvCxnSpPr>
            <p:nvPr userDrawn="1"/>
          </p:nvCxnSpPr>
          <p:spPr>
            <a:xfrm>
              <a:off x="9564537" y="3108409"/>
              <a:ext cx="839037" cy="105532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="" xmlns:a16="http://schemas.microsoft.com/office/drawing/2014/main" id="{CD7DDC46-BF94-42E7-A246-DB83DF519F1D}"/>
                </a:ext>
              </a:extLst>
            </p:cNvPr>
            <p:cNvCxnSpPr>
              <a:cxnSpLocks/>
              <a:endCxn id="154" idx="3"/>
            </p:cNvCxnSpPr>
            <p:nvPr userDrawn="1"/>
          </p:nvCxnSpPr>
          <p:spPr>
            <a:xfrm flipH="1" flipV="1">
              <a:off x="11505573" y="5904589"/>
              <a:ext cx="674373" cy="3280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="" xmlns:a16="http://schemas.microsoft.com/office/drawing/2014/main" id="{9E71FF4C-2CB4-4C13-B427-8D98888F44DF}"/>
                </a:ext>
              </a:extLst>
            </p:cNvPr>
            <p:cNvCxnSpPr>
              <a:cxnSpLocks/>
              <a:stCxn id="155" idx="2"/>
              <a:endCxn id="154" idx="6"/>
            </p:cNvCxnSpPr>
            <p:nvPr userDrawn="1"/>
          </p:nvCxnSpPr>
          <p:spPr>
            <a:xfrm>
              <a:off x="10408795" y="5603601"/>
              <a:ext cx="895205" cy="2174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="" xmlns:a16="http://schemas.microsoft.com/office/drawing/2014/main" id="{7346693C-01D6-4125-AADD-A3654B651D79}"/>
                </a:ext>
              </a:extLst>
            </p:cNvPr>
            <p:cNvCxnSpPr>
              <a:cxnSpLocks/>
              <a:stCxn id="170" idx="0"/>
              <a:endCxn id="154" idx="5"/>
            </p:cNvCxnSpPr>
            <p:nvPr userDrawn="1"/>
          </p:nvCxnSpPr>
          <p:spPr>
            <a:xfrm flipV="1">
              <a:off x="10069009" y="5904589"/>
              <a:ext cx="1269576" cy="92154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="" xmlns:a16="http://schemas.microsoft.com/office/drawing/2014/main" id="{A57773A4-B8C0-4FCD-8A31-7C9F705536D5}"/>
                </a:ext>
              </a:extLst>
            </p:cNvPr>
            <p:cNvCxnSpPr>
              <a:cxnSpLocks/>
              <a:endCxn id="154" idx="4"/>
            </p:cNvCxnSpPr>
            <p:nvPr userDrawn="1"/>
          </p:nvCxnSpPr>
          <p:spPr>
            <a:xfrm flipH="1" flipV="1">
              <a:off x="11422079" y="5939173"/>
              <a:ext cx="271967" cy="910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="" xmlns:a16="http://schemas.microsoft.com/office/drawing/2014/main" id="{095D1C8E-6D17-4FDC-93A5-99B669505F71}"/>
                </a:ext>
              </a:extLst>
            </p:cNvPr>
            <p:cNvCxnSpPr>
              <a:cxnSpLocks/>
              <a:stCxn id="170" idx="2"/>
              <a:endCxn id="155" idx="4"/>
            </p:cNvCxnSpPr>
            <p:nvPr userDrawn="1"/>
          </p:nvCxnSpPr>
          <p:spPr>
            <a:xfrm flipV="1">
              <a:off x="9994466" y="5678297"/>
              <a:ext cx="339634" cy="11471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="" xmlns:a16="http://schemas.microsoft.com/office/drawing/2014/main" id="{EABA7AF0-3A56-465C-AF61-5DBD052798E2}"/>
                </a:ext>
              </a:extLst>
            </p:cNvPr>
            <p:cNvCxnSpPr>
              <a:cxnSpLocks/>
              <a:stCxn id="158" idx="2"/>
              <a:endCxn id="155" idx="6"/>
            </p:cNvCxnSpPr>
            <p:nvPr userDrawn="1"/>
          </p:nvCxnSpPr>
          <p:spPr>
            <a:xfrm flipV="1">
              <a:off x="8901623" y="5603601"/>
              <a:ext cx="1357780" cy="1079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="" xmlns:a16="http://schemas.microsoft.com/office/drawing/2014/main" id="{A243F2BF-F9D8-429F-90DA-E78E73126C8C}"/>
                </a:ext>
              </a:extLst>
            </p:cNvPr>
            <p:cNvCxnSpPr>
              <a:cxnSpLocks/>
              <a:stCxn id="158" idx="4"/>
            </p:cNvCxnSpPr>
            <p:nvPr userDrawn="1"/>
          </p:nvCxnSpPr>
          <p:spPr>
            <a:xfrm flipH="1">
              <a:off x="8785593" y="5786266"/>
              <a:ext cx="41334" cy="10424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="" xmlns:a16="http://schemas.microsoft.com/office/drawing/2014/main" id="{CE358FDE-9A2D-4A01-8D71-D8250A7A9AA8}"/>
                </a:ext>
              </a:extLst>
            </p:cNvPr>
            <p:cNvCxnSpPr>
              <a:cxnSpLocks/>
              <a:stCxn id="159" idx="3"/>
            </p:cNvCxnSpPr>
            <p:nvPr userDrawn="1"/>
          </p:nvCxnSpPr>
          <p:spPr>
            <a:xfrm>
              <a:off x="7413535" y="5883908"/>
              <a:ext cx="565475" cy="9587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="" xmlns:a16="http://schemas.microsoft.com/office/drawing/2014/main" id="{B449AA7C-F4C4-49C0-A0DE-38CB1DE797E4}"/>
                </a:ext>
              </a:extLst>
            </p:cNvPr>
            <p:cNvCxnSpPr>
              <a:cxnSpLocks/>
              <a:stCxn id="159" idx="2"/>
              <a:endCxn id="158" idx="6"/>
            </p:cNvCxnSpPr>
            <p:nvPr userDrawn="1"/>
          </p:nvCxnSpPr>
          <p:spPr>
            <a:xfrm flipV="1">
              <a:off x="7446352" y="5711570"/>
              <a:ext cx="1305879" cy="93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="" xmlns:a16="http://schemas.microsoft.com/office/drawing/2014/main" id="{B46F7A79-C3AE-4188-87B2-70776948AE86}"/>
                </a:ext>
              </a:extLst>
            </p:cNvPr>
            <p:cNvCxnSpPr>
              <a:cxnSpLocks/>
              <a:stCxn id="164" idx="4"/>
              <a:endCxn id="159" idx="0"/>
            </p:cNvCxnSpPr>
            <p:nvPr userDrawn="1"/>
          </p:nvCxnSpPr>
          <p:spPr>
            <a:xfrm>
              <a:off x="7270464" y="4713764"/>
              <a:ext cx="63844" cy="9788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="" xmlns:a16="http://schemas.microsoft.com/office/drawing/2014/main" id="{9F5BE79C-1A3D-40E7-AC0C-88FB84894E8E}"/>
                </a:ext>
              </a:extLst>
            </p:cNvPr>
            <p:cNvCxnSpPr>
              <a:cxnSpLocks/>
              <a:stCxn id="163" idx="3"/>
              <a:endCxn id="159" idx="7"/>
            </p:cNvCxnSpPr>
            <p:nvPr userDrawn="1"/>
          </p:nvCxnSpPr>
          <p:spPr>
            <a:xfrm>
              <a:off x="5682113" y="5075781"/>
              <a:ext cx="1572968" cy="6496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="" xmlns:a16="http://schemas.microsoft.com/office/drawing/2014/main" id="{E5526B6F-8F0E-4D78-8F2C-415FFB0EA863}"/>
                </a:ext>
              </a:extLst>
            </p:cNvPr>
            <p:cNvCxnSpPr>
              <a:cxnSpLocks/>
              <a:stCxn id="163" idx="2"/>
              <a:endCxn id="164" idx="6"/>
            </p:cNvCxnSpPr>
            <p:nvPr userDrawn="1"/>
          </p:nvCxnSpPr>
          <p:spPr>
            <a:xfrm flipV="1">
              <a:off x="5699103" y="4601720"/>
              <a:ext cx="1459318" cy="3900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="" xmlns:a16="http://schemas.microsoft.com/office/drawing/2014/main" id="{9AAD7D67-2449-41DC-BB01-634C2CC5CA90}"/>
                </a:ext>
              </a:extLst>
            </p:cNvPr>
            <p:cNvCxnSpPr>
              <a:cxnSpLocks/>
              <a:stCxn id="163" idx="1"/>
              <a:endCxn id="165" idx="4"/>
            </p:cNvCxnSpPr>
            <p:nvPr userDrawn="1"/>
          </p:nvCxnSpPr>
          <p:spPr>
            <a:xfrm flipV="1">
              <a:off x="5651680" y="3295922"/>
              <a:ext cx="956850" cy="162435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="" xmlns:a16="http://schemas.microsoft.com/office/drawing/2014/main" id="{0032821B-899B-4229-A325-0F9C670718AF}"/>
                </a:ext>
              </a:extLst>
            </p:cNvPr>
            <p:cNvCxnSpPr>
              <a:cxnSpLocks/>
              <a:stCxn id="161" idx="1"/>
              <a:endCxn id="165" idx="5"/>
            </p:cNvCxnSpPr>
            <p:nvPr userDrawn="1"/>
          </p:nvCxnSpPr>
          <p:spPr>
            <a:xfrm flipV="1">
              <a:off x="4477836" y="3274044"/>
              <a:ext cx="2077876" cy="1772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="" xmlns:a16="http://schemas.microsoft.com/office/drawing/2014/main" id="{449F685F-5183-42C2-8EA4-96351F05D072}"/>
                </a:ext>
              </a:extLst>
            </p:cNvPr>
            <p:cNvCxnSpPr>
              <a:cxnSpLocks/>
              <a:stCxn id="161" idx="0"/>
              <a:endCxn id="162" idx="4"/>
            </p:cNvCxnSpPr>
            <p:nvPr userDrawn="1"/>
          </p:nvCxnSpPr>
          <p:spPr>
            <a:xfrm flipV="1">
              <a:off x="4430367" y="4043431"/>
              <a:ext cx="58508" cy="9715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="" xmlns:a16="http://schemas.microsoft.com/office/drawing/2014/main" id="{3E1C7645-D925-4E2D-A0E8-B51DCCCB57FB}"/>
                </a:ext>
              </a:extLst>
            </p:cNvPr>
            <p:cNvCxnSpPr>
              <a:cxnSpLocks/>
              <a:stCxn id="167" idx="0"/>
              <a:endCxn id="166" idx="4"/>
            </p:cNvCxnSpPr>
            <p:nvPr userDrawn="1"/>
          </p:nvCxnSpPr>
          <p:spPr>
            <a:xfrm flipV="1">
              <a:off x="2274960" y="3873481"/>
              <a:ext cx="236156" cy="11539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="" xmlns:a16="http://schemas.microsoft.com/office/drawing/2014/main" id="{441F2AF3-2308-4D76-A583-35BAB53F06DD}"/>
                </a:ext>
              </a:extLst>
            </p:cNvPr>
            <p:cNvCxnSpPr>
              <a:cxnSpLocks/>
              <a:stCxn id="195" idx="7"/>
              <a:endCxn id="166" idx="5"/>
            </p:cNvCxnSpPr>
            <p:nvPr userDrawn="1"/>
          </p:nvCxnSpPr>
          <p:spPr>
            <a:xfrm flipV="1">
              <a:off x="1153506" y="3840664"/>
              <a:ext cx="1278383" cy="71666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="" xmlns:a16="http://schemas.microsoft.com/office/drawing/2014/main" id="{BE2F9636-1C93-4909-9C63-4B3772223745}"/>
                </a:ext>
              </a:extLst>
            </p:cNvPr>
            <p:cNvCxnSpPr>
              <a:cxnSpLocks/>
              <a:endCxn id="167" idx="6"/>
            </p:cNvCxnSpPr>
            <p:nvPr userDrawn="1"/>
          </p:nvCxnSpPr>
          <p:spPr>
            <a:xfrm flipV="1">
              <a:off x="1109306" y="5139476"/>
              <a:ext cx="1053610" cy="4204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="" xmlns:a16="http://schemas.microsoft.com/office/drawing/2014/main" id="{C9E88C23-1927-40A6-AC21-6E251665BADC}"/>
                </a:ext>
              </a:extLst>
            </p:cNvPr>
            <p:cNvCxnSpPr>
              <a:cxnSpLocks/>
              <a:stCxn id="194" idx="5"/>
              <a:endCxn id="168" idx="6"/>
            </p:cNvCxnSpPr>
            <p:nvPr userDrawn="1"/>
          </p:nvCxnSpPr>
          <p:spPr>
            <a:xfrm>
              <a:off x="1094332" y="5702233"/>
              <a:ext cx="1771424" cy="47755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="" xmlns:a16="http://schemas.microsoft.com/office/drawing/2014/main" id="{F9A3E0C8-AF9F-4280-BD78-C8529493D753}"/>
                </a:ext>
              </a:extLst>
            </p:cNvPr>
            <p:cNvCxnSpPr>
              <a:cxnSpLocks/>
              <a:endCxn id="168" idx="4"/>
            </p:cNvCxnSpPr>
            <p:nvPr userDrawn="1"/>
          </p:nvCxnSpPr>
          <p:spPr>
            <a:xfrm flipV="1">
              <a:off x="2739040" y="6254482"/>
              <a:ext cx="201412" cy="54393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="" xmlns:a16="http://schemas.microsoft.com/office/drawing/2014/main" id="{83DC71A2-83D9-4223-8E75-1B362E7F98FC}"/>
                </a:ext>
              </a:extLst>
            </p:cNvPr>
            <p:cNvCxnSpPr>
              <a:cxnSpLocks/>
              <a:stCxn id="168" idx="3"/>
            </p:cNvCxnSpPr>
            <p:nvPr userDrawn="1"/>
          </p:nvCxnSpPr>
          <p:spPr>
            <a:xfrm>
              <a:off x="2993271" y="6232605"/>
              <a:ext cx="836426" cy="5658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="" xmlns:a16="http://schemas.microsoft.com/office/drawing/2014/main" id="{109C4DFB-6823-4520-9AA7-8B3EE02E5101}"/>
                </a:ext>
              </a:extLst>
            </p:cNvPr>
            <p:cNvCxnSpPr>
              <a:cxnSpLocks/>
              <a:stCxn id="168" idx="3"/>
              <a:endCxn id="160" idx="6"/>
            </p:cNvCxnSpPr>
            <p:nvPr userDrawn="1"/>
          </p:nvCxnSpPr>
          <p:spPr>
            <a:xfrm flipV="1">
              <a:off x="2993270" y="6187800"/>
              <a:ext cx="1496920" cy="4480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="" xmlns:a16="http://schemas.microsoft.com/office/drawing/2014/main" id="{1C76C91C-B9F9-4973-9939-D2E92F564ACD}"/>
                </a:ext>
              </a:extLst>
            </p:cNvPr>
            <p:cNvCxnSpPr>
              <a:cxnSpLocks/>
              <a:stCxn id="168" idx="1"/>
              <a:endCxn id="161" idx="5"/>
            </p:cNvCxnSpPr>
            <p:nvPr userDrawn="1"/>
          </p:nvCxnSpPr>
          <p:spPr>
            <a:xfrm flipV="1">
              <a:off x="2993270" y="5129624"/>
              <a:ext cx="1360178" cy="99734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="" xmlns:a16="http://schemas.microsoft.com/office/drawing/2014/main" id="{B2330AB3-C1F9-4747-AACE-9F1B0A96C351}"/>
                </a:ext>
              </a:extLst>
            </p:cNvPr>
            <p:cNvCxnSpPr>
              <a:cxnSpLocks/>
              <a:stCxn id="167" idx="2"/>
              <a:endCxn id="161" idx="6"/>
            </p:cNvCxnSpPr>
            <p:nvPr userDrawn="1"/>
          </p:nvCxnSpPr>
          <p:spPr>
            <a:xfrm flipV="1">
              <a:off x="2387004" y="5073530"/>
              <a:ext cx="1955408" cy="659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="" xmlns:a16="http://schemas.microsoft.com/office/drawing/2014/main" id="{88D0DBDE-0F65-4233-8D7B-77331BEE99CB}"/>
                </a:ext>
              </a:extLst>
            </p:cNvPr>
            <p:cNvCxnSpPr>
              <a:cxnSpLocks/>
              <a:stCxn id="166" idx="3"/>
              <a:endCxn id="161" idx="7"/>
            </p:cNvCxnSpPr>
            <p:nvPr userDrawn="1"/>
          </p:nvCxnSpPr>
          <p:spPr>
            <a:xfrm>
              <a:off x="2590343" y="3840664"/>
              <a:ext cx="1783930" cy="118539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>
              <a:extLst>
                <a:ext uri="{FF2B5EF4-FFF2-40B4-BE49-F238E27FC236}">
                  <a16:creationId xmlns="" xmlns:a16="http://schemas.microsoft.com/office/drawing/2014/main" id="{014E3E66-8B0A-47BD-B9C9-417CC3ADAE56}"/>
                </a:ext>
              </a:extLst>
            </p:cNvPr>
            <p:cNvCxnSpPr>
              <a:cxnSpLocks/>
              <a:stCxn id="166" idx="2"/>
              <a:endCxn id="162" idx="6"/>
            </p:cNvCxnSpPr>
            <p:nvPr userDrawn="1"/>
          </p:nvCxnSpPr>
          <p:spPr>
            <a:xfrm>
              <a:off x="2623160" y="3761437"/>
              <a:ext cx="1780131" cy="14864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="" xmlns:a16="http://schemas.microsoft.com/office/drawing/2014/main" id="{328AEFE4-2910-4CED-B4D7-F7A3F8EE7CF2}"/>
                </a:ext>
              </a:extLst>
            </p:cNvPr>
            <p:cNvCxnSpPr>
              <a:cxnSpLocks/>
              <a:stCxn id="162" idx="1"/>
              <a:endCxn id="165" idx="6"/>
            </p:cNvCxnSpPr>
            <p:nvPr userDrawn="1"/>
          </p:nvCxnSpPr>
          <p:spPr>
            <a:xfrm flipV="1">
              <a:off x="4607055" y="3221226"/>
              <a:ext cx="1926779" cy="65221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>
              <a:extLst>
                <a:ext uri="{FF2B5EF4-FFF2-40B4-BE49-F238E27FC236}">
                  <a16:creationId xmlns="" xmlns:a16="http://schemas.microsoft.com/office/drawing/2014/main" id="{4FFE449F-670F-4167-8B43-D89814166B08}"/>
                </a:ext>
              </a:extLst>
            </p:cNvPr>
            <p:cNvCxnSpPr>
              <a:cxnSpLocks/>
              <a:stCxn id="161" idx="2"/>
              <a:endCxn id="163" idx="6"/>
            </p:cNvCxnSpPr>
            <p:nvPr userDrawn="1"/>
          </p:nvCxnSpPr>
          <p:spPr>
            <a:xfrm flipV="1">
              <a:off x="4488872" y="5034766"/>
              <a:ext cx="990314" cy="6821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>
              <a:extLst>
                <a:ext uri="{FF2B5EF4-FFF2-40B4-BE49-F238E27FC236}">
                  <a16:creationId xmlns="" xmlns:a16="http://schemas.microsoft.com/office/drawing/2014/main" id="{52405D2D-030C-4DAC-B794-9BBC41F3D834}"/>
                </a:ext>
              </a:extLst>
            </p:cNvPr>
            <p:cNvCxnSpPr>
              <a:cxnSpLocks/>
              <a:stCxn id="160" idx="1"/>
              <a:endCxn id="163" idx="5"/>
            </p:cNvCxnSpPr>
            <p:nvPr userDrawn="1"/>
          </p:nvCxnSpPr>
          <p:spPr>
            <a:xfrm flipV="1">
              <a:off x="4681461" y="5106214"/>
              <a:ext cx="845148" cy="10023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>
              <a:extLst>
                <a:ext uri="{FF2B5EF4-FFF2-40B4-BE49-F238E27FC236}">
                  <a16:creationId xmlns="" xmlns:a16="http://schemas.microsoft.com/office/drawing/2014/main" id="{D3CE6960-5601-45C7-85A6-3973AC818CF9}"/>
                </a:ext>
              </a:extLst>
            </p:cNvPr>
            <p:cNvCxnSpPr>
              <a:cxnSpLocks/>
              <a:stCxn id="160" idx="3"/>
              <a:endCxn id="171" idx="1"/>
            </p:cNvCxnSpPr>
            <p:nvPr userDrawn="1"/>
          </p:nvCxnSpPr>
          <p:spPr>
            <a:xfrm>
              <a:off x="4681461" y="6267027"/>
              <a:ext cx="1470253" cy="56805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>
              <a:extLst>
                <a:ext uri="{FF2B5EF4-FFF2-40B4-BE49-F238E27FC236}">
                  <a16:creationId xmlns="" xmlns:a16="http://schemas.microsoft.com/office/drawing/2014/main" id="{5CA3FB0B-6EBB-4408-8D7D-F9FF967223BE}"/>
                </a:ext>
              </a:extLst>
            </p:cNvPr>
            <p:cNvCxnSpPr>
              <a:cxnSpLocks/>
              <a:stCxn id="163" idx="4"/>
              <a:endCxn id="171" idx="2"/>
            </p:cNvCxnSpPr>
            <p:nvPr userDrawn="1"/>
          </p:nvCxnSpPr>
          <p:spPr>
            <a:xfrm>
              <a:off x="5610665" y="5123204"/>
              <a:ext cx="652864" cy="171292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>
              <a:extLst>
                <a:ext uri="{FF2B5EF4-FFF2-40B4-BE49-F238E27FC236}">
                  <a16:creationId xmlns="" xmlns:a16="http://schemas.microsoft.com/office/drawing/2014/main" id="{0B9DE8BE-2D92-4B85-8993-ECB0EB91A228}"/>
                </a:ext>
              </a:extLst>
            </p:cNvPr>
            <p:cNvCxnSpPr>
              <a:cxnSpLocks/>
              <a:stCxn id="159" idx="5"/>
              <a:endCxn id="171" idx="0"/>
            </p:cNvCxnSpPr>
            <p:nvPr userDrawn="1"/>
          </p:nvCxnSpPr>
          <p:spPr>
            <a:xfrm flipH="1">
              <a:off x="6375345" y="5883908"/>
              <a:ext cx="879736" cy="95325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>
              <a:extLst>
                <a:ext uri="{FF2B5EF4-FFF2-40B4-BE49-F238E27FC236}">
                  <a16:creationId xmlns="" xmlns:a16="http://schemas.microsoft.com/office/drawing/2014/main" id="{D9AAB1D6-7D0A-417C-956F-5BFD23639146}"/>
                </a:ext>
              </a:extLst>
            </p:cNvPr>
            <p:cNvCxnSpPr>
              <a:cxnSpLocks/>
              <a:stCxn id="160" idx="7"/>
              <a:endCxn id="161" idx="3"/>
            </p:cNvCxnSpPr>
            <p:nvPr userDrawn="1"/>
          </p:nvCxnSpPr>
          <p:spPr>
            <a:xfrm flipH="1" flipV="1">
              <a:off x="4457011" y="5150449"/>
              <a:ext cx="65996" cy="95812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>
              <a:extLst>
                <a:ext uri="{FF2B5EF4-FFF2-40B4-BE49-F238E27FC236}">
                  <a16:creationId xmlns="" xmlns:a16="http://schemas.microsoft.com/office/drawing/2014/main" id="{8DF28450-0730-4B0A-A26E-D534794B6DF3}"/>
                </a:ext>
              </a:extLst>
            </p:cNvPr>
            <p:cNvCxnSpPr>
              <a:cxnSpLocks/>
              <a:stCxn id="158" idx="7"/>
              <a:endCxn id="164" idx="3"/>
            </p:cNvCxnSpPr>
            <p:nvPr userDrawn="1"/>
          </p:nvCxnSpPr>
          <p:spPr>
            <a:xfrm flipH="1" flipV="1">
              <a:off x="7349691" y="4680947"/>
              <a:ext cx="1424418" cy="9778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>
              <a:extLst>
                <a:ext uri="{FF2B5EF4-FFF2-40B4-BE49-F238E27FC236}">
                  <a16:creationId xmlns="" xmlns:a16="http://schemas.microsoft.com/office/drawing/2014/main" id="{593A9E32-A037-43D6-933F-DA7EB114DB4F}"/>
                </a:ext>
              </a:extLst>
            </p:cNvPr>
            <p:cNvCxnSpPr>
              <a:cxnSpLocks/>
              <a:endCxn id="160" idx="4"/>
            </p:cNvCxnSpPr>
            <p:nvPr userDrawn="1"/>
          </p:nvCxnSpPr>
          <p:spPr>
            <a:xfrm flipV="1">
              <a:off x="4489041" y="6299844"/>
              <a:ext cx="113193" cy="5461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>
              <a:extLst>
                <a:ext uri="{FF2B5EF4-FFF2-40B4-BE49-F238E27FC236}">
                  <a16:creationId xmlns="" xmlns:a16="http://schemas.microsoft.com/office/drawing/2014/main" id="{2A8B7A73-2086-4F11-BB21-B6E864E6E314}"/>
                </a:ext>
              </a:extLst>
            </p:cNvPr>
            <p:cNvCxnSpPr>
              <a:cxnSpLocks/>
              <a:stCxn id="168" idx="7"/>
              <a:endCxn id="167" idx="4"/>
            </p:cNvCxnSpPr>
            <p:nvPr userDrawn="1"/>
          </p:nvCxnSpPr>
          <p:spPr>
            <a:xfrm flipH="1" flipV="1">
              <a:off x="2274960" y="5251520"/>
              <a:ext cx="612674" cy="8754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4" name="Oval 153">
              <a:extLst>
                <a:ext uri="{FF2B5EF4-FFF2-40B4-BE49-F238E27FC236}">
                  <a16:creationId xmlns="" xmlns:a16="http://schemas.microsoft.com/office/drawing/2014/main" id="{4C3A11FE-4072-4D3C-804B-3570821845CC}"/>
                </a:ext>
              </a:extLst>
            </p:cNvPr>
            <p:cNvSpPr/>
            <p:nvPr userDrawn="1"/>
          </p:nvSpPr>
          <p:spPr>
            <a:xfrm flipH="1">
              <a:off x="11304001" y="5703017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Oval 154">
              <a:extLst>
                <a:ext uri="{FF2B5EF4-FFF2-40B4-BE49-F238E27FC236}">
                  <a16:creationId xmlns="" xmlns:a16="http://schemas.microsoft.com/office/drawing/2014/main" id="{1A0B08EF-4BD4-4814-9B79-4368935600CA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0259403" y="5528905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Oval 155">
              <a:extLst>
                <a:ext uri="{FF2B5EF4-FFF2-40B4-BE49-F238E27FC236}">
                  <a16:creationId xmlns="" xmlns:a16="http://schemas.microsoft.com/office/drawing/2014/main" id="{44DAF39F-5C61-464C-A4F5-945DA27A4662}"/>
                </a:ext>
              </a:extLst>
            </p:cNvPr>
            <p:cNvSpPr/>
            <p:nvPr userDrawn="1"/>
          </p:nvSpPr>
          <p:spPr>
            <a:xfrm flipH="1">
              <a:off x="10291530" y="416373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Oval 156">
              <a:extLst>
                <a:ext uri="{FF2B5EF4-FFF2-40B4-BE49-F238E27FC236}">
                  <a16:creationId xmlns="" xmlns:a16="http://schemas.microsoft.com/office/drawing/2014/main" id="{F4D400D4-41D4-40DE-B539-FB7C0982F34B}"/>
                </a:ext>
              </a:extLst>
            </p:cNvPr>
            <p:cNvSpPr/>
            <p:nvPr userDrawn="1"/>
          </p:nvSpPr>
          <p:spPr>
            <a:xfrm flipH="1">
              <a:off x="8727293" y="43952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Oval 157">
              <a:extLst>
                <a:ext uri="{FF2B5EF4-FFF2-40B4-BE49-F238E27FC236}">
                  <a16:creationId xmlns="" xmlns:a16="http://schemas.microsoft.com/office/drawing/2014/main" id="{80FE1601-E3FE-4D7A-95C5-FFD6D4A8685E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8752231" y="5636874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Oval 158">
              <a:extLst>
                <a:ext uri="{FF2B5EF4-FFF2-40B4-BE49-F238E27FC236}">
                  <a16:creationId xmlns="" xmlns:a16="http://schemas.microsoft.com/office/drawing/2014/main" id="{B741604C-E3F9-486D-AE29-EF492B1A1788}"/>
                </a:ext>
              </a:extLst>
            </p:cNvPr>
            <p:cNvSpPr/>
            <p:nvPr userDrawn="1"/>
          </p:nvSpPr>
          <p:spPr>
            <a:xfrm flipH="1">
              <a:off x="7222264" y="569263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>
              <a:extLst>
                <a:ext uri="{FF2B5EF4-FFF2-40B4-BE49-F238E27FC236}">
                  <a16:creationId xmlns="" xmlns:a16="http://schemas.microsoft.com/office/drawing/2014/main" id="{AF4CDE30-744D-4947-B3B8-ED30CF1A30D2}"/>
                </a:ext>
              </a:extLst>
            </p:cNvPr>
            <p:cNvSpPr/>
            <p:nvPr userDrawn="1"/>
          </p:nvSpPr>
          <p:spPr>
            <a:xfrm flipH="1">
              <a:off x="4490190" y="607575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>
              <a:extLst>
                <a:ext uri="{FF2B5EF4-FFF2-40B4-BE49-F238E27FC236}">
                  <a16:creationId xmlns="" xmlns:a16="http://schemas.microsoft.com/office/drawing/2014/main" id="{E2F620CB-392E-4FAA-8A67-F25E97807347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H="1">
              <a:off x="4340946" y="501355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Oval 161">
              <a:extLst>
                <a:ext uri="{FF2B5EF4-FFF2-40B4-BE49-F238E27FC236}">
                  <a16:creationId xmlns="" xmlns:a16="http://schemas.microsoft.com/office/drawing/2014/main" id="{0FEA6F20-99AC-4D40-B708-B3B81B5A897A}"/>
                </a:ext>
              </a:extLst>
            </p:cNvPr>
            <p:cNvSpPr/>
            <p:nvPr userDrawn="1"/>
          </p:nvSpPr>
          <p:spPr>
            <a:xfrm rot="738506" flipH="1">
              <a:off x="4400716" y="382191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Oval 162">
              <a:extLst>
                <a:ext uri="{FF2B5EF4-FFF2-40B4-BE49-F238E27FC236}">
                  <a16:creationId xmlns="" xmlns:a16="http://schemas.microsoft.com/office/drawing/2014/main" id="{5786AEA3-C7A5-45D6-8A01-2216291697C7}"/>
                </a:ext>
              </a:extLst>
            </p:cNvPr>
            <p:cNvSpPr/>
            <p:nvPr userDrawn="1"/>
          </p:nvSpPr>
          <p:spPr>
            <a:xfrm rot="20935587" flipH="1">
              <a:off x="5477100" y="490120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Oval 163">
              <a:extLst>
                <a:ext uri="{FF2B5EF4-FFF2-40B4-BE49-F238E27FC236}">
                  <a16:creationId xmlns="" xmlns:a16="http://schemas.microsoft.com/office/drawing/2014/main" id="{C4F034F3-426A-4CAE-A8C9-DF6A8FEB5E28}"/>
                </a:ext>
              </a:extLst>
            </p:cNvPr>
            <p:cNvSpPr/>
            <p:nvPr userDrawn="1"/>
          </p:nvSpPr>
          <p:spPr>
            <a:xfrm flipH="1">
              <a:off x="7158420" y="448967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Oval 164">
              <a:extLst>
                <a:ext uri="{FF2B5EF4-FFF2-40B4-BE49-F238E27FC236}">
                  <a16:creationId xmlns="" xmlns:a16="http://schemas.microsoft.com/office/drawing/2014/main" id="{4A1F5A1E-E949-4AEA-8329-998CA96706E3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533834" y="314653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>
              <a:extLst>
                <a:ext uri="{FF2B5EF4-FFF2-40B4-BE49-F238E27FC236}">
                  <a16:creationId xmlns="" xmlns:a16="http://schemas.microsoft.com/office/drawing/2014/main" id="{00DD81B4-1428-4B6A-B851-6E57E57F558C}"/>
                </a:ext>
              </a:extLst>
            </p:cNvPr>
            <p:cNvSpPr/>
            <p:nvPr userDrawn="1"/>
          </p:nvSpPr>
          <p:spPr>
            <a:xfrm flipH="1">
              <a:off x="2399072" y="3649393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>
              <a:extLst>
                <a:ext uri="{FF2B5EF4-FFF2-40B4-BE49-F238E27FC236}">
                  <a16:creationId xmlns="" xmlns:a16="http://schemas.microsoft.com/office/drawing/2014/main" id="{67825584-D7DD-4597-833B-E111FC550429}"/>
                </a:ext>
              </a:extLst>
            </p:cNvPr>
            <p:cNvSpPr/>
            <p:nvPr userDrawn="1"/>
          </p:nvSpPr>
          <p:spPr>
            <a:xfrm flipH="1">
              <a:off x="2162916" y="502743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Oval 167">
              <a:extLst>
                <a:ext uri="{FF2B5EF4-FFF2-40B4-BE49-F238E27FC236}">
                  <a16:creationId xmlns="" xmlns:a16="http://schemas.microsoft.com/office/drawing/2014/main" id="{1835169F-3DE9-4A49-8101-B770748182FB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2865756" y="610509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Oval 168">
              <a:extLst>
                <a:ext uri="{FF2B5EF4-FFF2-40B4-BE49-F238E27FC236}">
                  <a16:creationId xmlns="" xmlns:a16="http://schemas.microsoft.com/office/drawing/2014/main" id="{1472A75F-C429-4A29-B476-D96FD059C6D9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1489475" y="455079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Chord 169">
              <a:extLst>
                <a:ext uri="{FF2B5EF4-FFF2-40B4-BE49-F238E27FC236}">
                  <a16:creationId xmlns="" xmlns:a16="http://schemas.microsoft.com/office/drawing/2014/main" id="{A40C06CB-7D79-4E4D-9B7A-708B546A21EE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919813" y="6746029"/>
              <a:ext cx="149392" cy="149392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Chord 170">
              <a:extLst>
                <a:ext uri="{FF2B5EF4-FFF2-40B4-BE49-F238E27FC236}">
                  <a16:creationId xmlns="" xmlns:a16="http://schemas.microsoft.com/office/drawing/2014/main" id="{6565F8F6-0886-4942-949E-121D3E2AAC15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151551" y="6717004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72" name="Straight Connector 171">
              <a:extLst>
                <a:ext uri="{FF2B5EF4-FFF2-40B4-BE49-F238E27FC236}">
                  <a16:creationId xmlns="" xmlns:a16="http://schemas.microsoft.com/office/drawing/2014/main" id="{2722F8A0-DE2D-40E4-89A9-0EADC0CEFDEF}"/>
                </a:ext>
              </a:extLst>
            </p:cNvPr>
            <p:cNvCxnSpPr>
              <a:cxnSpLocks/>
              <a:stCxn id="170" idx="1"/>
              <a:endCxn id="158" idx="3"/>
            </p:cNvCxnSpPr>
            <p:nvPr userDrawn="1"/>
          </p:nvCxnSpPr>
          <p:spPr>
            <a:xfrm flipH="1" flipV="1">
              <a:off x="8879746" y="5764388"/>
              <a:ext cx="1040177" cy="106036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>
              <a:extLst>
                <a:ext uri="{FF2B5EF4-FFF2-40B4-BE49-F238E27FC236}">
                  <a16:creationId xmlns="" xmlns:a16="http://schemas.microsoft.com/office/drawing/2014/main" id="{B33D06C1-8096-4EE5-B774-48CBB9BAD524}"/>
                </a:ext>
              </a:extLst>
            </p:cNvPr>
            <p:cNvCxnSpPr>
              <a:cxnSpLocks/>
              <a:stCxn id="192" idx="6"/>
              <a:endCxn id="166" idx="6"/>
            </p:cNvCxnSpPr>
            <p:nvPr userDrawn="1"/>
          </p:nvCxnSpPr>
          <p:spPr>
            <a:xfrm>
              <a:off x="1249806" y="3691601"/>
              <a:ext cx="1149266" cy="698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>
              <a:extLst>
                <a:ext uri="{FF2B5EF4-FFF2-40B4-BE49-F238E27FC236}">
                  <a16:creationId xmlns="" xmlns:a16="http://schemas.microsoft.com/office/drawing/2014/main" id="{942A6873-FC7D-4856-B818-956D6FE52E80}"/>
                </a:ext>
              </a:extLst>
            </p:cNvPr>
            <p:cNvCxnSpPr>
              <a:cxnSpLocks/>
              <a:stCxn id="189" idx="4"/>
              <a:endCxn id="195" idx="1"/>
            </p:cNvCxnSpPr>
            <p:nvPr userDrawn="1"/>
          </p:nvCxnSpPr>
          <p:spPr>
            <a:xfrm>
              <a:off x="181389" y="3694736"/>
              <a:ext cx="833340" cy="86259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>
              <a:extLst>
                <a:ext uri="{FF2B5EF4-FFF2-40B4-BE49-F238E27FC236}">
                  <a16:creationId xmlns="" xmlns:a16="http://schemas.microsoft.com/office/drawing/2014/main" id="{B9AAB9BE-C41A-4FDC-8BD7-B26A3E30F544}"/>
                </a:ext>
              </a:extLst>
            </p:cNvPr>
            <p:cNvCxnSpPr>
              <a:cxnSpLocks/>
              <a:stCxn id="195" idx="4"/>
              <a:endCxn id="194" idx="0"/>
            </p:cNvCxnSpPr>
            <p:nvPr userDrawn="1"/>
          </p:nvCxnSpPr>
          <p:spPr>
            <a:xfrm flipH="1">
              <a:off x="990250" y="4724846"/>
              <a:ext cx="93868" cy="726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>
              <a:extLst>
                <a:ext uri="{FF2B5EF4-FFF2-40B4-BE49-F238E27FC236}">
                  <a16:creationId xmlns="" xmlns:a16="http://schemas.microsoft.com/office/drawing/2014/main" id="{C4CF80DA-A156-44B0-8F96-1CD0D63063E8}"/>
                </a:ext>
              </a:extLst>
            </p:cNvPr>
            <p:cNvCxnSpPr>
              <a:cxnSpLocks/>
              <a:stCxn id="193" idx="3"/>
            </p:cNvCxnSpPr>
            <p:nvPr userDrawn="1"/>
          </p:nvCxnSpPr>
          <p:spPr>
            <a:xfrm flipH="1">
              <a:off x="994391" y="6664731"/>
              <a:ext cx="195332" cy="1932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>
              <a:extLst>
                <a:ext uri="{FF2B5EF4-FFF2-40B4-BE49-F238E27FC236}">
                  <a16:creationId xmlns="" xmlns:a16="http://schemas.microsoft.com/office/drawing/2014/main" id="{71127FBA-D38D-4771-853E-6F49A85FE626}"/>
                </a:ext>
              </a:extLst>
            </p:cNvPr>
            <p:cNvCxnSpPr>
              <a:cxnSpLocks/>
              <a:stCxn id="193" idx="0"/>
              <a:endCxn id="194" idx="4"/>
            </p:cNvCxnSpPr>
            <p:nvPr userDrawn="1"/>
          </p:nvCxnSpPr>
          <p:spPr>
            <a:xfrm flipH="1" flipV="1">
              <a:off x="990250" y="5745345"/>
              <a:ext cx="303555" cy="66811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>
              <a:extLst>
                <a:ext uri="{FF2B5EF4-FFF2-40B4-BE49-F238E27FC236}">
                  <a16:creationId xmlns="" xmlns:a16="http://schemas.microsoft.com/office/drawing/2014/main" id="{A68A6F5E-E31E-412A-A00D-F4F766ABA0D2}"/>
                </a:ext>
              </a:extLst>
            </p:cNvPr>
            <p:cNvCxnSpPr>
              <a:cxnSpLocks/>
              <a:stCxn id="203" idx="1"/>
              <a:endCxn id="189" idx="3"/>
            </p:cNvCxnSpPr>
            <p:nvPr userDrawn="1"/>
          </p:nvCxnSpPr>
          <p:spPr>
            <a:xfrm flipV="1">
              <a:off x="7025" y="3684478"/>
              <a:ext cx="62174" cy="10396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>
              <a:extLst>
                <a:ext uri="{FF2B5EF4-FFF2-40B4-BE49-F238E27FC236}">
                  <a16:creationId xmlns="" xmlns:a16="http://schemas.microsoft.com/office/drawing/2014/main" id="{9163E70D-B12B-4CB8-8BBF-88CF876B2267}"/>
                </a:ext>
              </a:extLst>
            </p:cNvPr>
            <p:cNvCxnSpPr>
              <a:cxnSpLocks/>
              <a:stCxn id="194" idx="2"/>
              <a:endCxn id="203" idx="0"/>
            </p:cNvCxnSpPr>
            <p:nvPr userDrawn="1"/>
          </p:nvCxnSpPr>
          <p:spPr>
            <a:xfrm flipH="1" flipV="1">
              <a:off x="4947" y="4947737"/>
              <a:ext cx="838109" cy="65041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179">
              <a:extLst>
                <a:ext uri="{FF2B5EF4-FFF2-40B4-BE49-F238E27FC236}">
                  <a16:creationId xmlns="" xmlns:a16="http://schemas.microsoft.com/office/drawing/2014/main" id="{E3AA376E-4C09-47B2-A0E7-E791D6BE392B}"/>
                </a:ext>
              </a:extLst>
            </p:cNvPr>
            <p:cNvCxnSpPr>
              <a:cxnSpLocks/>
              <a:stCxn id="193" idx="1"/>
            </p:cNvCxnSpPr>
            <p:nvPr userDrawn="1"/>
          </p:nvCxnSpPr>
          <p:spPr>
            <a:xfrm flipH="1">
              <a:off x="0" y="6456567"/>
              <a:ext cx="1189723" cy="1905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>
              <a:extLst>
                <a:ext uri="{FF2B5EF4-FFF2-40B4-BE49-F238E27FC236}">
                  <a16:creationId xmlns="" xmlns:a16="http://schemas.microsoft.com/office/drawing/2014/main" id="{BD804890-0FBC-4454-9B15-738CE4FC8E1D}"/>
                </a:ext>
              </a:extLst>
            </p:cNvPr>
            <p:cNvCxnSpPr>
              <a:cxnSpLocks/>
              <a:stCxn id="166" idx="1"/>
              <a:endCxn id="73" idx="0"/>
            </p:cNvCxnSpPr>
            <p:nvPr userDrawn="1"/>
          </p:nvCxnSpPr>
          <p:spPr>
            <a:xfrm flipV="1">
              <a:off x="2590343" y="2989715"/>
              <a:ext cx="770893" cy="69249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>
              <a:extLst>
                <a:ext uri="{FF2B5EF4-FFF2-40B4-BE49-F238E27FC236}">
                  <a16:creationId xmlns="" xmlns:a16="http://schemas.microsoft.com/office/drawing/2014/main" id="{351010D1-B2EE-43BB-A3B7-B8C93325E1D0}"/>
                </a:ext>
              </a:extLst>
            </p:cNvPr>
            <p:cNvCxnSpPr>
              <a:cxnSpLocks/>
              <a:stCxn id="191" idx="6"/>
              <a:endCxn id="190" idx="2"/>
            </p:cNvCxnSpPr>
            <p:nvPr userDrawn="1"/>
          </p:nvCxnSpPr>
          <p:spPr>
            <a:xfrm>
              <a:off x="683818" y="2689233"/>
              <a:ext cx="1046792" cy="26097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>
              <a:extLst>
                <a:ext uri="{FF2B5EF4-FFF2-40B4-BE49-F238E27FC236}">
                  <a16:creationId xmlns="" xmlns:a16="http://schemas.microsoft.com/office/drawing/2014/main" id="{561224BB-32BF-4637-AC61-5F148C762355}"/>
                </a:ext>
              </a:extLst>
            </p:cNvPr>
            <p:cNvCxnSpPr>
              <a:cxnSpLocks/>
              <a:stCxn id="189" idx="7"/>
              <a:endCxn id="191" idx="3"/>
            </p:cNvCxnSpPr>
            <p:nvPr userDrawn="1"/>
          </p:nvCxnSpPr>
          <p:spPr>
            <a:xfrm flipV="1">
              <a:off x="206155" y="2793315"/>
              <a:ext cx="226387" cy="63057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>
              <a:extLst>
                <a:ext uri="{FF2B5EF4-FFF2-40B4-BE49-F238E27FC236}">
                  <a16:creationId xmlns="" xmlns:a16="http://schemas.microsoft.com/office/drawing/2014/main" id="{10DB40E6-4D9C-4549-97E1-623E89487388}"/>
                </a:ext>
              </a:extLst>
            </p:cNvPr>
            <p:cNvCxnSpPr>
              <a:cxnSpLocks/>
              <a:stCxn id="189" idx="5"/>
              <a:endCxn id="192" idx="2"/>
            </p:cNvCxnSpPr>
            <p:nvPr userDrawn="1"/>
          </p:nvCxnSpPr>
          <p:spPr>
            <a:xfrm>
              <a:off x="267973" y="3622660"/>
              <a:ext cx="785574" cy="689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>
              <a:extLst>
                <a:ext uri="{FF2B5EF4-FFF2-40B4-BE49-F238E27FC236}">
                  <a16:creationId xmlns="" xmlns:a16="http://schemas.microsoft.com/office/drawing/2014/main" id="{2E6FA45F-0DB9-401E-BE10-1EE567FE2EA5}"/>
                </a:ext>
              </a:extLst>
            </p:cNvPr>
            <p:cNvCxnSpPr>
              <a:cxnSpLocks/>
              <a:stCxn id="190" idx="3"/>
              <a:endCxn id="192" idx="7"/>
            </p:cNvCxnSpPr>
            <p:nvPr userDrawn="1"/>
          </p:nvCxnSpPr>
          <p:spPr>
            <a:xfrm flipH="1">
              <a:off x="1221065" y="3059892"/>
              <a:ext cx="554979" cy="56232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>
              <a:extLst>
                <a:ext uri="{FF2B5EF4-FFF2-40B4-BE49-F238E27FC236}">
                  <a16:creationId xmlns="" xmlns:a16="http://schemas.microsoft.com/office/drawing/2014/main" id="{098FD3B5-85C5-4A99-A4A2-34A9C1AC25D8}"/>
                </a:ext>
              </a:extLst>
            </p:cNvPr>
            <p:cNvCxnSpPr>
              <a:cxnSpLocks/>
              <a:stCxn id="192" idx="4"/>
              <a:endCxn id="195" idx="0"/>
            </p:cNvCxnSpPr>
            <p:nvPr userDrawn="1"/>
          </p:nvCxnSpPr>
          <p:spPr>
            <a:xfrm flipH="1">
              <a:off x="1084118" y="3789730"/>
              <a:ext cx="67559" cy="7388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>
              <a:extLst>
                <a:ext uri="{FF2B5EF4-FFF2-40B4-BE49-F238E27FC236}">
                  <a16:creationId xmlns="" xmlns:a16="http://schemas.microsoft.com/office/drawing/2014/main" id="{8F7A7626-E9F7-489A-8325-BFD819C8C80A}"/>
                </a:ext>
              </a:extLst>
            </p:cNvPr>
            <p:cNvCxnSpPr>
              <a:cxnSpLocks/>
              <a:stCxn id="168" idx="2"/>
              <a:endCxn id="193" idx="2"/>
            </p:cNvCxnSpPr>
            <p:nvPr userDrawn="1"/>
          </p:nvCxnSpPr>
          <p:spPr>
            <a:xfrm flipH="1">
              <a:off x="1146611" y="6179786"/>
              <a:ext cx="1868537" cy="38086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>
              <a:extLst>
                <a:ext uri="{FF2B5EF4-FFF2-40B4-BE49-F238E27FC236}">
                  <a16:creationId xmlns="" xmlns:a16="http://schemas.microsoft.com/office/drawing/2014/main" id="{9D044AC1-2AF8-4BF2-9759-461C512C112D}"/>
                </a:ext>
              </a:extLst>
            </p:cNvPr>
            <p:cNvCxnSpPr>
              <a:cxnSpLocks/>
              <a:endCxn id="193" idx="5"/>
            </p:cNvCxnSpPr>
            <p:nvPr userDrawn="1"/>
          </p:nvCxnSpPr>
          <p:spPr>
            <a:xfrm flipH="1" flipV="1">
              <a:off x="1397887" y="6664731"/>
              <a:ext cx="704210" cy="27636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9" name="Oval 188">
              <a:extLst>
                <a:ext uri="{FF2B5EF4-FFF2-40B4-BE49-F238E27FC236}">
                  <a16:creationId xmlns="" xmlns:a16="http://schemas.microsoft.com/office/drawing/2014/main" id="{D3C2402F-C535-44B4-93BA-06C36EAEA759}"/>
                </a:ext>
              </a:extLst>
            </p:cNvPr>
            <p:cNvSpPr/>
            <p:nvPr userDrawn="1"/>
          </p:nvSpPr>
          <p:spPr>
            <a:xfrm rot="20563470">
              <a:off x="-9517" y="3406988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Oval 189">
              <a:extLst>
                <a:ext uri="{FF2B5EF4-FFF2-40B4-BE49-F238E27FC236}">
                  <a16:creationId xmlns="" xmlns:a16="http://schemas.microsoft.com/office/drawing/2014/main" id="{22ABAAE8-04C7-48CF-843B-75D0E8B8AFAF}"/>
                </a:ext>
              </a:extLst>
            </p:cNvPr>
            <p:cNvSpPr/>
            <p:nvPr userDrawn="1"/>
          </p:nvSpPr>
          <p:spPr>
            <a:xfrm>
              <a:off x="1730610" y="2795084"/>
              <a:ext cx="310242" cy="31024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Oval 190">
              <a:extLst>
                <a:ext uri="{FF2B5EF4-FFF2-40B4-BE49-F238E27FC236}">
                  <a16:creationId xmlns="" xmlns:a16="http://schemas.microsoft.com/office/drawing/2014/main" id="{7CE63C74-37FD-460E-AB78-482E1BA4D11B}"/>
                </a:ext>
              </a:extLst>
            </p:cNvPr>
            <p:cNvSpPr/>
            <p:nvPr userDrawn="1"/>
          </p:nvSpPr>
          <p:spPr>
            <a:xfrm>
              <a:off x="389430" y="2542039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Oval 191">
              <a:extLst>
                <a:ext uri="{FF2B5EF4-FFF2-40B4-BE49-F238E27FC236}">
                  <a16:creationId xmlns="" xmlns:a16="http://schemas.microsoft.com/office/drawing/2014/main" id="{0BCD0F29-265E-4C09-8AC9-94E40324C0D1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053547" y="3593471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Oval 192">
              <a:extLst>
                <a:ext uri="{FF2B5EF4-FFF2-40B4-BE49-F238E27FC236}">
                  <a16:creationId xmlns="" xmlns:a16="http://schemas.microsoft.com/office/drawing/2014/main" id="{63EFFC93-12B8-495A-849A-3100C4C5C6B1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146611" y="6413455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Oval 193">
              <a:extLst>
                <a:ext uri="{FF2B5EF4-FFF2-40B4-BE49-F238E27FC236}">
                  <a16:creationId xmlns="" xmlns:a16="http://schemas.microsoft.com/office/drawing/2014/main" id="{6186239B-7067-4C64-BD93-BE2660F9BE6D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843056" y="5450957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Oval 194">
              <a:extLst>
                <a:ext uri="{FF2B5EF4-FFF2-40B4-BE49-F238E27FC236}">
                  <a16:creationId xmlns="" xmlns:a16="http://schemas.microsoft.com/office/drawing/2014/main" id="{3674E492-3A32-400F-8638-7697B9B77464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985988" y="4528587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6" name="Straight Connector 195">
              <a:extLst>
                <a:ext uri="{FF2B5EF4-FFF2-40B4-BE49-F238E27FC236}">
                  <a16:creationId xmlns="" xmlns:a16="http://schemas.microsoft.com/office/drawing/2014/main" id="{6DC926BB-EBFD-413B-933C-C7D54C3BAC94}"/>
                </a:ext>
              </a:extLst>
            </p:cNvPr>
            <p:cNvCxnSpPr>
              <a:cxnSpLocks/>
              <a:stCxn id="195" idx="3"/>
            </p:cNvCxnSpPr>
            <p:nvPr userDrawn="1"/>
          </p:nvCxnSpPr>
          <p:spPr>
            <a:xfrm flipH="1">
              <a:off x="125106" y="4696105"/>
              <a:ext cx="889623" cy="1628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Straight Connector 196">
              <a:extLst>
                <a:ext uri="{FF2B5EF4-FFF2-40B4-BE49-F238E27FC236}">
                  <a16:creationId xmlns="" xmlns:a16="http://schemas.microsoft.com/office/drawing/2014/main" id="{9BB15203-EC88-467B-AB5E-9621E86746AD}"/>
                </a:ext>
              </a:extLst>
            </p:cNvPr>
            <p:cNvCxnSpPr>
              <a:cxnSpLocks/>
              <a:stCxn id="191" idx="4"/>
              <a:endCxn id="192" idx="1"/>
            </p:cNvCxnSpPr>
            <p:nvPr userDrawn="1"/>
          </p:nvCxnSpPr>
          <p:spPr>
            <a:xfrm>
              <a:off x="536624" y="2836427"/>
              <a:ext cx="545664" cy="78578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8" name="Oval 197">
              <a:extLst>
                <a:ext uri="{FF2B5EF4-FFF2-40B4-BE49-F238E27FC236}">
                  <a16:creationId xmlns="" xmlns:a16="http://schemas.microsoft.com/office/drawing/2014/main" id="{98BE0E55-410F-4AB2-8570-7F03E846B0C4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972557" y="2874980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9" name="Straight Connector 198">
              <a:extLst>
                <a:ext uri="{FF2B5EF4-FFF2-40B4-BE49-F238E27FC236}">
                  <a16:creationId xmlns="" xmlns:a16="http://schemas.microsoft.com/office/drawing/2014/main" id="{4C873B00-8DF4-4E46-A075-677E4C22DCA6}"/>
                </a:ext>
              </a:extLst>
            </p:cNvPr>
            <p:cNvCxnSpPr>
              <a:cxnSpLocks/>
              <a:stCxn id="198" idx="3"/>
              <a:endCxn id="162" idx="0"/>
            </p:cNvCxnSpPr>
            <p:nvPr userDrawn="1"/>
          </p:nvCxnSpPr>
          <p:spPr>
            <a:xfrm flipH="1">
              <a:off x="4536645" y="3042498"/>
              <a:ext cx="464653" cy="78199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Straight Connector 199">
              <a:extLst>
                <a:ext uri="{FF2B5EF4-FFF2-40B4-BE49-F238E27FC236}">
                  <a16:creationId xmlns="" xmlns:a16="http://schemas.microsoft.com/office/drawing/2014/main" id="{E8A5A920-E4F9-4DBB-BEB5-1FC30B4C66A6}"/>
                </a:ext>
              </a:extLst>
            </p:cNvPr>
            <p:cNvCxnSpPr>
              <a:cxnSpLocks/>
              <a:stCxn id="198" idx="2"/>
              <a:endCxn id="73" idx="6"/>
            </p:cNvCxnSpPr>
            <p:nvPr userDrawn="1"/>
          </p:nvCxnSpPr>
          <p:spPr>
            <a:xfrm flipH="1" flipV="1">
              <a:off x="3501498" y="2915999"/>
              <a:ext cx="1471059" cy="57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Straight Connector 200">
              <a:extLst>
                <a:ext uri="{FF2B5EF4-FFF2-40B4-BE49-F238E27FC236}">
                  <a16:creationId xmlns="" xmlns:a16="http://schemas.microsoft.com/office/drawing/2014/main" id="{AA9B0325-F0DC-4852-A27D-AA949151CD22}"/>
                </a:ext>
              </a:extLst>
            </p:cNvPr>
            <p:cNvCxnSpPr>
              <a:cxnSpLocks/>
              <a:stCxn id="191" idx="7"/>
              <a:endCxn id="75" idx="1"/>
            </p:cNvCxnSpPr>
            <p:nvPr userDrawn="1"/>
          </p:nvCxnSpPr>
          <p:spPr>
            <a:xfrm flipV="1">
              <a:off x="640706" y="1905029"/>
              <a:ext cx="785344" cy="68012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Straight Connector 201">
              <a:extLst>
                <a:ext uri="{FF2B5EF4-FFF2-40B4-BE49-F238E27FC236}">
                  <a16:creationId xmlns="" xmlns:a16="http://schemas.microsoft.com/office/drawing/2014/main" id="{6D26F7FD-AF09-4B43-9801-BAED3374AD11}"/>
                </a:ext>
              </a:extLst>
            </p:cNvPr>
            <p:cNvCxnSpPr>
              <a:cxnSpLocks/>
              <a:endCxn id="191" idx="1"/>
            </p:cNvCxnSpPr>
            <p:nvPr userDrawn="1"/>
          </p:nvCxnSpPr>
          <p:spPr>
            <a:xfrm>
              <a:off x="-60734" y="2344833"/>
              <a:ext cx="493276" cy="2403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3" name="Chord 202">
              <a:extLst>
                <a:ext uri="{FF2B5EF4-FFF2-40B4-BE49-F238E27FC236}">
                  <a16:creationId xmlns="" xmlns:a16="http://schemas.microsoft.com/office/drawing/2014/main" id="{C6CE2EB0-4701-41F9-8447-56DD3253ECA6}"/>
                </a:ext>
              </a:extLst>
            </p:cNvPr>
            <p:cNvSpPr>
              <a:spLocks noChangeAspect="1"/>
            </p:cNvSpPr>
            <p:nvPr userDrawn="1"/>
          </p:nvSpPr>
          <p:spPr>
            <a:xfrm rot="5400000" flipH="1">
              <a:off x="-98982" y="4723943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04" name="Straight Connector 203">
              <a:extLst>
                <a:ext uri="{FF2B5EF4-FFF2-40B4-BE49-F238E27FC236}">
                  <a16:creationId xmlns="" xmlns:a16="http://schemas.microsoft.com/office/drawing/2014/main" id="{7B40281D-34B6-4DBA-85BF-F716FDAFA14D}"/>
                </a:ext>
              </a:extLst>
            </p:cNvPr>
            <p:cNvCxnSpPr>
              <a:cxnSpLocks/>
              <a:stCxn id="194" idx="3"/>
            </p:cNvCxnSpPr>
            <p:nvPr userDrawn="1"/>
          </p:nvCxnSpPr>
          <p:spPr>
            <a:xfrm flipH="1">
              <a:off x="0" y="5702233"/>
              <a:ext cx="886168" cy="5647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Straight Connector 204">
              <a:extLst>
                <a:ext uri="{FF2B5EF4-FFF2-40B4-BE49-F238E27FC236}">
                  <a16:creationId xmlns="" xmlns:a16="http://schemas.microsoft.com/office/drawing/2014/main" id="{60C3DBE8-1EA5-46CB-AC54-5AC9EF7DECDE}"/>
                </a:ext>
              </a:extLst>
            </p:cNvPr>
            <p:cNvCxnSpPr>
              <a:cxnSpLocks/>
              <a:stCxn id="190" idx="6"/>
              <a:endCxn id="73" idx="1"/>
            </p:cNvCxnSpPr>
            <p:nvPr userDrawn="1"/>
          </p:nvCxnSpPr>
          <p:spPr>
            <a:xfrm flipV="1">
              <a:off x="2040852" y="2934851"/>
              <a:ext cx="1254476" cy="15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Straight Connector 205">
              <a:extLst>
                <a:ext uri="{FF2B5EF4-FFF2-40B4-BE49-F238E27FC236}">
                  <a16:creationId xmlns="" xmlns:a16="http://schemas.microsoft.com/office/drawing/2014/main" id="{4D056E06-068D-4235-A85A-709B03714432}"/>
                </a:ext>
              </a:extLst>
            </p:cNvPr>
            <p:cNvCxnSpPr>
              <a:cxnSpLocks/>
              <a:stCxn id="190" idx="5"/>
              <a:endCxn id="166" idx="0"/>
            </p:cNvCxnSpPr>
            <p:nvPr userDrawn="1"/>
          </p:nvCxnSpPr>
          <p:spPr>
            <a:xfrm>
              <a:off x="1995418" y="3059892"/>
              <a:ext cx="515698" cy="58950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Straight Connector 206">
              <a:extLst>
                <a:ext uri="{FF2B5EF4-FFF2-40B4-BE49-F238E27FC236}">
                  <a16:creationId xmlns="" xmlns:a16="http://schemas.microsoft.com/office/drawing/2014/main" id="{2444B01A-782A-4FE2-8BF7-001CC4D9233C}"/>
                </a:ext>
              </a:extLst>
            </p:cNvPr>
            <p:cNvCxnSpPr>
              <a:cxnSpLocks/>
              <a:stCxn id="75" idx="0"/>
              <a:endCxn id="190" idx="0"/>
            </p:cNvCxnSpPr>
            <p:nvPr userDrawn="1"/>
          </p:nvCxnSpPr>
          <p:spPr>
            <a:xfrm>
              <a:off x="1505277" y="1937846"/>
              <a:ext cx="380454" cy="85723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Straight Connector 207">
              <a:extLst>
                <a:ext uri="{FF2B5EF4-FFF2-40B4-BE49-F238E27FC236}">
                  <a16:creationId xmlns="" xmlns:a16="http://schemas.microsoft.com/office/drawing/2014/main" id="{4C288527-707B-49FB-9DB7-8D1C6FDB08E2}"/>
                </a:ext>
              </a:extLst>
            </p:cNvPr>
            <p:cNvCxnSpPr>
              <a:cxnSpLocks/>
              <a:stCxn id="195" idx="5"/>
              <a:endCxn id="167" idx="7"/>
            </p:cNvCxnSpPr>
            <p:nvPr userDrawn="1"/>
          </p:nvCxnSpPr>
          <p:spPr>
            <a:xfrm>
              <a:off x="1153506" y="4696105"/>
              <a:ext cx="1042227" cy="36414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>
              <a:extLst>
                <a:ext uri="{FF2B5EF4-FFF2-40B4-BE49-F238E27FC236}">
                  <a16:creationId xmlns="" xmlns:a16="http://schemas.microsoft.com/office/drawing/2014/main" id="{03B44215-0C65-4DF8-9CBA-4AA497DBD8C7}"/>
                </a:ext>
              </a:extLst>
            </p:cNvPr>
            <p:cNvCxnSpPr>
              <a:cxnSpLocks/>
              <a:stCxn id="162" idx="7"/>
              <a:endCxn id="73" idx="7"/>
            </p:cNvCxnSpPr>
            <p:nvPr userDrawn="1"/>
          </p:nvCxnSpPr>
          <p:spPr>
            <a:xfrm flipH="1" flipV="1">
              <a:off x="3446634" y="2981907"/>
              <a:ext cx="1005609" cy="85776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>
              <a:extLst>
                <a:ext uri="{FF2B5EF4-FFF2-40B4-BE49-F238E27FC236}">
                  <a16:creationId xmlns="" xmlns:a16="http://schemas.microsoft.com/office/drawing/2014/main" id="{7B6822C3-86C5-4E56-B536-B7531618D8D3}"/>
                </a:ext>
              </a:extLst>
            </p:cNvPr>
            <p:cNvCxnSpPr>
              <a:cxnSpLocks/>
              <a:stCxn id="91" idx="7"/>
              <a:endCxn id="198" idx="0"/>
            </p:cNvCxnSpPr>
            <p:nvPr userDrawn="1"/>
          </p:nvCxnSpPr>
          <p:spPr>
            <a:xfrm>
              <a:off x="5065787" y="2247314"/>
              <a:ext cx="4900" cy="62766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>
              <a:extLst>
                <a:ext uri="{FF2B5EF4-FFF2-40B4-BE49-F238E27FC236}">
                  <a16:creationId xmlns="" xmlns:a16="http://schemas.microsoft.com/office/drawing/2014/main" id="{5693C355-2CBC-4429-828E-805C087A2A08}"/>
                </a:ext>
              </a:extLst>
            </p:cNvPr>
            <p:cNvCxnSpPr>
              <a:cxnSpLocks/>
              <a:stCxn id="165" idx="7"/>
              <a:endCxn id="80" idx="0"/>
            </p:cNvCxnSpPr>
            <p:nvPr userDrawn="1"/>
          </p:nvCxnSpPr>
          <p:spPr>
            <a:xfrm flipH="1" flipV="1">
              <a:off x="6285610" y="2383792"/>
              <a:ext cx="270102" cy="78461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>
              <a:extLst>
                <a:ext uri="{FF2B5EF4-FFF2-40B4-BE49-F238E27FC236}">
                  <a16:creationId xmlns="" xmlns:a16="http://schemas.microsoft.com/office/drawing/2014/main" id="{7EB61F2A-A368-4F5B-A098-97115A504D7B}"/>
                </a:ext>
              </a:extLst>
            </p:cNvPr>
            <p:cNvCxnSpPr>
              <a:cxnSpLocks/>
              <a:stCxn id="165" idx="6"/>
              <a:endCxn id="198" idx="5"/>
            </p:cNvCxnSpPr>
            <p:nvPr userDrawn="1"/>
          </p:nvCxnSpPr>
          <p:spPr>
            <a:xfrm flipH="1" flipV="1">
              <a:off x="5140075" y="3042498"/>
              <a:ext cx="1393759" cy="1787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>
              <a:extLst>
                <a:ext uri="{FF2B5EF4-FFF2-40B4-BE49-F238E27FC236}">
                  <a16:creationId xmlns="" xmlns:a16="http://schemas.microsoft.com/office/drawing/2014/main" id="{7E210156-2D68-4919-BFA8-8A0CF3DB8355}"/>
                </a:ext>
              </a:extLst>
            </p:cNvPr>
            <p:cNvCxnSpPr>
              <a:cxnSpLocks/>
              <a:stCxn id="81" idx="0"/>
              <a:endCxn id="165" idx="1"/>
            </p:cNvCxnSpPr>
            <p:nvPr userDrawn="1"/>
          </p:nvCxnSpPr>
          <p:spPr>
            <a:xfrm flipH="1">
              <a:off x="6661348" y="1834225"/>
              <a:ext cx="1076455" cy="133418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>
              <a:extLst>
                <a:ext uri="{FF2B5EF4-FFF2-40B4-BE49-F238E27FC236}">
                  <a16:creationId xmlns="" xmlns:a16="http://schemas.microsoft.com/office/drawing/2014/main" id="{7BCCB5EF-2E04-4164-A385-5485B38316B5}"/>
                </a:ext>
              </a:extLst>
            </p:cNvPr>
            <p:cNvCxnSpPr>
              <a:cxnSpLocks/>
              <a:stCxn id="221" idx="0"/>
              <a:endCxn id="220" idx="4"/>
            </p:cNvCxnSpPr>
            <p:nvPr userDrawn="1"/>
          </p:nvCxnSpPr>
          <p:spPr>
            <a:xfrm>
              <a:off x="9621563" y="3044363"/>
              <a:ext cx="760622" cy="3161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>
              <a:extLst>
                <a:ext uri="{FF2B5EF4-FFF2-40B4-BE49-F238E27FC236}">
                  <a16:creationId xmlns="" xmlns:a16="http://schemas.microsoft.com/office/drawing/2014/main" id="{96FC0A05-BD3D-4C61-AAB2-ED51D93C0CC3}"/>
                </a:ext>
              </a:extLst>
            </p:cNvPr>
            <p:cNvCxnSpPr>
              <a:cxnSpLocks/>
              <a:stCxn id="89" idx="0"/>
              <a:endCxn id="220" idx="5"/>
            </p:cNvCxnSpPr>
            <p:nvPr userDrawn="1"/>
          </p:nvCxnSpPr>
          <p:spPr>
            <a:xfrm>
              <a:off x="10349083" y="2680523"/>
              <a:ext cx="90128" cy="61593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>
              <a:extLst>
                <a:ext uri="{FF2B5EF4-FFF2-40B4-BE49-F238E27FC236}">
                  <a16:creationId xmlns="" xmlns:a16="http://schemas.microsoft.com/office/drawing/2014/main" id="{7AC9D796-1C86-4C86-82F0-477CBA1666A5}"/>
                </a:ext>
              </a:extLst>
            </p:cNvPr>
            <p:cNvCxnSpPr>
              <a:cxnSpLocks/>
              <a:stCxn id="88" idx="0"/>
              <a:endCxn id="221" idx="6"/>
            </p:cNvCxnSpPr>
            <p:nvPr userDrawn="1"/>
          </p:nvCxnSpPr>
          <p:spPr>
            <a:xfrm>
              <a:off x="9306676" y="1739765"/>
              <a:ext cx="245878" cy="116196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>
              <a:extLst>
                <a:ext uri="{FF2B5EF4-FFF2-40B4-BE49-F238E27FC236}">
                  <a16:creationId xmlns="" xmlns:a16="http://schemas.microsoft.com/office/drawing/2014/main" id="{14A547A0-7EC0-4101-AC5D-DAC611AB8BDC}"/>
                </a:ext>
              </a:extLst>
            </p:cNvPr>
            <p:cNvCxnSpPr>
              <a:cxnSpLocks/>
              <a:stCxn id="165" idx="1"/>
              <a:endCxn id="222" idx="5"/>
            </p:cNvCxnSpPr>
            <p:nvPr userDrawn="1"/>
          </p:nvCxnSpPr>
          <p:spPr>
            <a:xfrm>
              <a:off x="6661348" y="3168408"/>
              <a:ext cx="1391015" cy="190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>
              <a:extLst>
                <a:ext uri="{FF2B5EF4-FFF2-40B4-BE49-F238E27FC236}">
                  <a16:creationId xmlns="" xmlns:a16="http://schemas.microsoft.com/office/drawing/2014/main" id="{62A771CB-9059-49B6-8378-F7E9C5B85404}"/>
                </a:ext>
              </a:extLst>
            </p:cNvPr>
            <p:cNvCxnSpPr>
              <a:cxnSpLocks/>
              <a:stCxn id="81" idx="0"/>
              <a:endCxn id="222" idx="5"/>
            </p:cNvCxnSpPr>
            <p:nvPr userDrawn="1"/>
          </p:nvCxnSpPr>
          <p:spPr>
            <a:xfrm>
              <a:off x="7737803" y="1834225"/>
              <a:ext cx="314560" cy="13532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>
              <a:extLst>
                <a:ext uri="{FF2B5EF4-FFF2-40B4-BE49-F238E27FC236}">
                  <a16:creationId xmlns="" xmlns:a16="http://schemas.microsoft.com/office/drawing/2014/main" id="{3746C589-DAAE-4371-8DFB-8E27AD744666}"/>
                </a:ext>
              </a:extLst>
            </p:cNvPr>
            <p:cNvCxnSpPr>
              <a:cxnSpLocks/>
              <a:stCxn id="222" idx="7"/>
              <a:endCxn id="221" idx="4"/>
            </p:cNvCxnSpPr>
            <p:nvPr userDrawn="1"/>
          </p:nvCxnSpPr>
          <p:spPr>
            <a:xfrm flipV="1">
              <a:off x="8152134" y="2970735"/>
              <a:ext cx="1257783" cy="25141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0" name="Oval 219">
              <a:extLst>
                <a:ext uri="{FF2B5EF4-FFF2-40B4-BE49-F238E27FC236}">
                  <a16:creationId xmlns="" xmlns:a16="http://schemas.microsoft.com/office/drawing/2014/main" id="{C9C1B133-A6DE-498F-B625-896D5CE746B8}"/>
                </a:ext>
              </a:extLst>
            </p:cNvPr>
            <p:cNvSpPr/>
            <p:nvPr userDrawn="1"/>
          </p:nvSpPr>
          <p:spPr>
            <a:xfrm rot="17350916" flipV="1">
              <a:off x="10375964" y="3285269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Oval 220">
              <a:extLst>
                <a:ext uri="{FF2B5EF4-FFF2-40B4-BE49-F238E27FC236}">
                  <a16:creationId xmlns="" xmlns:a16="http://schemas.microsoft.com/office/drawing/2014/main" id="{AC1A0D63-3B84-48AB-86B7-CD838890CA91}"/>
                </a:ext>
              </a:extLst>
            </p:cNvPr>
            <p:cNvSpPr/>
            <p:nvPr userDrawn="1"/>
          </p:nvSpPr>
          <p:spPr>
            <a:xfrm rot="17350916" flipV="1">
              <a:off x="9403696" y="289550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Oval 221">
              <a:extLst>
                <a:ext uri="{FF2B5EF4-FFF2-40B4-BE49-F238E27FC236}">
                  <a16:creationId xmlns="" xmlns:a16="http://schemas.microsoft.com/office/drawing/2014/main" id="{9CE5713B-2F81-4965-8C71-9BDCA71C86E8}"/>
                </a:ext>
              </a:extLst>
            </p:cNvPr>
            <p:cNvSpPr>
              <a:spLocks noChangeAspect="1"/>
            </p:cNvSpPr>
            <p:nvPr userDrawn="1"/>
          </p:nvSpPr>
          <p:spPr>
            <a:xfrm rot="17350916" flipV="1">
              <a:off x="8010198" y="317998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23" name="Straight Connector 222">
              <a:extLst>
                <a:ext uri="{FF2B5EF4-FFF2-40B4-BE49-F238E27FC236}">
                  <a16:creationId xmlns="" xmlns:a16="http://schemas.microsoft.com/office/drawing/2014/main" id="{4F439034-524E-406B-B523-C253C3E15004}"/>
                </a:ext>
              </a:extLst>
            </p:cNvPr>
            <p:cNvCxnSpPr>
              <a:cxnSpLocks/>
              <a:stCxn id="86" idx="0"/>
              <a:endCxn id="220" idx="7"/>
            </p:cNvCxnSpPr>
            <p:nvPr userDrawn="1"/>
          </p:nvCxnSpPr>
          <p:spPr>
            <a:xfrm flipH="1">
              <a:off x="10588868" y="2983008"/>
              <a:ext cx="1256853" cy="3655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>
              <a:extLst>
                <a:ext uri="{FF2B5EF4-FFF2-40B4-BE49-F238E27FC236}">
                  <a16:creationId xmlns="" xmlns:a16="http://schemas.microsoft.com/office/drawing/2014/main" id="{5BCBA56F-2AB5-4BFD-8A3D-D179768BF868}"/>
                </a:ext>
              </a:extLst>
            </p:cNvPr>
            <p:cNvCxnSpPr>
              <a:cxnSpLocks/>
              <a:endCxn id="86" idx="7"/>
            </p:cNvCxnSpPr>
            <p:nvPr userDrawn="1"/>
          </p:nvCxnSpPr>
          <p:spPr>
            <a:xfrm flipH="1" flipV="1">
              <a:off x="11930123" y="2967834"/>
              <a:ext cx="291194" cy="286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AD65883F-1E35-454C-BD75-14E14736726E}"/>
              </a:ext>
            </a:extLst>
          </p:cNvPr>
          <p:cNvSpPr/>
          <p:nvPr userDrawn="1"/>
        </p:nvSpPr>
        <p:spPr>
          <a:xfrm flipV="1">
            <a:off x="0" y="-5799"/>
            <a:ext cx="9144000" cy="4073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>
              <a:solidFill>
                <a:schemeClr val="tx1"/>
              </a:solidFill>
            </a:endParaRPr>
          </a:p>
        </p:txBody>
      </p:sp>
      <p:grpSp>
        <p:nvGrpSpPr>
          <p:cNvPr id="3" name="Group 14">
            <a:extLst>
              <a:ext uri="{FF2B5EF4-FFF2-40B4-BE49-F238E27FC236}">
                <a16:creationId xmlns="" xmlns:a16="http://schemas.microsoft.com/office/drawing/2014/main" id="{DD86D43F-0B11-486B-871D-30E23A341921}"/>
              </a:ext>
            </a:extLst>
          </p:cNvPr>
          <p:cNvGrpSpPr/>
          <p:nvPr userDrawn="1"/>
        </p:nvGrpSpPr>
        <p:grpSpPr>
          <a:xfrm>
            <a:off x="3687815" y="1975299"/>
            <a:ext cx="1768373" cy="4144944"/>
            <a:chOff x="445712" y="1449040"/>
            <a:chExt cx="2113018" cy="3924176"/>
          </a:xfrm>
        </p:grpSpPr>
        <p:sp>
          <p:nvSpPr>
            <p:cNvPr id="4" name="Rounded Rectangle 15">
              <a:extLst>
                <a:ext uri="{FF2B5EF4-FFF2-40B4-BE49-F238E27FC236}">
                  <a16:creationId xmlns="" xmlns:a16="http://schemas.microsoft.com/office/drawing/2014/main" id="{7423505D-E6DA-4A35-90F0-F8D2B6C95B2A}"/>
                </a:ext>
              </a:extLst>
            </p:cNvPr>
            <p:cNvSpPr/>
            <p:nvPr userDrawn="1"/>
          </p:nvSpPr>
          <p:spPr>
            <a:xfrm>
              <a:off x="445712" y="1449040"/>
              <a:ext cx="2113018" cy="3924176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5" name="Rectangle 16">
              <a:extLst>
                <a:ext uri="{FF2B5EF4-FFF2-40B4-BE49-F238E27FC236}">
                  <a16:creationId xmlns="" xmlns:a16="http://schemas.microsoft.com/office/drawing/2014/main" id="{64CBA8CE-47F7-4169-BECE-69FCE6ADBB34}"/>
                </a:ext>
              </a:extLst>
            </p:cNvPr>
            <p:cNvSpPr/>
            <p:nvPr userDrawn="1"/>
          </p:nvSpPr>
          <p:spPr>
            <a:xfrm>
              <a:off x="1379920" y="1650572"/>
              <a:ext cx="216024" cy="34350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grpSp>
          <p:nvGrpSpPr>
            <p:cNvPr id="6" name="Group 17">
              <a:extLst>
                <a:ext uri="{FF2B5EF4-FFF2-40B4-BE49-F238E27FC236}">
                  <a16:creationId xmlns="" xmlns:a16="http://schemas.microsoft.com/office/drawing/2014/main" id="{141B4784-7701-4A17-867A-F4D34EBD8198}"/>
                </a:ext>
              </a:extLst>
            </p:cNvPr>
            <p:cNvGrpSpPr/>
            <p:nvPr userDrawn="1"/>
          </p:nvGrpSpPr>
          <p:grpSpPr>
            <a:xfrm>
              <a:off x="1407705" y="5045834"/>
              <a:ext cx="211967" cy="211967"/>
              <a:chOff x="1549420" y="5712364"/>
              <a:chExt cx="312583" cy="312583"/>
            </a:xfrm>
          </p:grpSpPr>
          <p:sp>
            <p:nvSpPr>
              <p:cNvPr id="7" name="Oval 18">
                <a:extLst>
                  <a:ext uri="{FF2B5EF4-FFF2-40B4-BE49-F238E27FC236}">
                    <a16:creationId xmlns="" xmlns:a16="http://schemas.microsoft.com/office/drawing/2014/main" id="{215CEAFC-AC6C-41C9-98FB-BBD1FA3E5059}"/>
                  </a:ext>
                </a:extLst>
              </p:cNvPr>
              <p:cNvSpPr/>
              <p:nvPr userDrawn="1"/>
            </p:nvSpPr>
            <p:spPr>
              <a:xfrm>
                <a:off x="1549420" y="5712364"/>
                <a:ext cx="312583" cy="3125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350"/>
              </a:p>
            </p:txBody>
          </p:sp>
          <p:sp>
            <p:nvSpPr>
              <p:cNvPr id="8" name="Rounded Rectangle 19">
                <a:extLst>
                  <a:ext uri="{FF2B5EF4-FFF2-40B4-BE49-F238E27FC236}">
                    <a16:creationId xmlns="" xmlns:a16="http://schemas.microsoft.com/office/drawing/2014/main" id="{EC8A6DC0-CEDB-48A3-9A94-633EA5395D2D}"/>
                  </a:ext>
                </a:extLst>
              </p:cNvPr>
              <p:cNvSpPr/>
              <p:nvPr userDrawn="1"/>
            </p:nvSpPr>
            <p:spPr>
              <a:xfrm>
                <a:off x="1634225" y="5796647"/>
                <a:ext cx="142969" cy="144016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350"/>
              </a:p>
            </p:txBody>
          </p:sp>
        </p:grpSp>
      </p:grpSp>
      <p:sp>
        <p:nvSpPr>
          <p:cNvPr id="9" name="Picture Placeholder 2">
            <a:extLst>
              <a:ext uri="{FF2B5EF4-FFF2-40B4-BE49-F238E27FC236}">
                <a16:creationId xmlns="" xmlns:a16="http://schemas.microsoft.com/office/drawing/2014/main" id="{01F4C0A7-37AD-46D2-9226-DD1EBA6D4B12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3812541" y="2321178"/>
            <a:ext cx="1518920" cy="3321372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342917" indent="0">
              <a:buNone/>
              <a:defRPr sz="2100"/>
            </a:lvl2pPr>
            <a:lvl3pPr marL="685835" indent="0">
              <a:buNone/>
              <a:defRPr sz="1800"/>
            </a:lvl3pPr>
            <a:lvl4pPr marL="1028752" indent="0">
              <a:buNone/>
              <a:defRPr sz="1500"/>
            </a:lvl4pPr>
            <a:lvl5pPr marL="1371668" indent="0">
              <a:buNone/>
              <a:defRPr sz="1500"/>
            </a:lvl5pPr>
            <a:lvl6pPr marL="1714586" indent="0">
              <a:buNone/>
              <a:defRPr sz="1500"/>
            </a:lvl6pPr>
            <a:lvl7pPr marL="2057503" indent="0">
              <a:buNone/>
              <a:defRPr sz="1500"/>
            </a:lvl7pPr>
            <a:lvl8pPr marL="2400420" indent="0">
              <a:buNone/>
              <a:defRPr sz="1500"/>
            </a:lvl8pPr>
            <a:lvl9pPr marL="2743337" indent="0">
              <a:buNone/>
              <a:defRPr sz="15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="" xmlns:a16="http://schemas.microsoft.com/office/drawing/2014/main" id="{50DC8F0C-9A4D-4387-9B33-6E14C75684A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2647" y="339510"/>
            <a:ext cx="8679898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accent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="" xmlns:p14="http://schemas.microsoft.com/office/powerpoint/2010/main" val="152777690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93089222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aphic 14">
            <a:extLst>
              <a:ext uri="{FF2B5EF4-FFF2-40B4-BE49-F238E27FC236}">
                <a16:creationId xmlns="" xmlns:a16="http://schemas.microsoft.com/office/drawing/2014/main" id="{66D0986F-E9AB-4BB8-9CCC-463C22C22AC8}"/>
              </a:ext>
            </a:extLst>
          </p:cNvPr>
          <p:cNvGrpSpPr/>
          <p:nvPr userDrawn="1"/>
        </p:nvGrpSpPr>
        <p:grpSpPr>
          <a:xfrm>
            <a:off x="478293" y="3059055"/>
            <a:ext cx="3117133" cy="3268904"/>
            <a:chOff x="2444748" y="555045"/>
            <a:chExt cx="7282048" cy="5727454"/>
          </a:xfrm>
        </p:grpSpPr>
        <p:sp>
          <p:nvSpPr>
            <p:cNvPr id="6" name="Freeform: Shape 5">
              <a:extLst>
                <a:ext uri="{FF2B5EF4-FFF2-40B4-BE49-F238E27FC236}">
                  <a16:creationId xmlns="" xmlns:a16="http://schemas.microsoft.com/office/drawing/2014/main" id="{2ED2D22B-EA8C-402C-BFD2-3C8C5210B331}"/>
                </a:ext>
              </a:extLst>
            </p:cNvPr>
            <p:cNvSpPr/>
            <p:nvPr/>
          </p:nvSpPr>
          <p:spPr>
            <a:xfrm>
              <a:off x="4964693" y="5443837"/>
              <a:ext cx="2168250" cy="818208"/>
            </a:xfrm>
            <a:custGeom>
              <a:avLst/>
              <a:gdLst>
                <a:gd name="connsiteX0" fmla="*/ 1941333 w 2168250"/>
                <a:gd name="connsiteY0" fmla="*/ 525699 h 818207"/>
                <a:gd name="connsiteX1" fmla="*/ 1785874 w 2168250"/>
                <a:gd name="connsiteY1" fmla="*/ 30683 h 818207"/>
                <a:gd name="connsiteX2" fmla="*/ 1114943 w 2168250"/>
                <a:gd name="connsiteY2" fmla="*/ 30683 h 818207"/>
                <a:gd name="connsiteX3" fmla="*/ 1065851 w 2168250"/>
                <a:gd name="connsiteY3" fmla="*/ 30683 h 818207"/>
                <a:gd name="connsiteX4" fmla="*/ 390830 w 2168250"/>
                <a:gd name="connsiteY4" fmla="*/ 30683 h 818207"/>
                <a:gd name="connsiteX5" fmla="*/ 235370 w 2168250"/>
                <a:gd name="connsiteY5" fmla="*/ 525699 h 818207"/>
                <a:gd name="connsiteX6" fmla="*/ 259916 w 2168250"/>
                <a:gd name="connsiteY6" fmla="*/ 816162 h 818207"/>
                <a:gd name="connsiteX7" fmla="*/ 1065851 w 2168250"/>
                <a:gd name="connsiteY7" fmla="*/ 816162 h 818207"/>
                <a:gd name="connsiteX8" fmla="*/ 1114943 w 2168250"/>
                <a:gd name="connsiteY8" fmla="*/ 816162 h 818207"/>
                <a:gd name="connsiteX9" fmla="*/ 1920878 w 2168250"/>
                <a:gd name="connsiteY9" fmla="*/ 816162 h 818207"/>
                <a:gd name="connsiteX10" fmla="*/ 1941333 w 2168250"/>
                <a:gd name="connsiteY10" fmla="*/ 525699 h 81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8250" h="818207">
                  <a:moveTo>
                    <a:pt x="1941333" y="525699"/>
                  </a:moveTo>
                  <a:cubicBezTo>
                    <a:pt x="1789965" y="370239"/>
                    <a:pt x="1785874" y="30683"/>
                    <a:pt x="1785874" y="30683"/>
                  </a:cubicBezTo>
                  <a:lnTo>
                    <a:pt x="1114943" y="30683"/>
                  </a:lnTo>
                  <a:lnTo>
                    <a:pt x="1065851" y="30683"/>
                  </a:lnTo>
                  <a:lnTo>
                    <a:pt x="390830" y="30683"/>
                  </a:lnTo>
                  <a:cubicBezTo>
                    <a:pt x="390830" y="30683"/>
                    <a:pt x="386739" y="366148"/>
                    <a:pt x="235370" y="525699"/>
                  </a:cubicBezTo>
                  <a:cubicBezTo>
                    <a:pt x="84002" y="681158"/>
                    <a:pt x="-149188" y="816162"/>
                    <a:pt x="259916" y="816162"/>
                  </a:cubicBezTo>
                  <a:cubicBezTo>
                    <a:pt x="587199" y="816162"/>
                    <a:pt x="939029" y="816162"/>
                    <a:pt x="1065851" y="816162"/>
                  </a:cubicBezTo>
                  <a:cubicBezTo>
                    <a:pt x="1098579" y="816162"/>
                    <a:pt x="1114943" y="816162"/>
                    <a:pt x="1114943" y="816162"/>
                  </a:cubicBezTo>
                  <a:cubicBezTo>
                    <a:pt x="1245857" y="816162"/>
                    <a:pt x="1597686" y="816162"/>
                    <a:pt x="1920878" y="816162"/>
                  </a:cubicBezTo>
                  <a:cubicBezTo>
                    <a:pt x="2329982" y="816162"/>
                    <a:pt x="2092702" y="681158"/>
                    <a:pt x="1941333" y="525699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53000">
                  <a:schemeClr val="bg1">
                    <a:lumMod val="85000"/>
                  </a:schemeClr>
                </a:gs>
                <a:gs pos="83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="" xmlns:a16="http://schemas.microsoft.com/office/drawing/2014/main" id="{838EA7A8-9652-4648-8AEC-627E14A06219}"/>
                </a:ext>
              </a:extLst>
            </p:cNvPr>
            <p:cNvSpPr/>
            <p:nvPr/>
          </p:nvSpPr>
          <p:spPr>
            <a:xfrm>
              <a:off x="2444748" y="555045"/>
              <a:ext cx="7282048" cy="4950157"/>
            </a:xfrm>
            <a:custGeom>
              <a:avLst/>
              <a:gdLst>
                <a:gd name="connsiteX0" fmla="*/ 7038632 w 7282048"/>
                <a:gd name="connsiteY0" fmla="*/ 30683 h 4950157"/>
                <a:gd name="connsiteX1" fmla="*/ 3704436 w 7282048"/>
                <a:gd name="connsiteY1" fmla="*/ 30683 h 4950157"/>
                <a:gd name="connsiteX2" fmla="*/ 3589886 w 7282048"/>
                <a:gd name="connsiteY2" fmla="*/ 30683 h 4950157"/>
                <a:gd name="connsiteX3" fmla="*/ 259781 w 7282048"/>
                <a:gd name="connsiteY3" fmla="*/ 30683 h 4950157"/>
                <a:gd name="connsiteX4" fmla="*/ 30683 w 7282048"/>
                <a:gd name="connsiteY4" fmla="*/ 259781 h 4950157"/>
                <a:gd name="connsiteX5" fmla="*/ 30683 w 7282048"/>
                <a:gd name="connsiteY5" fmla="*/ 4698558 h 4950157"/>
                <a:gd name="connsiteX6" fmla="*/ 239326 w 7282048"/>
                <a:gd name="connsiteY6" fmla="*/ 4931748 h 4950157"/>
                <a:gd name="connsiteX7" fmla="*/ 7042723 w 7282048"/>
                <a:gd name="connsiteY7" fmla="*/ 4931748 h 4950157"/>
                <a:gd name="connsiteX8" fmla="*/ 7251366 w 7282048"/>
                <a:gd name="connsiteY8" fmla="*/ 4698558 h 4950157"/>
                <a:gd name="connsiteX9" fmla="*/ 7251366 w 7282048"/>
                <a:gd name="connsiteY9" fmla="*/ 259781 h 4950157"/>
                <a:gd name="connsiteX10" fmla="*/ 7038632 w 7282048"/>
                <a:gd name="connsiteY10" fmla="*/ 30683 h 4950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82048" h="4950157">
                  <a:moveTo>
                    <a:pt x="7038632" y="30683"/>
                  </a:moveTo>
                  <a:lnTo>
                    <a:pt x="3704436" y="30683"/>
                  </a:lnTo>
                  <a:lnTo>
                    <a:pt x="3589886" y="30683"/>
                  </a:lnTo>
                  <a:lnTo>
                    <a:pt x="259781" y="30683"/>
                  </a:lnTo>
                  <a:cubicBezTo>
                    <a:pt x="141141" y="30683"/>
                    <a:pt x="30683" y="128868"/>
                    <a:pt x="30683" y="259781"/>
                  </a:cubicBezTo>
                  <a:lnTo>
                    <a:pt x="30683" y="4698558"/>
                  </a:lnTo>
                  <a:cubicBezTo>
                    <a:pt x="30683" y="4829472"/>
                    <a:pt x="124777" y="4931748"/>
                    <a:pt x="239326" y="4931748"/>
                  </a:cubicBezTo>
                  <a:lnTo>
                    <a:pt x="7042723" y="4931748"/>
                  </a:lnTo>
                  <a:cubicBezTo>
                    <a:pt x="7157272" y="4931748"/>
                    <a:pt x="7251366" y="4825380"/>
                    <a:pt x="7251366" y="4698558"/>
                  </a:cubicBezTo>
                  <a:lnTo>
                    <a:pt x="7251366" y="259781"/>
                  </a:lnTo>
                  <a:cubicBezTo>
                    <a:pt x="7251366" y="128868"/>
                    <a:pt x="7157272" y="30683"/>
                    <a:pt x="7038632" y="30683"/>
                  </a:cubicBez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="" xmlns:a16="http://schemas.microsoft.com/office/drawing/2014/main" id="{03278011-9FD0-4BC8-BE34-9B970FFA9BAC}"/>
                </a:ext>
              </a:extLst>
            </p:cNvPr>
            <p:cNvSpPr/>
            <p:nvPr/>
          </p:nvSpPr>
          <p:spPr>
            <a:xfrm>
              <a:off x="8706599" y="5435655"/>
              <a:ext cx="490925" cy="81821"/>
            </a:xfrm>
            <a:custGeom>
              <a:avLst/>
              <a:gdLst>
                <a:gd name="connsiteX0" fmla="*/ 32212 w 490924"/>
                <a:gd name="connsiteY0" fmla="*/ 30683 h 81820"/>
                <a:gd name="connsiteX1" fmla="*/ 64939 w 490924"/>
                <a:gd name="connsiteY1" fmla="*/ 71593 h 81820"/>
                <a:gd name="connsiteX2" fmla="*/ 461771 w 490924"/>
                <a:gd name="connsiteY2" fmla="*/ 71593 h 81820"/>
                <a:gd name="connsiteX3" fmla="*/ 498590 w 490924"/>
                <a:gd name="connsiteY3" fmla="*/ 30683 h 81820"/>
                <a:gd name="connsiteX4" fmla="*/ 32212 w 490924"/>
                <a:gd name="connsiteY4" fmla="*/ 30683 h 8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924" h="81820">
                  <a:moveTo>
                    <a:pt x="32212" y="30683"/>
                  </a:moveTo>
                  <a:cubicBezTo>
                    <a:pt x="32212" y="30683"/>
                    <a:pt x="19938" y="67502"/>
                    <a:pt x="64939" y="71593"/>
                  </a:cubicBezTo>
                  <a:lnTo>
                    <a:pt x="461771" y="71593"/>
                  </a:lnTo>
                  <a:cubicBezTo>
                    <a:pt x="461771" y="71593"/>
                    <a:pt x="502681" y="75684"/>
                    <a:pt x="498590" y="30683"/>
                  </a:cubicBezTo>
                  <a:lnTo>
                    <a:pt x="32212" y="30683"/>
                  </a:ln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="" xmlns:a16="http://schemas.microsoft.com/office/drawing/2014/main" id="{CD0688DD-7D30-4F6C-B1C4-C1AFF210C0CF}"/>
                </a:ext>
              </a:extLst>
            </p:cNvPr>
            <p:cNvSpPr/>
            <p:nvPr/>
          </p:nvSpPr>
          <p:spPr>
            <a:xfrm>
              <a:off x="2481568" y="595956"/>
              <a:ext cx="7200228" cy="4336501"/>
            </a:xfrm>
            <a:custGeom>
              <a:avLst/>
              <a:gdLst>
                <a:gd name="connsiteX0" fmla="*/ 6973175 w 7200227"/>
                <a:gd name="connsiteY0" fmla="*/ 30683 h 4336501"/>
                <a:gd name="connsiteX1" fmla="*/ 3671707 w 7200227"/>
                <a:gd name="connsiteY1" fmla="*/ 30683 h 4336501"/>
                <a:gd name="connsiteX2" fmla="*/ 3561249 w 7200227"/>
                <a:gd name="connsiteY2" fmla="*/ 30683 h 4336501"/>
                <a:gd name="connsiteX3" fmla="*/ 259781 w 7200227"/>
                <a:gd name="connsiteY3" fmla="*/ 30683 h 4336501"/>
                <a:gd name="connsiteX4" fmla="*/ 30683 w 7200227"/>
                <a:gd name="connsiteY4" fmla="*/ 231144 h 4336501"/>
                <a:gd name="connsiteX5" fmla="*/ 30683 w 7200227"/>
                <a:gd name="connsiteY5" fmla="*/ 4330365 h 4336501"/>
                <a:gd name="connsiteX6" fmla="*/ 7185909 w 7200227"/>
                <a:gd name="connsiteY6" fmla="*/ 4330365 h 4336501"/>
                <a:gd name="connsiteX7" fmla="*/ 7185909 w 7200227"/>
                <a:gd name="connsiteY7" fmla="*/ 231144 h 4336501"/>
                <a:gd name="connsiteX8" fmla="*/ 6973175 w 7200227"/>
                <a:gd name="connsiteY8" fmla="*/ 30683 h 433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4336501">
                  <a:moveTo>
                    <a:pt x="6973175" y="30683"/>
                  </a:moveTo>
                  <a:lnTo>
                    <a:pt x="3671707" y="30683"/>
                  </a:lnTo>
                  <a:lnTo>
                    <a:pt x="3561249" y="30683"/>
                  </a:lnTo>
                  <a:lnTo>
                    <a:pt x="259781" y="30683"/>
                  </a:lnTo>
                  <a:cubicBezTo>
                    <a:pt x="141141" y="30683"/>
                    <a:pt x="30683" y="112504"/>
                    <a:pt x="30683" y="231144"/>
                  </a:cubicBezTo>
                  <a:lnTo>
                    <a:pt x="30683" y="4330365"/>
                  </a:lnTo>
                  <a:lnTo>
                    <a:pt x="7185909" y="4330365"/>
                  </a:lnTo>
                  <a:lnTo>
                    <a:pt x="7185909" y="231144"/>
                  </a:lnTo>
                  <a:cubicBezTo>
                    <a:pt x="7185909" y="112504"/>
                    <a:pt x="7091815" y="30683"/>
                    <a:pt x="6973175" y="30683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="" xmlns:a16="http://schemas.microsoft.com/office/drawing/2014/main" id="{D226B76D-3730-4A02-AF03-D3A6D6C71076}"/>
                </a:ext>
              </a:extLst>
            </p:cNvPr>
            <p:cNvSpPr/>
            <p:nvPr/>
          </p:nvSpPr>
          <p:spPr>
            <a:xfrm>
              <a:off x="4968919" y="6159768"/>
              <a:ext cx="2168250" cy="122731"/>
            </a:xfrm>
            <a:custGeom>
              <a:avLst/>
              <a:gdLst>
                <a:gd name="connsiteX0" fmla="*/ 30683 w 2168250"/>
                <a:gd name="connsiteY0" fmla="*/ 34774 h 122731"/>
                <a:gd name="connsiteX1" fmla="*/ 30683 w 2168250"/>
                <a:gd name="connsiteY1" fmla="*/ 34774 h 122731"/>
                <a:gd name="connsiteX2" fmla="*/ 30683 w 2168250"/>
                <a:gd name="connsiteY2" fmla="*/ 38865 h 122731"/>
                <a:gd name="connsiteX3" fmla="*/ 30683 w 2168250"/>
                <a:gd name="connsiteY3" fmla="*/ 38865 h 122731"/>
                <a:gd name="connsiteX4" fmla="*/ 263872 w 2168250"/>
                <a:gd name="connsiteY4" fmla="*/ 96140 h 122731"/>
                <a:gd name="connsiteX5" fmla="*/ 1069807 w 2168250"/>
                <a:gd name="connsiteY5" fmla="*/ 96140 h 122731"/>
                <a:gd name="connsiteX6" fmla="*/ 1118899 w 2168250"/>
                <a:gd name="connsiteY6" fmla="*/ 96140 h 122731"/>
                <a:gd name="connsiteX7" fmla="*/ 1924834 w 2168250"/>
                <a:gd name="connsiteY7" fmla="*/ 96140 h 122731"/>
                <a:gd name="connsiteX8" fmla="*/ 2153932 w 2168250"/>
                <a:gd name="connsiteY8" fmla="*/ 30683 h 122731"/>
                <a:gd name="connsiteX9" fmla="*/ 2137568 w 2168250"/>
                <a:gd name="connsiteY9" fmla="*/ 30683 h 122731"/>
                <a:gd name="connsiteX10" fmla="*/ 2137568 w 2168250"/>
                <a:gd name="connsiteY10" fmla="*/ 30683 h 122731"/>
                <a:gd name="connsiteX11" fmla="*/ 30683 w 2168250"/>
                <a:gd name="connsiteY11" fmla="*/ 30683 h 12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8250" h="122731">
                  <a:moveTo>
                    <a:pt x="30683" y="34774"/>
                  </a:moveTo>
                  <a:lnTo>
                    <a:pt x="30683" y="34774"/>
                  </a:lnTo>
                  <a:cubicBezTo>
                    <a:pt x="30683" y="38865"/>
                    <a:pt x="30683" y="38865"/>
                    <a:pt x="30683" y="38865"/>
                  </a:cubicBezTo>
                  <a:lnTo>
                    <a:pt x="30683" y="38865"/>
                  </a:lnTo>
                  <a:cubicBezTo>
                    <a:pt x="30683" y="79775"/>
                    <a:pt x="96139" y="96140"/>
                    <a:pt x="263872" y="96140"/>
                  </a:cubicBezTo>
                  <a:cubicBezTo>
                    <a:pt x="591155" y="96140"/>
                    <a:pt x="942984" y="96140"/>
                    <a:pt x="1069807" y="96140"/>
                  </a:cubicBezTo>
                  <a:cubicBezTo>
                    <a:pt x="1102535" y="96140"/>
                    <a:pt x="1118899" y="96140"/>
                    <a:pt x="1118899" y="96140"/>
                  </a:cubicBezTo>
                  <a:cubicBezTo>
                    <a:pt x="1249812" y="96140"/>
                    <a:pt x="1601642" y="96140"/>
                    <a:pt x="1924834" y="96140"/>
                  </a:cubicBezTo>
                  <a:cubicBezTo>
                    <a:pt x="2092566" y="96140"/>
                    <a:pt x="2149841" y="75684"/>
                    <a:pt x="2153932" y="30683"/>
                  </a:cubicBezTo>
                  <a:lnTo>
                    <a:pt x="2137568" y="30683"/>
                  </a:lnTo>
                  <a:lnTo>
                    <a:pt x="2137568" y="30683"/>
                  </a:lnTo>
                  <a:lnTo>
                    <a:pt x="30683" y="3068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="" xmlns:a16="http://schemas.microsoft.com/office/drawing/2014/main" id="{1985ACE6-18FE-4B4E-8478-026B5D75589A}"/>
                </a:ext>
              </a:extLst>
            </p:cNvPr>
            <p:cNvSpPr/>
            <p:nvPr/>
          </p:nvSpPr>
          <p:spPr>
            <a:xfrm>
              <a:off x="2481568" y="4903820"/>
              <a:ext cx="7200228" cy="572745"/>
            </a:xfrm>
            <a:custGeom>
              <a:avLst/>
              <a:gdLst>
                <a:gd name="connsiteX0" fmla="*/ 30683 w 7200227"/>
                <a:gd name="connsiteY0" fmla="*/ 362057 h 572745"/>
                <a:gd name="connsiteX1" fmla="*/ 259781 w 7200227"/>
                <a:gd name="connsiteY1" fmla="*/ 562518 h 572745"/>
                <a:gd name="connsiteX2" fmla="*/ 3561249 w 7200227"/>
                <a:gd name="connsiteY2" fmla="*/ 562518 h 572745"/>
                <a:gd name="connsiteX3" fmla="*/ 3671707 w 7200227"/>
                <a:gd name="connsiteY3" fmla="*/ 562518 h 572745"/>
                <a:gd name="connsiteX4" fmla="*/ 6973175 w 7200227"/>
                <a:gd name="connsiteY4" fmla="*/ 562518 h 572745"/>
                <a:gd name="connsiteX5" fmla="*/ 7185909 w 7200227"/>
                <a:gd name="connsiteY5" fmla="*/ 362057 h 572745"/>
                <a:gd name="connsiteX6" fmla="*/ 7185909 w 7200227"/>
                <a:gd name="connsiteY6" fmla="*/ 30683 h 572745"/>
                <a:gd name="connsiteX7" fmla="*/ 30683 w 7200227"/>
                <a:gd name="connsiteY7" fmla="*/ 30683 h 572745"/>
                <a:gd name="connsiteX8" fmla="*/ 30683 w 7200227"/>
                <a:gd name="connsiteY8" fmla="*/ 362057 h 572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572745">
                  <a:moveTo>
                    <a:pt x="30683" y="362057"/>
                  </a:moveTo>
                  <a:cubicBezTo>
                    <a:pt x="30683" y="464333"/>
                    <a:pt x="141141" y="562518"/>
                    <a:pt x="259781" y="562518"/>
                  </a:cubicBezTo>
                  <a:lnTo>
                    <a:pt x="3561249" y="562518"/>
                  </a:lnTo>
                  <a:lnTo>
                    <a:pt x="3671707" y="562518"/>
                  </a:lnTo>
                  <a:lnTo>
                    <a:pt x="6973175" y="562518"/>
                  </a:lnTo>
                  <a:cubicBezTo>
                    <a:pt x="7091815" y="562518"/>
                    <a:pt x="7185909" y="464333"/>
                    <a:pt x="7185909" y="362057"/>
                  </a:cubicBezTo>
                  <a:lnTo>
                    <a:pt x="7185909" y="30683"/>
                  </a:lnTo>
                  <a:lnTo>
                    <a:pt x="30683" y="30683"/>
                  </a:lnTo>
                  <a:lnTo>
                    <a:pt x="30683" y="36205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="" xmlns:a16="http://schemas.microsoft.com/office/drawing/2014/main" id="{A52B756D-9E3D-4A38-92FC-0C847E1F1E34}"/>
                </a:ext>
              </a:extLst>
            </p:cNvPr>
            <p:cNvSpPr/>
            <p:nvPr/>
          </p:nvSpPr>
          <p:spPr>
            <a:xfrm>
              <a:off x="2747714" y="910966"/>
              <a:ext cx="6676116" cy="3763756"/>
            </a:xfrm>
            <a:custGeom>
              <a:avLst/>
              <a:gdLst>
                <a:gd name="connsiteX0" fmla="*/ 30683 w 6586571"/>
                <a:gd name="connsiteY0" fmla="*/ 30683 h 3763755"/>
                <a:gd name="connsiteX1" fmla="*/ 6564071 w 6586571"/>
                <a:gd name="connsiteY1" fmla="*/ 30683 h 3763755"/>
                <a:gd name="connsiteX2" fmla="*/ 6564071 w 6586571"/>
                <a:gd name="connsiteY2" fmla="*/ 3753528 h 3763755"/>
                <a:gd name="connsiteX3" fmla="*/ 30683 w 6586571"/>
                <a:gd name="connsiteY3" fmla="*/ 3753528 h 3763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6571" h="3763755">
                  <a:moveTo>
                    <a:pt x="30683" y="30683"/>
                  </a:moveTo>
                  <a:lnTo>
                    <a:pt x="6564071" y="30683"/>
                  </a:lnTo>
                  <a:lnTo>
                    <a:pt x="6564071" y="3753528"/>
                  </a:lnTo>
                  <a:lnTo>
                    <a:pt x="30683" y="3753528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="" xmlns:a16="http://schemas.microsoft.com/office/drawing/2014/main" id="{64BE3445-3A1E-46D6-8847-57A1CFDEC6F8}"/>
                </a:ext>
              </a:extLst>
            </p:cNvPr>
            <p:cNvSpPr/>
            <p:nvPr/>
          </p:nvSpPr>
          <p:spPr>
            <a:xfrm>
              <a:off x="5654591" y="939518"/>
              <a:ext cx="3769239" cy="3736342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2" name="그림 개체 틀 2">
            <a:extLst>
              <a:ext uri="{FF2B5EF4-FFF2-40B4-BE49-F238E27FC236}">
                <a16:creationId xmlns="" xmlns:a16="http://schemas.microsoft.com/office/drawing/2014/main" id="{3691A1FA-03B4-4607-AE9E-FBA0D97D06B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2"/>
            <a:ext cx="9144000" cy="3884023"/>
          </a:xfrm>
          <a:custGeom>
            <a:avLst/>
            <a:gdLst>
              <a:gd name="connsiteX0" fmla="*/ 0 w 9144000"/>
              <a:gd name="connsiteY0" fmla="*/ 0 h 1556792"/>
              <a:gd name="connsiteX1" fmla="*/ 9144000 w 9144000"/>
              <a:gd name="connsiteY1" fmla="*/ 0 h 1556792"/>
              <a:gd name="connsiteX2" fmla="*/ 9144000 w 9144000"/>
              <a:gd name="connsiteY2" fmla="*/ 1556792 h 1556792"/>
              <a:gd name="connsiteX3" fmla="*/ 0 w 9144000"/>
              <a:gd name="connsiteY3" fmla="*/ 1556792 h 1556792"/>
              <a:gd name="connsiteX4" fmla="*/ 0 w 9144000"/>
              <a:gd name="connsiteY4" fmla="*/ 0 h 1556792"/>
              <a:gd name="connsiteX0" fmla="*/ 0 w 9144000"/>
              <a:gd name="connsiteY0" fmla="*/ 0 h 3176042"/>
              <a:gd name="connsiteX1" fmla="*/ 9144000 w 9144000"/>
              <a:gd name="connsiteY1" fmla="*/ 0 h 3176042"/>
              <a:gd name="connsiteX2" fmla="*/ 9144000 w 9144000"/>
              <a:gd name="connsiteY2" fmla="*/ 3176042 h 3176042"/>
              <a:gd name="connsiteX3" fmla="*/ 0 w 9144000"/>
              <a:gd name="connsiteY3" fmla="*/ 1556792 h 3176042"/>
              <a:gd name="connsiteX4" fmla="*/ 0 w 9144000"/>
              <a:gd name="connsiteY4" fmla="*/ 0 h 3176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3176042">
                <a:moveTo>
                  <a:pt x="0" y="0"/>
                </a:moveTo>
                <a:lnTo>
                  <a:pt x="9144000" y="0"/>
                </a:lnTo>
                <a:lnTo>
                  <a:pt x="9144000" y="3176042"/>
                </a:lnTo>
                <a:lnTo>
                  <a:pt x="0" y="155679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4" name="그림 개체 틀 2">
            <a:extLst>
              <a:ext uri="{FF2B5EF4-FFF2-40B4-BE49-F238E27FC236}">
                <a16:creationId xmlns="" xmlns:a16="http://schemas.microsoft.com/office/drawing/2014/main" id="{6D7EA1BA-3C62-48F3-A1C4-E3A6BD5C3FDC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575654" y="3202164"/>
            <a:ext cx="2938255" cy="225145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391565488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ontents slide layout">
    <p:bg>
      <p:bgPr>
        <a:gradFill>
          <a:gsLst>
            <a:gs pos="0">
              <a:schemeClr val="accent1"/>
            </a:gs>
            <a:gs pos="27000">
              <a:schemeClr val="accent1">
                <a:lumMod val="70000"/>
                <a:lumOff val="30000"/>
              </a:schemeClr>
            </a:gs>
            <a:gs pos="50000">
              <a:schemeClr val="accent1">
                <a:lumMod val="60000"/>
                <a:lumOff val="40000"/>
              </a:schemeClr>
            </a:gs>
            <a:gs pos="73000">
              <a:schemeClr val="accent1">
                <a:lumMod val="70000"/>
                <a:lumOff val="30000"/>
              </a:schemeClr>
            </a:gs>
            <a:gs pos="100000">
              <a:schemeClr val="accent1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6" name="Group 215">
            <a:extLst>
              <a:ext uri="{FF2B5EF4-FFF2-40B4-BE49-F238E27FC236}">
                <a16:creationId xmlns="" xmlns:a16="http://schemas.microsoft.com/office/drawing/2014/main" id="{CD7B0E81-B610-4A9D-8254-4298324FFAC9}"/>
              </a:ext>
            </a:extLst>
          </p:cNvPr>
          <p:cNvGrpSpPr/>
          <p:nvPr userDrawn="1"/>
        </p:nvGrpSpPr>
        <p:grpSpPr>
          <a:xfrm>
            <a:off x="-74236" y="-104349"/>
            <a:ext cx="9306190" cy="7045442"/>
            <a:chOff x="-98982" y="-104349"/>
            <a:chExt cx="12408253" cy="7045442"/>
          </a:xfrm>
          <a:solidFill>
            <a:schemeClr val="bg1">
              <a:alpha val="10000"/>
            </a:schemeClr>
          </a:solidFill>
        </p:grpSpPr>
        <p:cxnSp>
          <p:nvCxnSpPr>
            <p:cNvPr id="217" name="Straight Connector 216">
              <a:extLst>
                <a:ext uri="{FF2B5EF4-FFF2-40B4-BE49-F238E27FC236}">
                  <a16:creationId xmlns="" xmlns:a16="http://schemas.microsoft.com/office/drawing/2014/main" id="{E7893C73-8077-4BE1-981D-D4BE31914B05}"/>
                </a:ext>
              </a:extLst>
            </p:cNvPr>
            <p:cNvCxnSpPr>
              <a:cxnSpLocks/>
              <a:stCxn id="280" idx="7"/>
              <a:endCxn id="278" idx="2"/>
            </p:cNvCxnSpPr>
            <p:nvPr userDrawn="1"/>
          </p:nvCxnSpPr>
          <p:spPr>
            <a:xfrm>
              <a:off x="1584504" y="1905029"/>
              <a:ext cx="1703016" cy="94442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>
              <a:extLst>
                <a:ext uri="{FF2B5EF4-FFF2-40B4-BE49-F238E27FC236}">
                  <a16:creationId xmlns="" xmlns:a16="http://schemas.microsoft.com/office/drawing/2014/main" id="{68C258B3-310A-48E5-BA88-63CA0E07DA1F}"/>
                </a:ext>
              </a:extLst>
            </p:cNvPr>
            <p:cNvCxnSpPr>
              <a:cxnSpLocks/>
              <a:stCxn id="278" idx="4"/>
              <a:endCxn id="297" idx="1"/>
            </p:cNvCxnSpPr>
            <p:nvPr userDrawn="1"/>
          </p:nvCxnSpPr>
          <p:spPr>
            <a:xfrm flipV="1">
              <a:off x="3427782" y="2205662"/>
              <a:ext cx="482924" cy="57007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>
              <a:extLst>
                <a:ext uri="{FF2B5EF4-FFF2-40B4-BE49-F238E27FC236}">
                  <a16:creationId xmlns="" xmlns:a16="http://schemas.microsoft.com/office/drawing/2014/main" id="{00883803-C1B8-48C6-BA64-7F4B323A2CA1}"/>
                </a:ext>
              </a:extLst>
            </p:cNvPr>
            <p:cNvCxnSpPr>
              <a:cxnSpLocks/>
              <a:stCxn id="283" idx="2"/>
              <a:endCxn id="295" idx="6"/>
            </p:cNvCxnSpPr>
            <p:nvPr userDrawn="1"/>
          </p:nvCxnSpPr>
          <p:spPr>
            <a:xfrm flipH="1">
              <a:off x="4004116" y="998896"/>
              <a:ext cx="1032867" cy="4144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>
              <a:extLst>
                <a:ext uri="{FF2B5EF4-FFF2-40B4-BE49-F238E27FC236}">
                  <a16:creationId xmlns="" xmlns:a16="http://schemas.microsoft.com/office/drawing/2014/main" id="{677DCBF3-4B2A-4A40-AAD9-8D2E62B936C9}"/>
                </a:ext>
              </a:extLst>
            </p:cNvPr>
            <p:cNvCxnSpPr>
              <a:cxnSpLocks/>
              <a:stCxn id="297" idx="5"/>
              <a:endCxn id="283" idx="1"/>
            </p:cNvCxnSpPr>
            <p:nvPr userDrawn="1"/>
          </p:nvCxnSpPr>
          <p:spPr>
            <a:xfrm flipV="1">
              <a:off x="4016342" y="1082390"/>
              <a:ext cx="1055225" cy="10176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>
              <a:extLst>
                <a:ext uri="{FF2B5EF4-FFF2-40B4-BE49-F238E27FC236}">
                  <a16:creationId xmlns="" xmlns:a16="http://schemas.microsoft.com/office/drawing/2014/main" id="{0344E688-E110-4DFA-8A04-DF20F31191F9}"/>
                </a:ext>
              </a:extLst>
            </p:cNvPr>
            <p:cNvCxnSpPr>
              <a:cxnSpLocks/>
              <a:stCxn id="278" idx="5"/>
              <a:endCxn id="296" idx="1"/>
            </p:cNvCxnSpPr>
            <p:nvPr userDrawn="1"/>
          </p:nvCxnSpPr>
          <p:spPr>
            <a:xfrm flipV="1">
              <a:off x="3493690" y="2247314"/>
              <a:ext cx="1466461" cy="58328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>
              <a:extLst>
                <a:ext uri="{FF2B5EF4-FFF2-40B4-BE49-F238E27FC236}">
                  <a16:creationId xmlns="" xmlns:a16="http://schemas.microsoft.com/office/drawing/2014/main" id="{B954AD7E-EAF9-4B74-9463-EB928E832F6D}"/>
                </a:ext>
              </a:extLst>
            </p:cNvPr>
            <p:cNvCxnSpPr>
              <a:cxnSpLocks/>
              <a:stCxn id="283" idx="0"/>
              <a:endCxn id="296" idx="4"/>
            </p:cNvCxnSpPr>
            <p:nvPr userDrawn="1"/>
          </p:nvCxnSpPr>
          <p:spPr>
            <a:xfrm flipH="1">
              <a:off x="5012969" y="1116974"/>
              <a:ext cx="142092" cy="100282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>
              <a:extLst>
                <a:ext uri="{FF2B5EF4-FFF2-40B4-BE49-F238E27FC236}">
                  <a16:creationId xmlns="" xmlns:a16="http://schemas.microsoft.com/office/drawing/2014/main" id="{4919D8ED-4F84-4786-8C31-94762E936944}"/>
                </a:ext>
              </a:extLst>
            </p:cNvPr>
            <p:cNvCxnSpPr>
              <a:cxnSpLocks/>
              <a:stCxn id="297" idx="3"/>
              <a:endCxn id="295" idx="0"/>
            </p:cNvCxnSpPr>
            <p:nvPr userDrawn="1"/>
          </p:nvCxnSpPr>
          <p:spPr>
            <a:xfrm flipH="1" flipV="1">
              <a:off x="3892072" y="1525433"/>
              <a:ext cx="18633" cy="5745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>
              <a:extLst>
                <a:ext uri="{FF2B5EF4-FFF2-40B4-BE49-F238E27FC236}">
                  <a16:creationId xmlns="" xmlns:a16="http://schemas.microsoft.com/office/drawing/2014/main" id="{E0CE6993-6EF1-4911-817C-15059F7186E4}"/>
                </a:ext>
              </a:extLst>
            </p:cNvPr>
            <p:cNvCxnSpPr>
              <a:cxnSpLocks/>
              <a:stCxn id="403" idx="7"/>
              <a:endCxn id="285" idx="1"/>
            </p:cNvCxnSpPr>
            <p:nvPr userDrawn="1"/>
          </p:nvCxnSpPr>
          <p:spPr>
            <a:xfrm flipV="1">
              <a:off x="5140075" y="2350975"/>
              <a:ext cx="1066308" cy="5527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>
              <a:extLst>
                <a:ext uri="{FF2B5EF4-FFF2-40B4-BE49-F238E27FC236}">
                  <a16:creationId xmlns="" xmlns:a16="http://schemas.microsoft.com/office/drawing/2014/main" id="{FC5B031C-AEA3-46F7-9BBC-FA4402AAE00A}"/>
                </a:ext>
              </a:extLst>
            </p:cNvPr>
            <p:cNvCxnSpPr>
              <a:cxnSpLocks/>
              <a:stCxn id="283" idx="7"/>
              <a:endCxn id="285" idx="3"/>
            </p:cNvCxnSpPr>
            <p:nvPr userDrawn="1"/>
          </p:nvCxnSpPr>
          <p:spPr>
            <a:xfrm>
              <a:off x="5238555" y="1082390"/>
              <a:ext cx="967828" cy="111013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>
              <a:extLst>
                <a:ext uri="{FF2B5EF4-FFF2-40B4-BE49-F238E27FC236}">
                  <a16:creationId xmlns="" xmlns:a16="http://schemas.microsoft.com/office/drawing/2014/main" id="{40E8A078-75E3-43B0-9BF9-97E5BC7B68A3}"/>
                </a:ext>
              </a:extLst>
            </p:cNvPr>
            <p:cNvCxnSpPr>
              <a:cxnSpLocks/>
              <a:stCxn id="282" idx="3"/>
            </p:cNvCxnSpPr>
            <p:nvPr userDrawn="1"/>
          </p:nvCxnSpPr>
          <p:spPr>
            <a:xfrm flipH="1" flipV="1">
              <a:off x="3211650" y="18443"/>
              <a:ext cx="498790" cy="58289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>
              <a:extLst>
                <a:ext uri="{FF2B5EF4-FFF2-40B4-BE49-F238E27FC236}">
                  <a16:creationId xmlns="" xmlns:a16="http://schemas.microsoft.com/office/drawing/2014/main" id="{C2E27580-0038-4188-8457-52F5720DCD8F}"/>
                </a:ext>
              </a:extLst>
            </p:cNvPr>
            <p:cNvCxnSpPr>
              <a:cxnSpLocks/>
              <a:stCxn id="297" idx="6"/>
              <a:endCxn id="296" idx="2"/>
            </p:cNvCxnSpPr>
            <p:nvPr userDrawn="1"/>
          </p:nvCxnSpPr>
          <p:spPr>
            <a:xfrm>
              <a:off x="4038220" y="2152844"/>
              <a:ext cx="900054" cy="416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>
              <a:extLst>
                <a:ext uri="{FF2B5EF4-FFF2-40B4-BE49-F238E27FC236}">
                  <a16:creationId xmlns="" xmlns:a16="http://schemas.microsoft.com/office/drawing/2014/main" id="{F9C49D04-7BE5-465F-85E8-D376DC89E3EF}"/>
                </a:ext>
              </a:extLst>
            </p:cNvPr>
            <p:cNvCxnSpPr>
              <a:cxnSpLocks/>
              <a:stCxn id="282" idx="0"/>
              <a:endCxn id="295" idx="4"/>
            </p:cNvCxnSpPr>
            <p:nvPr userDrawn="1"/>
          </p:nvCxnSpPr>
          <p:spPr>
            <a:xfrm>
              <a:off x="3789668" y="792604"/>
              <a:ext cx="102405" cy="5087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>
              <a:extLst>
                <a:ext uri="{FF2B5EF4-FFF2-40B4-BE49-F238E27FC236}">
                  <a16:creationId xmlns="" xmlns:a16="http://schemas.microsoft.com/office/drawing/2014/main" id="{5CECAE10-3F58-4B39-8A0A-CA3CFB4CFDBC}"/>
                </a:ext>
              </a:extLst>
            </p:cNvPr>
            <p:cNvCxnSpPr>
              <a:cxnSpLocks/>
              <a:stCxn id="296" idx="6"/>
              <a:endCxn id="285" idx="2"/>
            </p:cNvCxnSpPr>
            <p:nvPr userDrawn="1"/>
          </p:nvCxnSpPr>
          <p:spPr>
            <a:xfrm>
              <a:off x="5087665" y="2194496"/>
              <a:ext cx="1085901" cy="772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>
              <a:extLst>
                <a:ext uri="{FF2B5EF4-FFF2-40B4-BE49-F238E27FC236}">
                  <a16:creationId xmlns="" xmlns:a16="http://schemas.microsoft.com/office/drawing/2014/main" id="{A9D2C9EF-1FE7-4DDD-B537-64570F341CE0}"/>
                </a:ext>
              </a:extLst>
            </p:cNvPr>
            <p:cNvCxnSpPr>
              <a:cxnSpLocks/>
              <a:stCxn id="284" idx="0"/>
              <a:endCxn id="285" idx="4"/>
            </p:cNvCxnSpPr>
            <p:nvPr userDrawn="1"/>
          </p:nvCxnSpPr>
          <p:spPr>
            <a:xfrm>
              <a:off x="6243041" y="1291086"/>
              <a:ext cx="42569" cy="8686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Straight Connector 230">
              <a:extLst>
                <a:ext uri="{FF2B5EF4-FFF2-40B4-BE49-F238E27FC236}">
                  <a16:creationId xmlns="" xmlns:a16="http://schemas.microsoft.com/office/drawing/2014/main" id="{59084052-86E8-42FD-9E4F-84B1DB28931E}"/>
                </a:ext>
              </a:extLst>
            </p:cNvPr>
            <p:cNvCxnSpPr>
              <a:cxnSpLocks/>
              <a:stCxn id="287" idx="1"/>
              <a:endCxn id="285" idx="5"/>
            </p:cNvCxnSpPr>
            <p:nvPr userDrawn="1"/>
          </p:nvCxnSpPr>
          <p:spPr>
            <a:xfrm flipH="1">
              <a:off x="6364837" y="570689"/>
              <a:ext cx="1332558" cy="162183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Straight Connector 231">
              <a:extLst>
                <a:ext uri="{FF2B5EF4-FFF2-40B4-BE49-F238E27FC236}">
                  <a16:creationId xmlns="" xmlns:a16="http://schemas.microsoft.com/office/drawing/2014/main" id="{09CCE289-CECD-4196-8ED0-7B3069B3AAB1}"/>
                </a:ext>
              </a:extLst>
            </p:cNvPr>
            <p:cNvCxnSpPr>
              <a:cxnSpLocks/>
              <a:stCxn id="287" idx="0"/>
              <a:endCxn id="286" idx="4"/>
            </p:cNvCxnSpPr>
            <p:nvPr userDrawn="1"/>
          </p:nvCxnSpPr>
          <p:spPr>
            <a:xfrm flipH="1">
              <a:off x="7737803" y="592567"/>
              <a:ext cx="12410" cy="1017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Straight Connector 232">
              <a:extLst>
                <a:ext uri="{FF2B5EF4-FFF2-40B4-BE49-F238E27FC236}">
                  <a16:creationId xmlns="" xmlns:a16="http://schemas.microsoft.com/office/drawing/2014/main" id="{3D459DD2-AD68-420B-B350-7EB3E61ECAFF}"/>
                </a:ext>
              </a:extLst>
            </p:cNvPr>
            <p:cNvCxnSpPr>
              <a:cxnSpLocks/>
              <a:stCxn id="286" idx="2"/>
              <a:endCxn id="285" idx="6"/>
            </p:cNvCxnSpPr>
            <p:nvPr userDrawn="1"/>
          </p:nvCxnSpPr>
          <p:spPr>
            <a:xfrm flipH="1">
              <a:off x="6397654" y="1722181"/>
              <a:ext cx="1228105" cy="54956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Straight Connector 233">
              <a:extLst>
                <a:ext uri="{FF2B5EF4-FFF2-40B4-BE49-F238E27FC236}">
                  <a16:creationId xmlns="" xmlns:a16="http://schemas.microsoft.com/office/drawing/2014/main" id="{DFC84ECD-15D6-4737-86FB-BF1EF9E0981C}"/>
                </a:ext>
              </a:extLst>
            </p:cNvPr>
            <p:cNvCxnSpPr>
              <a:cxnSpLocks/>
              <a:stCxn id="286" idx="7"/>
              <a:endCxn id="426" idx="5"/>
            </p:cNvCxnSpPr>
            <p:nvPr userDrawn="1"/>
          </p:nvCxnSpPr>
          <p:spPr>
            <a:xfrm>
              <a:off x="7817030" y="1801408"/>
              <a:ext cx="1649913" cy="11052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Straight Connector 234">
              <a:extLst>
                <a:ext uri="{FF2B5EF4-FFF2-40B4-BE49-F238E27FC236}">
                  <a16:creationId xmlns="" xmlns:a16="http://schemas.microsoft.com/office/drawing/2014/main" id="{C3B44B58-6E74-46F3-BFDD-D07225FD011D}"/>
                </a:ext>
              </a:extLst>
            </p:cNvPr>
            <p:cNvCxnSpPr>
              <a:cxnSpLocks/>
              <a:stCxn id="286" idx="6"/>
              <a:endCxn id="293" idx="2"/>
            </p:cNvCxnSpPr>
            <p:nvPr userDrawn="1"/>
          </p:nvCxnSpPr>
          <p:spPr>
            <a:xfrm flipV="1">
              <a:off x="7849847" y="1627721"/>
              <a:ext cx="1344785" cy="944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Straight Connector 235">
              <a:extLst>
                <a:ext uri="{FF2B5EF4-FFF2-40B4-BE49-F238E27FC236}">
                  <a16:creationId xmlns="" xmlns:a16="http://schemas.microsoft.com/office/drawing/2014/main" id="{EB9D69D3-BB75-4BA8-9CBC-26D30859BDF9}"/>
                </a:ext>
              </a:extLst>
            </p:cNvPr>
            <p:cNvCxnSpPr>
              <a:cxnSpLocks/>
              <a:stCxn id="293" idx="7"/>
              <a:endCxn id="294" idx="3"/>
            </p:cNvCxnSpPr>
            <p:nvPr userDrawn="1"/>
          </p:nvCxnSpPr>
          <p:spPr>
            <a:xfrm>
              <a:off x="9385903" y="1706948"/>
              <a:ext cx="910362" cy="84606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>
              <a:extLst>
                <a:ext uri="{FF2B5EF4-FFF2-40B4-BE49-F238E27FC236}">
                  <a16:creationId xmlns="" xmlns:a16="http://schemas.microsoft.com/office/drawing/2014/main" id="{82392879-260E-4414-AE85-45A19A8827EF}"/>
                </a:ext>
              </a:extLst>
            </p:cNvPr>
            <p:cNvCxnSpPr>
              <a:cxnSpLocks/>
              <a:stCxn id="279" idx="0"/>
              <a:endCxn id="278" idx="3"/>
            </p:cNvCxnSpPr>
            <p:nvPr userDrawn="1"/>
          </p:nvCxnSpPr>
          <p:spPr>
            <a:xfrm>
              <a:off x="2865686" y="1745404"/>
              <a:ext cx="476698" cy="10381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>
              <a:extLst>
                <a:ext uri="{FF2B5EF4-FFF2-40B4-BE49-F238E27FC236}">
                  <a16:creationId xmlns="" xmlns:a16="http://schemas.microsoft.com/office/drawing/2014/main" id="{98EC2102-37A1-4C8E-9212-B88F2AFF78DA}"/>
                </a:ext>
              </a:extLst>
            </p:cNvPr>
            <p:cNvCxnSpPr>
              <a:cxnSpLocks/>
              <a:stCxn id="295" idx="2"/>
              <a:endCxn id="279" idx="6"/>
            </p:cNvCxnSpPr>
            <p:nvPr userDrawn="1"/>
          </p:nvCxnSpPr>
          <p:spPr>
            <a:xfrm flipH="1">
              <a:off x="2983764" y="1413389"/>
              <a:ext cx="796264" cy="21393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>
              <a:extLst>
                <a:ext uri="{FF2B5EF4-FFF2-40B4-BE49-F238E27FC236}">
                  <a16:creationId xmlns="" xmlns:a16="http://schemas.microsoft.com/office/drawing/2014/main" id="{CADB3FE8-EC06-4978-955E-7FCA88DE58C2}"/>
                </a:ext>
              </a:extLst>
            </p:cNvPr>
            <p:cNvCxnSpPr>
              <a:cxnSpLocks/>
              <a:stCxn id="282" idx="1"/>
              <a:endCxn id="279" idx="5"/>
            </p:cNvCxnSpPr>
            <p:nvPr userDrawn="1"/>
          </p:nvCxnSpPr>
          <p:spPr>
            <a:xfrm flipH="1">
              <a:off x="2949180" y="759787"/>
              <a:ext cx="761261" cy="7840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>
              <a:extLst>
                <a:ext uri="{FF2B5EF4-FFF2-40B4-BE49-F238E27FC236}">
                  <a16:creationId xmlns="" xmlns:a16="http://schemas.microsoft.com/office/drawing/2014/main" id="{6B9041CB-79FD-4DEB-983B-7DD05BB3482F}"/>
                </a:ext>
              </a:extLst>
            </p:cNvPr>
            <p:cNvCxnSpPr>
              <a:cxnSpLocks/>
              <a:stCxn id="281" idx="7"/>
              <a:endCxn id="279" idx="3"/>
            </p:cNvCxnSpPr>
            <p:nvPr userDrawn="1"/>
          </p:nvCxnSpPr>
          <p:spPr>
            <a:xfrm>
              <a:off x="2026273" y="811101"/>
              <a:ext cx="755920" cy="73273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>
              <a:extLst>
                <a:ext uri="{FF2B5EF4-FFF2-40B4-BE49-F238E27FC236}">
                  <a16:creationId xmlns="" xmlns:a16="http://schemas.microsoft.com/office/drawing/2014/main" id="{387A0A4B-956F-448F-9EC3-12CC7F0464C4}"/>
                </a:ext>
              </a:extLst>
            </p:cNvPr>
            <p:cNvCxnSpPr>
              <a:cxnSpLocks/>
              <a:stCxn id="280" idx="6"/>
              <a:endCxn id="279" idx="2"/>
            </p:cNvCxnSpPr>
            <p:nvPr userDrawn="1"/>
          </p:nvCxnSpPr>
          <p:spPr>
            <a:xfrm flipV="1">
              <a:off x="1617321" y="1627326"/>
              <a:ext cx="1130287" cy="19847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>
              <a:extLst>
                <a:ext uri="{FF2B5EF4-FFF2-40B4-BE49-F238E27FC236}">
                  <a16:creationId xmlns="" xmlns:a16="http://schemas.microsoft.com/office/drawing/2014/main" id="{010338F1-EB1B-401B-B2B6-E850EE8F7A1C}"/>
                </a:ext>
              </a:extLst>
            </p:cNvPr>
            <p:cNvCxnSpPr>
              <a:cxnSpLocks/>
              <a:stCxn id="300" idx="7"/>
              <a:endCxn id="280" idx="3"/>
            </p:cNvCxnSpPr>
            <p:nvPr userDrawn="1"/>
          </p:nvCxnSpPr>
          <p:spPr>
            <a:xfrm>
              <a:off x="562732" y="991183"/>
              <a:ext cx="863318" cy="75539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>
              <a:extLst>
                <a:ext uri="{FF2B5EF4-FFF2-40B4-BE49-F238E27FC236}">
                  <a16:creationId xmlns="" xmlns:a16="http://schemas.microsoft.com/office/drawing/2014/main" id="{645AAFE0-E646-4104-8441-DF1C589C1DF2}"/>
                </a:ext>
              </a:extLst>
            </p:cNvPr>
            <p:cNvCxnSpPr>
              <a:cxnSpLocks/>
              <a:stCxn id="300" idx="6"/>
              <a:endCxn id="281" idx="2"/>
            </p:cNvCxnSpPr>
            <p:nvPr userDrawn="1"/>
          </p:nvCxnSpPr>
          <p:spPr>
            <a:xfrm flipV="1">
              <a:off x="584609" y="758283"/>
              <a:ext cx="1314149" cy="18008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>
              <a:extLst>
                <a:ext uri="{FF2B5EF4-FFF2-40B4-BE49-F238E27FC236}">
                  <a16:creationId xmlns="" xmlns:a16="http://schemas.microsoft.com/office/drawing/2014/main" id="{BACFB9E6-46F7-48A5-AD60-45B33C791046}"/>
                </a:ext>
              </a:extLst>
            </p:cNvPr>
            <p:cNvCxnSpPr>
              <a:cxnSpLocks/>
              <a:stCxn id="300" idx="5"/>
            </p:cNvCxnSpPr>
            <p:nvPr userDrawn="1"/>
          </p:nvCxnSpPr>
          <p:spPr>
            <a:xfrm flipV="1">
              <a:off x="562732" y="7695"/>
              <a:ext cx="830501" cy="8778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>
              <a:extLst>
                <a:ext uri="{FF2B5EF4-FFF2-40B4-BE49-F238E27FC236}">
                  <a16:creationId xmlns="" xmlns:a16="http://schemas.microsoft.com/office/drawing/2014/main" id="{F78232E1-7B15-4981-9C87-83FDB747C79F}"/>
                </a:ext>
              </a:extLst>
            </p:cNvPr>
            <p:cNvCxnSpPr>
              <a:cxnSpLocks/>
              <a:stCxn id="281" idx="4"/>
            </p:cNvCxnSpPr>
            <p:nvPr userDrawn="1"/>
          </p:nvCxnSpPr>
          <p:spPr>
            <a:xfrm flipH="1" flipV="1">
              <a:off x="1913190" y="8940"/>
              <a:ext cx="60264" cy="6746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>
              <a:extLst>
                <a:ext uri="{FF2B5EF4-FFF2-40B4-BE49-F238E27FC236}">
                  <a16:creationId xmlns="" xmlns:a16="http://schemas.microsoft.com/office/drawing/2014/main" id="{32439E9B-3AAE-4BCD-A004-1BC2CE9BFFA0}"/>
                </a:ext>
              </a:extLst>
            </p:cNvPr>
            <p:cNvCxnSpPr>
              <a:cxnSpLocks/>
              <a:stCxn id="281" idx="5"/>
            </p:cNvCxnSpPr>
            <p:nvPr userDrawn="1"/>
          </p:nvCxnSpPr>
          <p:spPr>
            <a:xfrm flipV="1">
              <a:off x="2026273" y="21571"/>
              <a:ext cx="969507" cy="6838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>
              <a:extLst>
                <a:ext uri="{FF2B5EF4-FFF2-40B4-BE49-F238E27FC236}">
                  <a16:creationId xmlns="" xmlns:a16="http://schemas.microsoft.com/office/drawing/2014/main" id="{5A067206-AAEE-45A3-A790-EE2DFDE483C5}"/>
                </a:ext>
              </a:extLst>
            </p:cNvPr>
            <p:cNvCxnSpPr>
              <a:cxnSpLocks/>
              <a:stCxn id="282" idx="5"/>
            </p:cNvCxnSpPr>
            <p:nvPr userDrawn="1"/>
          </p:nvCxnSpPr>
          <p:spPr>
            <a:xfrm flipV="1">
              <a:off x="3868895" y="-11241"/>
              <a:ext cx="430441" cy="61257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>
              <a:extLst>
                <a:ext uri="{FF2B5EF4-FFF2-40B4-BE49-F238E27FC236}">
                  <a16:creationId xmlns="" xmlns:a16="http://schemas.microsoft.com/office/drawing/2014/main" id="{9C0C6BA8-DD13-442C-86C7-E73F726D8199}"/>
                </a:ext>
              </a:extLst>
            </p:cNvPr>
            <p:cNvCxnSpPr>
              <a:cxnSpLocks/>
              <a:stCxn id="281" idx="6"/>
              <a:endCxn id="282" idx="2"/>
            </p:cNvCxnSpPr>
            <p:nvPr userDrawn="1"/>
          </p:nvCxnSpPr>
          <p:spPr>
            <a:xfrm flipV="1">
              <a:off x="2048150" y="680560"/>
              <a:ext cx="1629474" cy="7772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>
              <a:extLst>
                <a:ext uri="{FF2B5EF4-FFF2-40B4-BE49-F238E27FC236}">
                  <a16:creationId xmlns="" xmlns:a16="http://schemas.microsoft.com/office/drawing/2014/main" id="{3D5F6161-D8C2-4FF3-92C9-77489ABBE88A}"/>
                </a:ext>
              </a:extLst>
            </p:cNvPr>
            <p:cNvCxnSpPr>
              <a:cxnSpLocks/>
              <a:stCxn id="282" idx="6"/>
              <a:endCxn id="283" idx="3"/>
            </p:cNvCxnSpPr>
            <p:nvPr userDrawn="1"/>
          </p:nvCxnSpPr>
          <p:spPr>
            <a:xfrm>
              <a:off x="3901712" y="680560"/>
              <a:ext cx="1169856" cy="234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>
              <a:extLst>
                <a:ext uri="{FF2B5EF4-FFF2-40B4-BE49-F238E27FC236}">
                  <a16:creationId xmlns="" xmlns:a16="http://schemas.microsoft.com/office/drawing/2014/main" id="{868FC51A-2C86-45DF-8AFA-92593ABA00A2}"/>
                </a:ext>
              </a:extLst>
            </p:cNvPr>
            <p:cNvCxnSpPr>
              <a:cxnSpLocks/>
              <a:stCxn id="284" idx="2"/>
              <a:endCxn id="283" idx="6"/>
            </p:cNvCxnSpPr>
            <p:nvPr userDrawn="1"/>
          </p:nvCxnSpPr>
          <p:spPr>
            <a:xfrm flipH="1" flipV="1">
              <a:off x="5273139" y="998896"/>
              <a:ext cx="895205" cy="2174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>
              <a:extLst>
                <a:ext uri="{FF2B5EF4-FFF2-40B4-BE49-F238E27FC236}">
                  <a16:creationId xmlns="" xmlns:a16="http://schemas.microsoft.com/office/drawing/2014/main" id="{FDCD7B18-D953-49D6-B44B-8DAEFD98D1E3}"/>
                </a:ext>
              </a:extLst>
            </p:cNvPr>
            <p:cNvCxnSpPr>
              <a:cxnSpLocks/>
              <a:stCxn id="305" idx="0"/>
              <a:endCxn id="283" idx="5"/>
            </p:cNvCxnSpPr>
            <p:nvPr userDrawn="1"/>
          </p:nvCxnSpPr>
          <p:spPr>
            <a:xfrm flipH="1">
              <a:off x="5238555" y="-6145"/>
              <a:ext cx="1269576" cy="92154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>
              <a:extLst>
                <a:ext uri="{FF2B5EF4-FFF2-40B4-BE49-F238E27FC236}">
                  <a16:creationId xmlns="" xmlns:a16="http://schemas.microsoft.com/office/drawing/2014/main" id="{43795FD9-1912-46BD-AC5F-FDC9A9F33B69}"/>
                </a:ext>
              </a:extLst>
            </p:cNvPr>
            <p:cNvCxnSpPr>
              <a:cxnSpLocks/>
              <a:endCxn id="283" idx="4"/>
            </p:cNvCxnSpPr>
            <p:nvPr userDrawn="1"/>
          </p:nvCxnSpPr>
          <p:spPr>
            <a:xfrm>
              <a:off x="4883094" y="-29536"/>
              <a:ext cx="271967" cy="910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>
              <a:extLst>
                <a:ext uri="{FF2B5EF4-FFF2-40B4-BE49-F238E27FC236}">
                  <a16:creationId xmlns="" xmlns:a16="http://schemas.microsoft.com/office/drawing/2014/main" id="{EE812A3C-9383-4E5B-B1DE-E3327DC9DCEE}"/>
                </a:ext>
              </a:extLst>
            </p:cNvPr>
            <p:cNvCxnSpPr>
              <a:cxnSpLocks/>
              <a:stCxn id="305" idx="2"/>
              <a:endCxn id="284" idx="4"/>
            </p:cNvCxnSpPr>
            <p:nvPr userDrawn="1"/>
          </p:nvCxnSpPr>
          <p:spPr>
            <a:xfrm flipH="1">
              <a:off x="6243041" y="-5452"/>
              <a:ext cx="339634" cy="11471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>
              <a:extLst>
                <a:ext uri="{FF2B5EF4-FFF2-40B4-BE49-F238E27FC236}">
                  <a16:creationId xmlns="" xmlns:a16="http://schemas.microsoft.com/office/drawing/2014/main" id="{9A8508C5-716D-4CDC-B678-A6758E398C71}"/>
                </a:ext>
              </a:extLst>
            </p:cNvPr>
            <p:cNvCxnSpPr>
              <a:cxnSpLocks/>
              <a:stCxn id="287" idx="2"/>
              <a:endCxn id="284" idx="6"/>
            </p:cNvCxnSpPr>
            <p:nvPr userDrawn="1"/>
          </p:nvCxnSpPr>
          <p:spPr>
            <a:xfrm flipH="1">
              <a:off x="6317737" y="517871"/>
              <a:ext cx="1357780" cy="69851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>
              <a:extLst>
                <a:ext uri="{FF2B5EF4-FFF2-40B4-BE49-F238E27FC236}">
                  <a16:creationId xmlns="" xmlns:a16="http://schemas.microsoft.com/office/drawing/2014/main" id="{7D3F4BF5-94EA-4DC1-A167-B5BEF787E345}"/>
                </a:ext>
              </a:extLst>
            </p:cNvPr>
            <p:cNvCxnSpPr>
              <a:cxnSpLocks/>
              <a:stCxn id="287" idx="4"/>
            </p:cNvCxnSpPr>
            <p:nvPr userDrawn="1"/>
          </p:nvCxnSpPr>
          <p:spPr>
            <a:xfrm flipV="1">
              <a:off x="7750213" y="54467"/>
              <a:ext cx="93642" cy="3887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Straight Connector 255">
              <a:extLst>
                <a:ext uri="{FF2B5EF4-FFF2-40B4-BE49-F238E27FC236}">
                  <a16:creationId xmlns="" xmlns:a16="http://schemas.microsoft.com/office/drawing/2014/main" id="{A8FFC4F5-2AA2-44C5-903D-54DE1D04D69D}"/>
                </a:ext>
              </a:extLst>
            </p:cNvPr>
            <p:cNvCxnSpPr>
              <a:cxnSpLocks/>
              <a:stCxn id="288" idx="3"/>
            </p:cNvCxnSpPr>
            <p:nvPr userDrawn="1"/>
          </p:nvCxnSpPr>
          <p:spPr>
            <a:xfrm flipH="1" flipV="1">
              <a:off x="8652184" y="-11241"/>
              <a:ext cx="511421" cy="35677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>
              <a:extLst>
                <a:ext uri="{FF2B5EF4-FFF2-40B4-BE49-F238E27FC236}">
                  <a16:creationId xmlns="" xmlns:a16="http://schemas.microsoft.com/office/drawing/2014/main" id="{28BE5A43-7505-42CC-97E9-7E70A1E876E5}"/>
                </a:ext>
              </a:extLst>
            </p:cNvPr>
            <p:cNvCxnSpPr>
              <a:cxnSpLocks/>
              <a:stCxn id="288" idx="2"/>
              <a:endCxn id="287" idx="6"/>
            </p:cNvCxnSpPr>
            <p:nvPr userDrawn="1"/>
          </p:nvCxnSpPr>
          <p:spPr>
            <a:xfrm flipH="1">
              <a:off x="7824909" y="424760"/>
              <a:ext cx="1305879" cy="93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>
              <a:extLst>
                <a:ext uri="{FF2B5EF4-FFF2-40B4-BE49-F238E27FC236}">
                  <a16:creationId xmlns="" xmlns:a16="http://schemas.microsoft.com/office/drawing/2014/main" id="{2A9289CB-2AE8-4943-82A8-9527CE879B43}"/>
                </a:ext>
              </a:extLst>
            </p:cNvPr>
            <p:cNvCxnSpPr>
              <a:cxnSpLocks/>
              <a:stCxn id="293" idx="4"/>
              <a:endCxn id="288" idx="0"/>
            </p:cNvCxnSpPr>
            <p:nvPr userDrawn="1"/>
          </p:nvCxnSpPr>
          <p:spPr>
            <a:xfrm flipH="1" flipV="1">
              <a:off x="9242832" y="536804"/>
              <a:ext cx="63844" cy="9788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>
              <a:extLst>
                <a:ext uri="{FF2B5EF4-FFF2-40B4-BE49-F238E27FC236}">
                  <a16:creationId xmlns="" xmlns:a16="http://schemas.microsoft.com/office/drawing/2014/main" id="{322A7A70-B072-4125-9E1A-BA3D46AE5772}"/>
                </a:ext>
              </a:extLst>
            </p:cNvPr>
            <p:cNvCxnSpPr>
              <a:cxnSpLocks/>
              <a:stCxn id="292" idx="3"/>
              <a:endCxn id="288" idx="7"/>
            </p:cNvCxnSpPr>
            <p:nvPr userDrawn="1"/>
          </p:nvCxnSpPr>
          <p:spPr>
            <a:xfrm flipH="1" flipV="1">
              <a:off x="9322059" y="503987"/>
              <a:ext cx="1572968" cy="6496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>
              <a:extLst>
                <a:ext uri="{FF2B5EF4-FFF2-40B4-BE49-F238E27FC236}">
                  <a16:creationId xmlns="" xmlns:a16="http://schemas.microsoft.com/office/drawing/2014/main" id="{759896C0-45C9-4D01-8C50-C08934F9602C}"/>
                </a:ext>
              </a:extLst>
            </p:cNvPr>
            <p:cNvCxnSpPr>
              <a:cxnSpLocks/>
              <a:stCxn id="292" idx="2"/>
              <a:endCxn id="293" idx="6"/>
            </p:cNvCxnSpPr>
            <p:nvPr userDrawn="1"/>
          </p:nvCxnSpPr>
          <p:spPr>
            <a:xfrm flipH="1">
              <a:off x="9418720" y="1237716"/>
              <a:ext cx="1459318" cy="3900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>
              <a:extLst>
                <a:ext uri="{FF2B5EF4-FFF2-40B4-BE49-F238E27FC236}">
                  <a16:creationId xmlns="" xmlns:a16="http://schemas.microsoft.com/office/drawing/2014/main" id="{D8221D39-0988-4BD8-95BE-88AF63B2890C}"/>
                </a:ext>
              </a:extLst>
            </p:cNvPr>
            <p:cNvCxnSpPr>
              <a:cxnSpLocks/>
              <a:stCxn id="292" idx="1"/>
              <a:endCxn id="294" idx="4"/>
            </p:cNvCxnSpPr>
            <p:nvPr userDrawn="1"/>
          </p:nvCxnSpPr>
          <p:spPr>
            <a:xfrm flipH="1">
              <a:off x="10349083" y="1309164"/>
              <a:ext cx="576378" cy="122196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>
              <a:extLst>
                <a:ext uri="{FF2B5EF4-FFF2-40B4-BE49-F238E27FC236}">
                  <a16:creationId xmlns="" xmlns:a16="http://schemas.microsoft.com/office/drawing/2014/main" id="{E5D692F5-00C0-4A6A-A758-97B0A0AEF3DF}"/>
                </a:ext>
              </a:extLst>
            </p:cNvPr>
            <p:cNvCxnSpPr>
              <a:cxnSpLocks/>
              <a:stCxn id="290" idx="1"/>
              <a:endCxn id="294" idx="5"/>
            </p:cNvCxnSpPr>
            <p:nvPr userDrawn="1"/>
          </p:nvCxnSpPr>
          <p:spPr>
            <a:xfrm flipH="1">
              <a:off x="10401901" y="1774673"/>
              <a:ext cx="1757220" cy="7783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Straight Connector 262">
              <a:extLst>
                <a:ext uri="{FF2B5EF4-FFF2-40B4-BE49-F238E27FC236}">
                  <a16:creationId xmlns="" xmlns:a16="http://schemas.microsoft.com/office/drawing/2014/main" id="{D4855F3D-A600-42F2-AD82-6F1BFA4C93FA}"/>
                </a:ext>
              </a:extLst>
            </p:cNvPr>
            <p:cNvCxnSpPr>
              <a:cxnSpLocks/>
              <a:stCxn id="290" idx="0"/>
              <a:endCxn id="291" idx="4"/>
            </p:cNvCxnSpPr>
            <p:nvPr userDrawn="1"/>
          </p:nvCxnSpPr>
          <p:spPr>
            <a:xfrm flipH="1">
              <a:off x="11893491" y="1806534"/>
              <a:ext cx="313099" cy="9575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>
              <a:extLst>
                <a:ext uri="{FF2B5EF4-FFF2-40B4-BE49-F238E27FC236}">
                  <a16:creationId xmlns="" xmlns:a16="http://schemas.microsoft.com/office/drawing/2014/main" id="{2618BD81-7499-4C74-A73B-527982EC8B66}"/>
                </a:ext>
              </a:extLst>
            </p:cNvPr>
            <p:cNvCxnSpPr>
              <a:cxnSpLocks/>
              <a:stCxn id="362" idx="7"/>
              <a:endCxn id="427" idx="1"/>
            </p:cNvCxnSpPr>
            <p:nvPr userDrawn="1"/>
          </p:nvCxnSpPr>
          <p:spPr>
            <a:xfrm flipH="1" flipV="1">
              <a:off x="8117425" y="3321916"/>
              <a:ext cx="642685" cy="11061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>
              <a:extLst>
                <a:ext uri="{FF2B5EF4-FFF2-40B4-BE49-F238E27FC236}">
                  <a16:creationId xmlns="" xmlns:a16="http://schemas.microsoft.com/office/drawing/2014/main" id="{415858D3-1BF7-4A22-9163-018B60237EEE}"/>
                </a:ext>
              </a:extLst>
            </p:cNvPr>
            <p:cNvCxnSpPr>
              <a:cxnSpLocks/>
              <a:endCxn id="289" idx="6"/>
            </p:cNvCxnSpPr>
            <p:nvPr userDrawn="1"/>
          </p:nvCxnSpPr>
          <p:spPr>
            <a:xfrm flipH="1">
              <a:off x="11941804" y="350882"/>
              <a:ext cx="294325" cy="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>
              <a:extLst>
                <a:ext uri="{FF2B5EF4-FFF2-40B4-BE49-F238E27FC236}">
                  <a16:creationId xmlns="" xmlns:a16="http://schemas.microsoft.com/office/drawing/2014/main" id="{9029EE5B-033F-42D3-BBBF-E7412984ED14}"/>
                </a:ext>
              </a:extLst>
            </p:cNvPr>
            <p:cNvCxnSpPr>
              <a:cxnSpLocks/>
              <a:stCxn id="362" idx="0"/>
              <a:endCxn id="426" idx="3"/>
            </p:cNvCxnSpPr>
            <p:nvPr userDrawn="1"/>
          </p:nvCxnSpPr>
          <p:spPr>
            <a:xfrm flipV="1">
              <a:off x="8839337" y="3056346"/>
              <a:ext cx="575543" cy="133887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>
              <a:extLst>
                <a:ext uri="{FF2B5EF4-FFF2-40B4-BE49-F238E27FC236}">
                  <a16:creationId xmlns="" xmlns:a16="http://schemas.microsoft.com/office/drawing/2014/main" id="{D288CAE0-27FC-4160-85DB-24D1F26CC1BA}"/>
                </a:ext>
              </a:extLst>
            </p:cNvPr>
            <p:cNvCxnSpPr>
              <a:cxnSpLocks/>
              <a:stCxn id="374" idx="0"/>
              <a:endCxn id="425" idx="0"/>
            </p:cNvCxnSpPr>
            <p:nvPr userDrawn="1"/>
          </p:nvCxnSpPr>
          <p:spPr>
            <a:xfrm flipH="1" flipV="1">
              <a:off x="10593831" y="3434127"/>
              <a:ext cx="970340" cy="111667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>
              <a:extLst>
                <a:ext uri="{FF2B5EF4-FFF2-40B4-BE49-F238E27FC236}">
                  <a16:creationId xmlns="" xmlns:a16="http://schemas.microsoft.com/office/drawing/2014/main" id="{F4CB54ED-0F92-4AA1-9C5E-47D93910C07D}"/>
                </a:ext>
              </a:extLst>
            </p:cNvPr>
            <p:cNvCxnSpPr>
              <a:cxnSpLocks/>
              <a:stCxn id="374" idx="1"/>
              <a:endCxn id="291" idx="0"/>
            </p:cNvCxnSpPr>
            <p:nvPr userDrawn="1"/>
          </p:nvCxnSpPr>
          <p:spPr>
            <a:xfrm flipV="1">
              <a:off x="11616989" y="2983008"/>
              <a:ext cx="228732" cy="15896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9" name="Straight Connector 268">
              <a:extLst>
                <a:ext uri="{FF2B5EF4-FFF2-40B4-BE49-F238E27FC236}">
                  <a16:creationId xmlns="" xmlns:a16="http://schemas.microsoft.com/office/drawing/2014/main" id="{0460B3D9-1F2D-420E-9590-EE19B3534F7F}"/>
                </a:ext>
              </a:extLst>
            </p:cNvPr>
            <p:cNvCxnSpPr>
              <a:cxnSpLocks/>
              <a:stCxn id="291" idx="2"/>
              <a:endCxn id="294" idx="6"/>
            </p:cNvCxnSpPr>
            <p:nvPr userDrawn="1"/>
          </p:nvCxnSpPr>
          <p:spPr>
            <a:xfrm flipH="1" flipV="1">
              <a:off x="10423779" y="2605827"/>
              <a:ext cx="1336358" cy="24382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>
              <a:extLst>
                <a:ext uri="{FF2B5EF4-FFF2-40B4-BE49-F238E27FC236}">
                  <a16:creationId xmlns="" xmlns:a16="http://schemas.microsoft.com/office/drawing/2014/main" id="{470E3097-6465-4EC3-9ED9-B648E6A7DC7A}"/>
                </a:ext>
              </a:extLst>
            </p:cNvPr>
            <p:cNvCxnSpPr>
              <a:cxnSpLocks/>
              <a:stCxn id="290" idx="2"/>
              <a:endCxn id="292" idx="6"/>
            </p:cNvCxnSpPr>
            <p:nvPr userDrawn="1"/>
          </p:nvCxnSpPr>
          <p:spPr>
            <a:xfrm flipH="1" flipV="1">
              <a:off x="11097954" y="1194675"/>
              <a:ext cx="1050131" cy="52390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>
              <a:extLst>
                <a:ext uri="{FF2B5EF4-FFF2-40B4-BE49-F238E27FC236}">
                  <a16:creationId xmlns="" xmlns:a16="http://schemas.microsoft.com/office/drawing/2014/main" id="{05F76776-81A4-4240-B4FF-973AC41CC5C3}"/>
                </a:ext>
              </a:extLst>
            </p:cNvPr>
            <p:cNvCxnSpPr>
              <a:cxnSpLocks/>
              <a:stCxn id="289" idx="1"/>
              <a:endCxn id="292" idx="5"/>
            </p:cNvCxnSpPr>
            <p:nvPr userDrawn="1"/>
          </p:nvCxnSpPr>
          <p:spPr>
            <a:xfrm flipH="1">
              <a:off x="11050531" y="430109"/>
              <a:ext cx="700002" cy="6931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2" name="Straight Connector 271">
              <a:extLst>
                <a:ext uri="{FF2B5EF4-FFF2-40B4-BE49-F238E27FC236}">
                  <a16:creationId xmlns="" xmlns:a16="http://schemas.microsoft.com/office/drawing/2014/main" id="{7C1E769F-541B-43B2-A1B8-13E0063F9283}"/>
                </a:ext>
              </a:extLst>
            </p:cNvPr>
            <p:cNvCxnSpPr>
              <a:cxnSpLocks/>
              <a:stCxn id="289" idx="3"/>
              <a:endCxn id="306" idx="1"/>
            </p:cNvCxnSpPr>
            <p:nvPr userDrawn="1"/>
          </p:nvCxnSpPr>
          <p:spPr>
            <a:xfrm flipH="1" flipV="1">
              <a:off x="10480717" y="1658"/>
              <a:ext cx="1269816" cy="26999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3" name="Straight Connector 272">
              <a:extLst>
                <a:ext uri="{FF2B5EF4-FFF2-40B4-BE49-F238E27FC236}">
                  <a16:creationId xmlns="" xmlns:a16="http://schemas.microsoft.com/office/drawing/2014/main" id="{A364C1B0-2AAC-4AFD-AEAA-85F644FA7843}"/>
                </a:ext>
              </a:extLst>
            </p:cNvPr>
            <p:cNvCxnSpPr>
              <a:cxnSpLocks/>
              <a:stCxn id="292" idx="4"/>
              <a:endCxn id="306" idx="2"/>
            </p:cNvCxnSpPr>
            <p:nvPr userDrawn="1"/>
          </p:nvCxnSpPr>
          <p:spPr>
            <a:xfrm flipH="1" flipV="1">
              <a:off x="10368902" y="619"/>
              <a:ext cx="597574" cy="11056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4" name="Straight Connector 273">
              <a:extLst>
                <a:ext uri="{FF2B5EF4-FFF2-40B4-BE49-F238E27FC236}">
                  <a16:creationId xmlns="" xmlns:a16="http://schemas.microsoft.com/office/drawing/2014/main" id="{DC69A0BA-54EF-4370-B01E-B4A5BF46D544}"/>
                </a:ext>
              </a:extLst>
            </p:cNvPr>
            <p:cNvCxnSpPr>
              <a:cxnSpLocks/>
              <a:stCxn id="288" idx="5"/>
              <a:endCxn id="306" idx="0"/>
            </p:cNvCxnSpPr>
            <p:nvPr userDrawn="1"/>
          </p:nvCxnSpPr>
          <p:spPr>
            <a:xfrm flipV="1">
              <a:off x="9322059" y="-420"/>
              <a:ext cx="935027" cy="34595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Straight Connector 274">
              <a:extLst>
                <a:ext uri="{FF2B5EF4-FFF2-40B4-BE49-F238E27FC236}">
                  <a16:creationId xmlns="" xmlns:a16="http://schemas.microsoft.com/office/drawing/2014/main" id="{A53C4522-67C1-4D46-9C9C-495B99DDD1B4}"/>
                </a:ext>
              </a:extLst>
            </p:cNvPr>
            <p:cNvCxnSpPr>
              <a:cxnSpLocks/>
              <a:stCxn id="289" idx="7"/>
              <a:endCxn id="290" idx="3"/>
            </p:cNvCxnSpPr>
            <p:nvPr userDrawn="1"/>
          </p:nvCxnSpPr>
          <p:spPr>
            <a:xfrm>
              <a:off x="11908987" y="430109"/>
              <a:ext cx="270959" cy="124100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" name="Straight Connector 275">
              <a:extLst>
                <a:ext uri="{FF2B5EF4-FFF2-40B4-BE49-F238E27FC236}">
                  <a16:creationId xmlns="" xmlns:a16="http://schemas.microsoft.com/office/drawing/2014/main" id="{778F57A1-5CDD-455C-B229-B0D597EA68B8}"/>
                </a:ext>
              </a:extLst>
            </p:cNvPr>
            <p:cNvCxnSpPr>
              <a:cxnSpLocks/>
              <a:stCxn id="287" idx="7"/>
              <a:endCxn id="293" idx="3"/>
            </p:cNvCxnSpPr>
            <p:nvPr userDrawn="1"/>
          </p:nvCxnSpPr>
          <p:spPr>
            <a:xfrm>
              <a:off x="7803031" y="570690"/>
              <a:ext cx="1424418" cy="9778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7" name="Straight Connector 276">
              <a:extLst>
                <a:ext uri="{FF2B5EF4-FFF2-40B4-BE49-F238E27FC236}">
                  <a16:creationId xmlns="" xmlns:a16="http://schemas.microsoft.com/office/drawing/2014/main" id="{7C15B007-5135-4B21-8D4C-16BA23F649CC}"/>
                </a:ext>
              </a:extLst>
            </p:cNvPr>
            <p:cNvCxnSpPr>
              <a:cxnSpLocks/>
              <a:endCxn id="289" idx="4"/>
            </p:cNvCxnSpPr>
            <p:nvPr userDrawn="1"/>
          </p:nvCxnSpPr>
          <p:spPr>
            <a:xfrm flipH="1">
              <a:off x="11829760" y="8940"/>
              <a:ext cx="14366" cy="22989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8" name="Oval 277">
              <a:extLst>
                <a:ext uri="{FF2B5EF4-FFF2-40B4-BE49-F238E27FC236}">
                  <a16:creationId xmlns="" xmlns:a16="http://schemas.microsoft.com/office/drawing/2014/main" id="{2C73B2E8-418D-44C1-99B4-42CB6E71E485}"/>
                </a:ext>
              </a:extLst>
            </p:cNvPr>
            <p:cNvSpPr/>
            <p:nvPr userDrawn="1"/>
          </p:nvSpPr>
          <p:spPr>
            <a:xfrm rot="1036530" flipV="1">
              <a:off x="3282465" y="277068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9" name="Oval 278">
              <a:extLst>
                <a:ext uri="{FF2B5EF4-FFF2-40B4-BE49-F238E27FC236}">
                  <a16:creationId xmlns="" xmlns:a16="http://schemas.microsoft.com/office/drawing/2014/main" id="{ABD265EB-C007-43B7-B5D8-12E2F144252A}"/>
                </a:ext>
              </a:extLst>
            </p:cNvPr>
            <p:cNvSpPr/>
            <p:nvPr userDrawn="1"/>
          </p:nvSpPr>
          <p:spPr>
            <a:xfrm flipV="1">
              <a:off x="2747608" y="1509248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0" name="Oval 279">
              <a:extLst>
                <a:ext uri="{FF2B5EF4-FFF2-40B4-BE49-F238E27FC236}">
                  <a16:creationId xmlns="" xmlns:a16="http://schemas.microsoft.com/office/drawing/2014/main" id="{116E17A9-C87E-4D32-ACEA-2F2EC0F5AE7C}"/>
                </a:ext>
              </a:extLst>
            </p:cNvPr>
            <p:cNvSpPr/>
            <p:nvPr userDrawn="1"/>
          </p:nvSpPr>
          <p:spPr>
            <a:xfrm flipV="1">
              <a:off x="1393233" y="171375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1" name="Oval 280">
              <a:extLst>
                <a:ext uri="{FF2B5EF4-FFF2-40B4-BE49-F238E27FC236}">
                  <a16:creationId xmlns="" xmlns:a16="http://schemas.microsoft.com/office/drawing/2014/main" id="{017D0F1B-AF12-44F4-91F8-54D65272542F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898758" y="683587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2" name="Oval 281">
              <a:extLst>
                <a:ext uri="{FF2B5EF4-FFF2-40B4-BE49-F238E27FC236}">
                  <a16:creationId xmlns="" xmlns:a16="http://schemas.microsoft.com/office/drawing/2014/main" id="{2DE4F281-C4BA-4DCB-B4C7-E72C8D075BA2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677624" y="5685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3" name="Oval 282">
              <a:extLst>
                <a:ext uri="{FF2B5EF4-FFF2-40B4-BE49-F238E27FC236}">
                  <a16:creationId xmlns="" xmlns:a16="http://schemas.microsoft.com/office/drawing/2014/main" id="{302E38EA-EF2B-433D-A654-AE60CFEF9704}"/>
                </a:ext>
              </a:extLst>
            </p:cNvPr>
            <p:cNvSpPr/>
            <p:nvPr userDrawn="1"/>
          </p:nvSpPr>
          <p:spPr>
            <a:xfrm flipV="1">
              <a:off x="5036983" y="880818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4" name="Oval 283">
              <a:extLst>
                <a:ext uri="{FF2B5EF4-FFF2-40B4-BE49-F238E27FC236}">
                  <a16:creationId xmlns="" xmlns:a16="http://schemas.microsoft.com/office/drawing/2014/main" id="{2BAF3971-D8CA-421F-8713-04074D6B04C3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6168345" y="1141694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5" name="Oval 284">
              <a:extLst>
                <a:ext uri="{FF2B5EF4-FFF2-40B4-BE49-F238E27FC236}">
                  <a16:creationId xmlns="" xmlns:a16="http://schemas.microsoft.com/office/drawing/2014/main" id="{1246C86C-3891-4253-937B-31AF24C3D380}"/>
                </a:ext>
              </a:extLst>
            </p:cNvPr>
            <p:cNvSpPr/>
            <p:nvPr userDrawn="1"/>
          </p:nvSpPr>
          <p:spPr>
            <a:xfrm flipV="1">
              <a:off x="6173566" y="2159704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6" name="Oval 285">
              <a:extLst>
                <a:ext uri="{FF2B5EF4-FFF2-40B4-BE49-F238E27FC236}">
                  <a16:creationId xmlns="" xmlns:a16="http://schemas.microsoft.com/office/drawing/2014/main" id="{B2E361E8-CDE3-42DF-ADE1-8A101094DC34}"/>
                </a:ext>
              </a:extLst>
            </p:cNvPr>
            <p:cNvSpPr/>
            <p:nvPr userDrawn="1"/>
          </p:nvSpPr>
          <p:spPr>
            <a:xfrm flipV="1">
              <a:off x="7625759" y="161013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7" name="Oval 286">
              <a:extLst>
                <a:ext uri="{FF2B5EF4-FFF2-40B4-BE49-F238E27FC236}">
                  <a16:creationId xmlns="" xmlns:a16="http://schemas.microsoft.com/office/drawing/2014/main" id="{193404F7-49BB-489C-A1E4-8A71D3256527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7675517" y="443175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8" name="Oval 287">
              <a:extLst>
                <a:ext uri="{FF2B5EF4-FFF2-40B4-BE49-F238E27FC236}">
                  <a16:creationId xmlns="" xmlns:a16="http://schemas.microsoft.com/office/drawing/2014/main" id="{DF9994C2-ABD3-4130-9019-742122A596D8}"/>
                </a:ext>
              </a:extLst>
            </p:cNvPr>
            <p:cNvSpPr/>
            <p:nvPr userDrawn="1"/>
          </p:nvSpPr>
          <p:spPr>
            <a:xfrm flipV="1">
              <a:off x="9130788" y="3127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9" name="Oval 288">
              <a:extLst>
                <a:ext uri="{FF2B5EF4-FFF2-40B4-BE49-F238E27FC236}">
                  <a16:creationId xmlns="" xmlns:a16="http://schemas.microsoft.com/office/drawing/2014/main" id="{1457F310-0108-4C01-ACF3-AB03BC780770}"/>
                </a:ext>
              </a:extLst>
            </p:cNvPr>
            <p:cNvSpPr/>
            <p:nvPr userDrawn="1"/>
          </p:nvSpPr>
          <p:spPr>
            <a:xfrm flipV="1">
              <a:off x="11717716" y="23883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0" name="Oval 289">
              <a:extLst>
                <a:ext uri="{FF2B5EF4-FFF2-40B4-BE49-F238E27FC236}">
                  <a16:creationId xmlns="" xmlns:a16="http://schemas.microsoft.com/office/drawing/2014/main" id="{8134985E-8F9D-4F3B-8182-665D8342C9CD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V="1">
              <a:off x="12146619" y="1658608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1" name="Oval 290">
              <a:extLst>
                <a:ext uri="{FF2B5EF4-FFF2-40B4-BE49-F238E27FC236}">
                  <a16:creationId xmlns="" xmlns:a16="http://schemas.microsoft.com/office/drawing/2014/main" id="{ADFCA3EA-B3EA-4706-88A2-039B050E4CE5}"/>
                </a:ext>
              </a:extLst>
            </p:cNvPr>
            <p:cNvSpPr/>
            <p:nvPr userDrawn="1"/>
          </p:nvSpPr>
          <p:spPr>
            <a:xfrm rot="738506" flipV="1">
              <a:off x="11757562" y="276149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2" name="Oval 291">
              <a:extLst>
                <a:ext uri="{FF2B5EF4-FFF2-40B4-BE49-F238E27FC236}">
                  <a16:creationId xmlns="" xmlns:a16="http://schemas.microsoft.com/office/drawing/2014/main" id="{B2FFBCB0-0A6E-4252-81F8-2A0E5E7B35E7}"/>
                </a:ext>
              </a:extLst>
            </p:cNvPr>
            <p:cNvSpPr/>
            <p:nvPr userDrawn="1"/>
          </p:nvSpPr>
          <p:spPr>
            <a:xfrm rot="20935587" flipV="1">
              <a:off x="10875952" y="1104151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3" name="Oval 292">
              <a:extLst>
                <a:ext uri="{FF2B5EF4-FFF2-40B4-BE49-F238E27FC236}">
                  <a16:creationId xmlns="" xmlns:a16="http://schemas.microsoft.com/office/drawing/2014/main" id="{3317D023-1698-4446-ACD5-6A30F2CD1B22}"/>
                </a:ext>
              </a:extLst>
            </p:cNvPr>
            <p:cNvSpPr/>
            <p:nvPr userDrawn="1"/>
          </p:nvSpPr>
          <p:spPr>
            <a:xfrm flipV="1">
              <a:off x="9194632" y="151567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4" name="Oval 293">
              <a:extLst>
                <a:ext uri="{FF2B5EF4-FFF2-40B4-BE49-F238E27FC236}">
                  <a16:creationId xmlns="" xmlns:a16="http://schemas.microsoft.com/office/drawing/2014/main" id="{108EF3BB-E310-442A-A28C-5635A569132D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0274387" y="2531131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5" name="Oval 294">
              <a:extLst>
                <a:ext uri="{FF2B5EF4-FFF2-40B4-BE49-F238E27FC236}">
                  <a16:creationId xmlns="" xmlns:a16="http://schemas.microsoft.com/office/drawing/2014/main" id="{208BE4C1-CF0E-4E53-A236-4062F813EC5A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780028" y="130134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6" name="Oval 295">
              <a:extLst>
                <a:ext uri="{FF2B5EF4-FFF2-40B4-BE49-F238E27FC236}">
                  <a16:creationId xmlns="" xmlns:a16="http://schemas.microsoft.com/office/drawing/2014/main" id="{A7349EFE-11F3-445D-84D6-7D0E21EEBC20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4938273" y="211980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7" name="Oval 296">
              <a:extLst>
                <a:ext uri="{FF2B5EF4-FFF2-40B4-BE49-F238E27FC236}">
                  <a16:creationId xmlns="" xmlns:a16="http://schemas.microsoft.com/office/drawing/2014/main" id="{737D6246-531A-4F35-B075-9E99F9D2B7CD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888828" y="2078148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98" name="Straight Connector 297">
              <a:extLst>
                <a:ext uri="{FF2B5EF4-FFF2-40B4-BE49-F238E27FC236}">
                  <a16:creationId xmlns="" xmlns:a16="http://schemas.microsoft.com/office/drawing/2014/main" id="{63E73314-425F-4AFB-BF7B-94D1524C2AF2}"/>
                </a:ext>
              </a:extLst>
            </p:cNvPr>
            <p:cNvCxnSpPr>
              <a:cxnSpLocks/>
              <a:stCxn id="297" idx="2"/>
              <a:endCxn id="279" idx="7"/>
            </p:cNvCxnSpPr>
            <p:nvPr userDrawn="1"/>
          </p:nvCxnSpPr>
          <p:spPr>
            <a:xfrm flipH="1" flipV="1">
              <a:off x="2949180" y="1710820"/>
              <a:ext cx="939648" cy="44202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>
              <a:extLst>
                <a:ext uri="{FF2B5EF4-FFF2-40B4-BE49-F238E27FC236}">
                  <a16:creationId xmlns="" xmlns:a16="http://schemas.microsoft.com/office/drawing/2014/main" id="{0ABA7747-C6F2-4B31-AF33-31182F5F10A0}"/>
                </a:ext>
              </a:extLst>
            </p:cNvPr>
            <p:cNvCxnSpPr>
              <a:cxnSpLocks/>
              <a:stCxn id="280" idx="4"/>
              <a:endCxn id="281" idx="1"/>
            </p:cNvCxnSpPr>
            <p:nvPr userDrawn="1"/>
          </p:nvCxnSpPr>
          <p:spPr>
            <a:xfrm flipV="1">
              <a:off x="1505277" y="811101"/>
              <a:ext cx="415359" cy="9026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0" name="Oval 299">
              <a:extLst>
                <a:ext uri="{FF2B5EF4-FFF2-40B4-BE49-F238E27FC236}">
                  <a16:creationId xmlns="" xmlns:a16="http://schemas.microsoft.com/office/drawing/2014/main" id="{30985B84-8873-4FD1-9671-C62554D4E9D4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435217" y="86366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01" name="Straight Connector 300">
              <a:extLst>
                <a:ext uri="{FF2B5EF4-FFF2-40B4-BE49-F238E27FC236}">
                  <a16:creationId xmlns="" xmlns:a16="http://schemas.microsoft.com/office/drawing/2014/main" id="{7D974A51-03B6-4D2C-8676-E439A0A3E948}"/>
                </a:ext>
              </a:extLst>
            </p:cNvPr>
            <p:cNvCxnSpPr>
              <a:cxnSpLocks/>
              <a:stCxn id="300" idx="3"/>
            </p:cNvCxnSpPr>
            <p:nvPr userDrawn="1"/>
          </p:nvCxnSpPr>
          <p:spPr>
            <a:xfrm flipH="1" flipV="1">
              <a:off x="14396" y="20999"/>
              <a:ext cx="442699" cy="8645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>
              <a:extLst>
                <a:ext uri="{FF2B5EF4-FFF2-40B4-BE49-F238E27FC236}">
                  <a16:creationId xmlns="" xmlns:a16="http://schemas.microsoft.com/office/drawing/2014/main" id="{729DA174-BEBE-4C22-BBA8-9630695B05AA}"/>
                </a:ext>
              </a:extLst>
            </p:cNvPr>
            <p:cNvCxnSpPr>
              <a:cxnSpLocks/>
              <a:stCxn id="300" idx="2"/>
            </p:cNvCxnSpPr>
            <p:nvPr userDrawn="1"/>
          </p:nvCxnSpPr>
          <p:spPr>
            <a:xfrm flipH="1" flipV="1">
              <a:off x="-27532" y="832189"/>
              <a:ext cx="462749" cy="10617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3" name="Straight Connector 302">
              <a:extLst>
                <a:ext uri="{FF2B5EF4-FFF2-40B4-BE49-F238E27FC236}">
                  <a16:creationId xmlns="" xmlns:a16="http://schemas.microsoft.com/office/drawing/2014/main" id="{17CEDE54-831A-41FC-8837-2EAC2C9284E4}"/>
                </a:ext>
              </a:extLst>
            </p:cNvPr>
            <p:cNvCxnSpPr>
              <a:cxnSpLocks/>
              <a:stCxn id="300" idx="1"/>
            </p:cNvCxnSpPr>
            <p:nvPr userDrawn="1"/>
          </p:nvCxnSpPr>
          <p:spPr>
            <a:xfrm flipH="1">
              <a:off x="-27532" y="991183"/>
              <a:ext cx="484627" cy="496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Straight Connector 303">
              <a:extLst>
                <a:ext uri="{FF2B5EF4-FFF2-40B4-BE49-F238E27FC236}">
                  <a16:creationId xmlns="" xmlns:a16="http://schemas.microsoft.com/office/drawing/2014/main" id="{18B05773-F3A8-4A08-8A39-80DF2FC0D75F}"/>
                </a:ext>
              </a:extLst>
            </p:cNvPr>
            <p:cNvCxnSpPr>
              <a:cxnSpLocks/>
              <a:endCxn id="280" idx="2"/>
            </p:cNvCxnSpPr>
            <p:nvPr userDrawn="1"/>
          </p:nvCxnSpPr>
          <p:spPr>
            <a:xfrm flipV="1">
              <a:off x="42498" y="1825802"/>
              <a:ext cx="1350735" cy="17745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5" name="Chord 304">
              <a:extLst>
                <a:ext uri="{FF2B5EF4-FFF2-40B4-BE49-F238E27FC236}">
                  <a16:creationId xmlns="" xmlns:a16="http://schemas.microsoft.com/office/drawing/2014/main" id="{88D040A7-3A6E-4A6F-9929-3F3A11E5B278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6507935" y="-75430"/>
              <a:ext cx="149392" cy="149392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6" name="Chord 305">
              <a:extLst>
                <a:ext uri="{FF2B5EF4-FFF2-40B4-BE49-F238E27FC236}">
                  <a16:creationId xmlns="" xmlns:a16="http://schemas.microsoft.com/office/drawing/2014/main" id="{D3AD2E65-E325-4CD1-B01C-6B39582B7F9C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0256792" y="-104349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07" name="Straight Connector 306">
              <a:extLst>
                <a:ext uri="{FF2B5EF4-FFF2-40B4-BE49-F238E27FC236}">
                  <a16:creationId xmlns="" xmlns:a16="http://schemas.microsoft.com/office/drawing/2014/main" id="{A7D9EACA-6DDA-42A0-8443-C2098ADCE1C6}"/>
                </a:ext>
              </a:extLst>
            </p:cNvPr>
            <p:cNvCxnSpPr>
              <a:cxnSpLocks/>
              <a:stCxn id="305" idx="1"/>
              <a:endCxn id="287" idx="3"/>
            </p:cNvCxnSpPr>
            <p:nvPr userDrawn="1"/>
          </p:nvCxnSpPr>
          <p:spPr>
            <a:xfrm>
              <a:off x="6657218" y="-4759"/>
              <a:ext cx="1040177" cy="46981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8" name="Straight Connector 307">
              <a:extLst>
                <a:ext uri="{FF2B5EF4-FFF2-40B4-BE49-F238E27FC236}">
                  <a16:creationId xmlns="" xmlns:a16="http://schemas.microsoft.com/office/drawing/2014/main" id="{6660B2E9-F059-4486-913A-6831034EE9D5}"/>
                </a:ext>
              </a:extLst>
            </p:cNvPr>
            <p:cNvCxnSpPr>
              <a:cxnSpLocks/>
              <a:endCxn id="359" idx="1"/>
            </p:cNvCxnSpPr>
            <p:nvPr userDrawn="1"/>
          </p:nvCxnSpPr>
          <p:spPr>
            <a:xfrm flipH="1">
              <a:off x="11505573" y="5340915"/>
              <a:ext cx="674373" cy="39668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" name="Straight Connector 308">
              <a:extLst>
                <a:ext uri="{FF2B5EF4-FFF2-40B4-BE49-F238E27FC236}">
                  <a16:creationId xmlns="" xmlns:a16="http://schemas.microsoft.com/office/drawing/2014/main" id="{7B8AA844-57BD-4179-8FBF-A2270F702808}"/>
                </a:ext>
              </a:extLst>
            </p:cNvPr>
            <p:cNvCxnSpPr>
              <a:cxnSpLocks/>
              <a:endCxn id="374" idx="2"/>
            </p:cNvCxnSpPr>
            <p:nvPr userDrawn="1"/>
          </p:nvCxnSpPr>
          <p:spPr>
            <a:xfrm flipH="1">
              <a:off x="11638867" y="4355007"/>
              <a:ext cx="670058" cy="27048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0" name="Straight Connector 309">
              <a:extLst>
                <a:ext uri="{FF2B5EF4-FFF2-40B4-BE49-F238E27FC236}">
                  <a16:creationId xmlns="" xmlns:a16="http://schemas.microsoft.com/office/drawing/2014/main" id="{A65302F9-A675-442D-9F14-8D17E6E5216E}"/>
                </a:ext>
              </a:extLst>
            </p:cNvPr>
            <p:cNvCxnSpPr>
              <a:cxnSpLocks/>
              <a:stCxn id="359" idx="0"/>
              <a:endCxn id="374" idx="4"/>
            </p:cNvCxnSpPr>
            <p:nvPr userDrawn="1"/>
          </p:nvCxnSpPr>
          <p:spPr>
            <a:xfrm flipV="1">
              <a:off x="11422079" y="4700191"/>
              <a:ext cx="142092" cy="100282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1" name="Straight Connector 310">
              <a:extLst>
                <a:ext uri="{FF2B5EF4-FFF2-40B4-BE49-F238E27FC236}">
                  <a16:creationId xmlns="" xmlns:a16="http://schemas.microsoft.com/office/drawing/2014/main" id="{09C1AA70-8A3F-4BB1-855A-B301E39287CA}"/>
                </a:ext>
              </a:extLst>
            </p:cNvPr>
            <p:cNvCxnSpPr>
              <a:cxnSpLocks/>
              <a:stCxn id="425" idx="2"/>
              <a:endCxn id="361" idx="1"/>
            </p:cNvCxnSpPr>
            <p:nvPr userDrawn="1"/>
          </p:nvCxnSpPr>
          <p:spPr>
            <a:xfrm>
              <a:off x="10451194" y="3503136"/>
              <a:ext cx="31607" cy="6934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2" name="Straight Connector 311">
              <a:extLst>
                <a:ext uri="{FF2B5EF4-FFF2-40B4-BE49-F238E27FC236}">
                  <a16:creationId xmlns="" xmlns:a16="http://schemas.microsoft.com/office/drawing/2014/main" id="{8D70AF19-4BD3-41BF-87A8-972550327F7E}"/>
                </a:ext>
              </a:extLst>
            </p:cNvPr>
            <p:cNvCxnSpPr>
              <a:cxnSpLocks/>
              <a:stCxn id="359" idx="7"/>
              <a:endCxn id="361" idx="3"/>
            </p:cNvCxnSpPr>
            <p:nvPr userDrawn="1"/>
          </p:nvCxnSpPr>
          <p:spPr>
            <a:xfrm flipH="1" flipV="1">
              <a:off x="10482801" y="4355007"/>
              <a:ext cx="855784" cy="13825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3" name="Straight Connector 312">
              <a:extLst>
                <a:ext uri="{FF2B5EF4-FFF2-40B4-BE49-F238E27FC236}">
                  <a16:creationId xmlns="" xmlns:a16="http://schemas.microsoft.com/office/drawing/2014/main" id="{45CE9301-FBA3-4ED5-A0C0-3AB948666454}"/>
                </a:ext>
              </a:extLst>
            </p:cNvPr>
            <p:cNvCxnSpPr>
              <a:cxnSpLocks/>
              <a:endCxn id="374" idx="3"/>
            </p:cNvCxnSpPr>
            <p:nvPr userDrawn="1"/>
          </p:nvCxnSpPr>
          <p:spPr>
            <a:xfrm flipH="1" flipV="1">
              <a:off x="11616989" y="4678313"/>
              <a:ext cx="692282" cy="40958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Straight Connector 313">
              <a:extLst>
                <a:ext uri="{FF2B5EF4-FFF2-40B4-BE49-F238E27FC236}">
                  <a16:creationId xmlns="" xmlns:a16="http://schemas.microsoft.com/office/drawing/2014/main" id="{4139FB64-1147-42D5-A4D0-C076D277E2B7}"/>
                </a:ext>
              </a:extLst>
            </p:cNvPr>
            <p:cNvCxnSpPr>
              <a:cxnSpLocks/>
              <a:stCxn id="374" idx="6"/>
              <a:endCxn id="361" idx="2"/>
            </p:cNvCxnSpPr>
            <p:nvPr userDrawn="1"/>
          </p:nvCxnSpPr>
          <p:spPr>
            <a:xfrm flipH="1" flipV="1">
              <a:off x="10515618" y="4275780"/>
              <a:ext cx="973856" cy="3497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5" name="Straight Connector 314">
              <a:extLst>
                <a:ext uri="{FF2B5EF4-FFF2-40B4-BE49-F238E27FC236}">
                  <a16:creationId xmlns="" xmlns:a16="http://schemas.microsoft.com/office/drawing/2014/main" id="{13BEB394-9BA9-49A6-9CE7-D9AC8238263D}"/>
                </a:ext>
              </a:extLst>
            </p:cNvPr>
            <p:cNvCxnSpPr>
              <a:cxnSpLocks/>
              <a:stCxn id="360" idx="0"/>
              <a:endCxn id="361" idx="4"/>
            </p:cNvCxnSpPr>
            <p:nvPr userDrawn="1"/>
          </p:nvCxnSpPr>
          <p:spPr>
            <a:xfrm flipV="1">
              <a:off x="10334099" y="4387824"/>
              <a:ext cx="69475" cy="11410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6" name="Straight Connector 315">
              <a:extLst>
                <a:ext uri="{FF2B5EF4-FFF2-40B4-BE49-F238E27FC236}">
                  <a16:creationId xmlns="" xmlns:a16="http://schemas.microsoft.com/office/drawing/2014/main" id="{4565783E-9459-4C6D-B867-75E6C707534C}"/>
                </a:ext>
              </a:extLst>
            </p:cNvPr>
            <p:cNvCxnSpPr>
              <a:cxnSpLocks/>
              <a:stCxn id="363" idx="1"/>
              <a:endCxn id="361" idx="5"/>
            </p:cNvCxnSpPr>
            <p:nvPr userDrawn="1"/>
          </p:nvCxnSpPr>
          <p:spPr>
            <a:xfrm flipV="1">
              <a:off x="8879746" y="4355007"/>
              <a:ext cx="1444602" cy="13037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7" name="Straight Connector 316">
              <a:extLst>
                <a:ext uri="{FF2B5EF4-FFF2-40B4-BE49-F238E27FC236}">
                  <a16:creationId xmlns="" xmlns:a16="http://schemas.microsoft.com/office/drawing/2014/main" id="{849FBA7E-71A8-4753-9136-1A91EC229C77}"/>
                </a:ext>
              </a:extLst>
            </p:cNvPr>
            <p:cNvCxnSpPr>
              <a:cxnSpLocks/>
              <a:stCxn id="363" idx="0"/>
              <a:endCxn id="362" idx="4"/>
            </p:cNvCxnSpPr>
            <p:nvPr userDrawn="1"/>
          </p:nvCxnSpPr>
          <p:spPr>
            <a:xfrm flipV="1">
              <a:off x="8826927" y="4619304"/>
              <a:ext cx="12410" cy="1017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" name="Straight Connector 317">
              <a:extLst>
                <a:ext uri="{FF2B5EF4-FFF2-40B4-BE49-F238E27FC236}">
                  <a16:creationId xmlns="" xmlns:a16="http://schemas.microsoft.com/office/drawing/2014/main" id="{F0DA1EA9-EB9A-4F8C-A1E5-E6EE67DEA1F2}"/>
                </a:ext>
              </a:extLst>
            </p:cNvPr>
            <p:cNvCxnSpPr>
              <a:cxnSpLocks/>
              <a:stCxn id="362" idx="2"/>
              <a:endCxn id="361" idx="6"/>
            </p:cNvCxnSpPr>
            <p:nvPr userDrawn="1"/>
          </p:nvCxnSpPr>
          <p:spPr>
            <a:xfrm flipV="1">
              <a:off x="8951381" y="4275780"/>
              <a:ext cx="1340149" cy="2314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9" name="Straight Connector 318">
              <a:extLst>
                <a:ext uri="{FF2B5EF4-FFF2-40B4-BE49-F238E27FC236}">
                  <a16:creationId xmlns="" xmlns:a16="http://schemas.microsoft.com/office/drawing/2014/main" id="{D6ECBB5B-B043-401D-B9A4-7570EC3E6304}"/>
                </a:ext>
              </a:extLst>
            </p:cNvPr>
            <p:cNvCxnSpPr>
              <a:cxnSpLocks/>
              <a:stCxn id="362" idx="7"/>
              <a:endCxn id="370" idx="2"/>
            </p:cNvCxnSpPr>
            <p:nvPr userDrawn="1"/>
          </p:nvCxnSpPr>
          <p:spPr>
            <a:xfrm flipH="1" flipV="1">
              <a:off x="6683226" y="3221226"/>
              <a:ext cx="2076884" cy="12068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0" name="Straight Connector 319">
              <a:extLst>
                <a:ext uri="{FF2B5EF4-FFF2-40B4-BE49-F238E27FC236}">
                  <a16:creationId xmlns="" xmlns:a16="http://schemas.microsoft.com/office/drawing/2014/main" id="{E778DF75-C92A-4794-8F8F-5E3CC206A7DE}"/>
                </a:ext>
              </a:extLst>
            </p:cNvPr>
            <p:cNvCxnSpPr>
              <a:cxnSpLocks/>
              <a:stCxn id="362" idx="6"/>
              <a:endCxn id="369" idx="2"/>
            </p:cNvCxnSpPr>
            <p:nvPr userDrawn="1"/>
          </p:nvCxnSpPr>
          <p:spPr>
            <a:xfrm flipH="1">
              <a:off x="7382508" y="4507260"/>
              <a:ext cx="1344785" cy="944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1" name="Straight Connector 320">
              <a:extLst>
                <a:ext uri="{FF2B5EF4-FFF2-40B4-BE49-F238E27FC236}">
                  <a16:creationId xmlns="" xmlns:a16="http://schemas.microsoft.com/office/drawing/2014/main" id="{15545D1D-9741-40EE-B757-3637A308ED06}"/>
                </a:ext>
              </a:extLst>
            </p:cNvPr>
            <p:cNvCxnSpPr>
              <a:cxnSpLocks/>
              <a:stCxn id="369" idx="7"/>
              <a:endCxn id="370" idx="3"/>
            </p:cNvCxnSpPr>
            <p:nvPr userDrawn="1"/>
          </p:nvCxnSpPr>
          <p:spPr>
            <a:xfrm flipH="1" flipV="1">
              <a:off x="6661348" y="3274044"/>
              <a:ext cx="529889" cy="12484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2" name="Straight Connector 321">
              <a:extLst>
                <a:ext uri="{FF2B5EF4-FFF2-40B4-BE49-F238E27FC236}">
                  <a16:creationId xmlns="" xmlns:a16="http://schemas.microsoft.com/office/drawing/2014/main" id="{991CA565-3B8F-4F51-BB2F-83FF27815C00}"/>
                </a:ext>
              </a:extLst>
            </p:cNvPr>
            <p:cNvCxnSpPr>
              <a:cxnSpLocks/>
              <a:stCxn id="426" idx="1"/>
              <a:endCxn id="361" idx="0"/>
            </p:cNvCxnSpPr>
            <p:nvPr userDrawn="1"/>
          </p:nvCxnSpPr>
          <p:spPr>
            <a:xfrm>
              <a:off x="9564537" y="3108409"/>
              <a:ext cx="839037" cy="105532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3" name="Straight Connector 322">
              <a:extLst>
                <a:ext uri="{FF2B5EF4-FFF2-40B4-BE49-F238E27FC236}">
                  <a16:creationId xmlns="" xmlns:a16="http://schemas.microsoft.com/office/drawing/2014/main" id="{E8081D33-2B4D-4625-B2B1-572E65DDA168}"/>
                </a:ext>
              </a:extLst>
            </p:cNvPr>
            <p:cNvCxnSpPr>
              <a:cxnSpLocks/>
              <a:endCxn id="359" idx="3"/>
            </p:cNvCxnSpPr>
            <p:nvPr userDrawn="1"/>
          </p:nvCxnSpPr>
          <p:spPr>
            <a:xfrm flipH="1" flipV="1">
              <a:off x="11505573" y="5904589"/>
              <a:ext cx="674373" cy="3280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4" name="Straight Connector 323">
              <a:extLst>
                <a:ext uri="{FF2B5EF4-FFF2-40B4-BE49-F238E27FC236}">
                  <a16:creationId xmlns="" xmlns:a16="http://schemas.microsoft.com/office/drawing/2014/main" id="{8BF51E69-B89B-47C4-B542-D8826A252A28}"/>
                </a:ext>
              </a:extLst>
            </p:cNvPr>
            <p:cNvCxnSpPr>
              <a:cxnSpLocks/>
              <a:stCxn id="360" idx="2"/>
              <a:endCxn id="359" idx="6"/>
            </p:cNvCxnSpPr>
            <p:nvPr userDrawn="1"/>
          </p:nvCxnSpPr>
          <p:spPr>
            <a:xfrm>
              <a:off x="10408795" y="5603601"/>
              <a:ext cx="895205" cy="2174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5" name="Straight Connector 324">
              <a:extLst>
                <a:ext uri="{FF2B5EF4-FFF2-40B4-BE49-F238E27FC236}">
                  <a16:creationId xmlns="" xmlns:a16="http://schemas.microsoft.com/office/drawing/2014/main" id="{F687AFEB-BF27-4F19-8E6C-E05412A14F33}"/>
                </a:ext>
              </a:extLst>
            </p:cNvPr>
            <p:cNvCxnSpPr>
              <a:cxnSpLocks/>
              <a:stCxn id="375" idx="0"/>
              <a:endCxn id="359" idx="5"/>
            </p:cNvCxnSpPr>
            <p:nvPr userDrawn="1"/>
          </p:nvCxnSpPr>
          <p:spPr>
            <a:xfrm flipV="1">
              <a:off x="10069009" y="5904589"/>
              <a:ext cx="1269576" cy="92154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6" name="Straight Connector 325">
              <a:extLst>
                <a:ext uri="{FF2B5EF4-FFF2-40B4-BE49-F238E27FC236}">
                  <a16:creationId xmlns="" xmlns:a16="http://schemas.microsoft.com/office/drawing/2014/main" id="{C16894BC-924D-460C-B726-294E02661D7A}"/>
                </a:ext>
              </a:extLst>
            </p:cNvPr>
            <p:cNvCxnSpPr>
              <a:cxnSpLocks/>
              <a:endCxn id="359" idx="4"/>
            </p:cNvCxnSpPr>
            <p:nvPr userDrawn="1"/>
          </p:nvCxnSpPr>
          <p:spPr>
            <a:xfrm flipH="1" flipV="1">
              <a:off x="11422079" y="5939173"/>
              <a:ext cx="271967" cy="910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7" name="Straight Connector 326">
              <a:extLst>
                <a:ext uri="{FF2B5EF4-FFF2-40B4-BE49-F238E27FC236}">
                  <a16:creationId xmlns="" xmlns:a16="http://schemas.microsoft.com/office/drawing/2014/main" id="{8A3F03CC-F10B-4191-ADB1-9F43DE0BC29B}"/>
                </a:ext>
              </a:extLst>
            </p:cNvPr>
            <p:cNvCxnSpPr>
              <a:cxnSpLocks/>
              <a:stCxn id="375" idx="2"/>
              <a:endCxn id="360" idx="4"/>
            </p:cNvCxnSpPr>
            <p:nvPr userDrawn="1"/>
          </p:nvCxnSpPr>
          <p:spPr>
            <a:xfrm flipV="1">
              <a:off x="9994466" y="5678297"/>
              <a:ext cx="339634" cy="11471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8" name="Straight Connector 327">
              <a:extLst>
                <a:ext uri="{FF2B5EF4-FFF2-40B4-BE49-F238E27FC236}">
                  <a16:creationId xmlns="" xmlns:a16="http://schemas.microsoft.com/office/drawing/2014/main" id="{9716A65A-6A75-41DB-A73A-9480C05F6563}"/>
                </a:ext>
              </a:extLst>
            </p:cNvPr>
            <p:cNvCxnSpPr>
              <a:cxnSpLocks/>
              <a:stCxn id="363" idx="2"/>
              <a:endCxn id="360" idx="6"/>
            </p:cNvCxnSpPr>
            <p:nvPr userDrawn="1"/>
          </p:nvCxnSpPr>
          <p:spPr>
            <a:xfrm flipV="1">
              <a:off x="8901623" y="5603601"/>
              <a:ext cx="1357780" cy="1079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9" name="Straight Connector 328">
              <a:extLst>
                <a:ext uri="{FF2B5EF4-FFF2-40B4-BE49-F238E27FC236}">
                  <a16:creationId xmlns="" xmlns:a16="http://schemas.microsoft.com/office/drawing/2014/main" id="{F6DD599F-23E8-4EDC-BDFE-919BDB4933F0}"/>
                </a:ext>
              </a:extLst>
            </p:cNvPr>
            <p:cNvCxnSpPr>
              <a:cxnSpLocks/>
              <a:stCxn id="363" idx="4"/>
            </p:cNvCxnSpPr>
            <p:nvPr userDrawn="1"/>
          </p:nvCxnSpPr>
          <p:spPr>
            <a:xfrm flipH="1">
              <a:off x="8785593" y="5786266"/>
              <a:ext cx="41334" cy="10424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0" name="Straight Connector 329">
              <a:extLst>
                <a:ext uri="{FF2B5EF4-FFF2-40B4-BE49-F238E27FC236}">
                  <a16:creationId xmlns="" xmlns:a16="http://schemas.microsoft.com/office/drawing/2014/main" id="{C1ECACA0-B229-4FE8-A6C9-9F0EDF09A1DB}"/>
                </a:ext>
              </a:extLst>
            </p:cNvPr>
            <p:cNvCxnSpPr>
              <a:cxnSpLocks/>
              <a:stCxn id="364" idx="3"/>
            </p:cNvCxnSpPr>
            <p:nvPr userDrawn="1"/>
          </p:nvCxnSpPr>
          <p:spPr>
            <a:xfrm>
              <a:off x="7413535" y="5883908"/>
              <a:ext cx="565475" cy="9587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1" name="Straight Connector 330">
              <a:extLst>
                <a:ext uri="{FF2B5EF4-FFF2-40B4-BE49-F238E27FC236}">
                  <a16:creationId xmlns="" xmlns:a16="http://schemas.microsoft.com/office/drawing/2014/main" id="{33EB8B8C-754D-4AFC-A330-2F213E109C3C}"/>
                </a:ext>
              </a:extLst>
            </p:cNvPr>
            <p:cNvCxnSpPr>
              <a:cxnSpLocks/>
              <a:stCxn id="364" idx="2"/>
              <a:endCxn id="363" idx="6"/>
            </p:cNvCxnSpPr>
            <p:nvPr userDrawn="1"/>
          </p:nvCxnSpPr>
          <p:spPr>
            <a:xfrm flipV="1">
              <a:off x="7446352" y="5711570"/>
              <a:ext cx="1305879" cy="93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2" name="Straight Connector 331">
              <a:extLst>
                <a:ext uri="{FF2B5EF4-FFF2-40B4-BE49-F238E27FC236}">
                  <a16:creationId xmlns="" xmlns:a16="http://schemas.microsoft.com/office/drawing/2014/main" id="{25F2346F-C643-4C11-8698-7053A69D12E3}"/>
                </a:ext>
              </a:extLst>
            </p:cNvPr>
            <p:cNvCxnSpPr>
              <a:cxnSpLocks/>
              <a:stCxn id="369" idx="4"/>
              <a:endCxn id="364" idx="0"/>
            </p:cNvCxnSpPr>
            <p:nvPr userDrawn="1"/>
          </p:nvCxnSpPr>
          <p:spPr>
            <a:xfrm>
              <a:off x="7270464" y="4713764"/>
              <a:ext cx="63844" cy="9788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3" name="Straight Connector 332">
              <a:extLst>
                <a:ext uri="{FF2B5EF4-FFF2-40B4-BE49-F238E27FC236}">
                  <a16:creationId xmlns="" xmlns:a16="http://schemas.microsoft.com/office/drawing/2014/main" id="{4F95FE23-F315-46DA-84BC-BE48AF04153F}"/>
                </a:ext>
              </a:extLst>
            </p:cNvPr>
            <p:cNvCxnSpPr>
              <a:cxnSpLocks/>
              <a:stCxn id="368" idx="3"/>
              <a:endCxn id="364" idx="7"/>
            </p:cNvCxnSpPr>
            <p:nvPr userDrawn="1"/>
          </p:nvCxnSpPr>
          <p:spPr>
            <a:xfrm>
              <a:off x="5682113" y="5075781"/>
              <a:ext cx="1572968" cy="6496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4" name="Straight Connector 333">
              <a:extLst>
                <a:ext uri="{FF2B5EF4-FFF2-40B4-BE49-F238E27FC236}">
                  <a16:creationId xmlns="" xmlns:a16="http://schemas.microsoft.com/office/drawing/2014/main" id="{E4A9082D-A2C4-4995-BB67-03E747E7AC25}"/>
                </a:ext>
              </a:extLst>
            </p:cNvPr>
            <p:cNvCxnSpPr>
              <a:cxnSpLocks/>
              <a:stCxn id="368" idx="2"/>
              <a:endCxn id="369" idx="6"/>
            </p:cNvCxnSpPr>
            <p:nvPr userDrawn="1"/>
          </p:nvCxnSpPr>
          <p:spPr>
            <a:xfrm flipV="1">
              <a:off x="5699103" y="4601720"/>
              <a:ext cx="1459318" cy="3900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5" name="Straight Connector 334">
              <a:extLst>
                <a:ext uri="{FF2B5EF4-FFF2-40B4-BE49-F238E27FC236}">
                  <a16:creationId xmlns="" xmlns:a16="http://schemas.microsoft.com/office/drawing/2014/main" id="{0FAB7A54-2D0F-4982-AF53-42A2BC1958A8}"/>
                </a:ext>
              </a:extLst>
            </p:cNvPr>
            <p:cNvCxnSpPr>
              <a:cxnSpLocks/>
              <a:stCxn id="368" idx="1"/>
              <a:endCxn id="370" idx="4"/>
            </p:cNvCxnSpPr>
            <p:nvPr userDrawn="1"/>
          </p:nvCxnSpPr>
          <p:spPr>
            <a:xfrm flipV="1">
              <a:off x="5651680" y="3295922"/>
              <a:ext cx="956850" cy="162435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6" name="Straight Connector 335">
              <a:extLst>
                <a:ext uri="{FF2B5EF4-FFF2-40B4-BE49-F238E27FC236}">
                  <a16:creationId xmlns="" xmlns:a16="http://schemas.microsoft.com/office/drawing/2014/main" id="{A1FC95DE-C05E-45BE-8192-6182952A6BE7}"/>
                </a:ext>
              </a:extLst>
            </p:cNvPr>
            <p:cNvCxnSpPr>
              <a:cxnSpLocks/>
              <a:stCxn id="366" idx="1"/>
              <a:endCxn id="370" idx="5"/>
            </p:cNvCxnSpPr>
            <p:nvPr userDrawn="1"/>
          </p:nvCxnSpPr>
          <p:spPr>
            <a:xfrm flipV="1">
              <a:off x="4477836" y="3274044"/>
              <a:ext cx="2077876" cy="1772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7" name="Straight Connector 336">
              <a:extLst>
                <a:ext uri="{FF2B5EF4-FFF2-40B4-BE49-F238E27FC236}">
                  <a16:creationId xmlns="" xmlns:a16="http://schemas.microsoft.com/office/drawing/2014/main" id="{33B2176B-8B8B-48F8-8147-D0C071202A40}"/>
                </a:ext>
              </a:extLst>
            </p:cNvPr>
            <p:cNvCxnSpPr>
              <a:cxnSpLocks/>
              <a:stCxn id="366" idx="0"/>
              <a:endCxn id="367" idx="4"/>
            </p:cNvCxnSpPr>
            <p:nvPr userDrawn="1"/>
          </p:nvCxnSpPr>
          <p:spPr>
            <a:xfrm flipV="1">
              <a:off x="4430367" y="4043431"/>
              <a:ext cx="58508" cy="9715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8" name="Straight Connector 337">
              <a:extLst>
                <a:ext uri="{FF2B5EF4-FFF2-40B4-BE49-F238E27FC236}">
                  <a16:creationId xmlns="" xmlns:a16="http://schemas.microsoft.com/office/drawing/2014/main" id="{9B44FC8B-3DFC-4B10-B9AE-62ED02202754}"/>
                </a:ext>
              </a:extLst>
            </p:cNvPr>
            <p:cNvCxnSpPr>
              <a:cxnSpLocks/>
              <a:stCxn id="372" idx="0"/>
              <a:endCxn id="371" idx="4"/>
            </p:cNvCxnSpPr>
            <p:nvPr userDrawn="1"/>
          </p:nvCxnSpPr>
          <p:spPr>
            <a:xfrm flipV="1">
              <a:off x="2274960" y="3873481"/>
              <a:ext cx="236156" cy="11539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9" name="Straight Connector 338">
              <a:extLst>
                <a:ext uri="{FF2B5EF4-FFF2-40B4-BE49-F238E27FC236}">
                  <a16:creationId xmlns="" xmlns:a16="http://schemas.microsoft.com/office/drawing/2014/main" id="{35CB26D1-60B0-4A9B-9D15-879C86B9C4C5}"/>
                </a:ext>
              </a:extLst>
            </p:cNvPr>
            <p:cNvCxnSpPr>
              <a:cxnSpLocks/>
              <a:stCxn id="400" idx="7"/>
              <a:endCxn id="371" idx="5"/>
            </p:cNvCxnSpPr>
            <p:nvPr userDrawn="1"/>
          </p:nvCxnSpPr>
          <p:spPr>
            <a:xfrm flipV="1">
              <a:off x="1153506" y="3840664"/>
              <a:ext cx="1278383" cy="71666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0" name="Straight Connector 339">
              <a:extLst>
                <a:ext uri="{FF2B5EF4-FFF2-40B4-BE49-F238E27FC236}">
                  <a16:creationId xmlns="" xmlns:a16="http://schemas.microsoft.com/office/drawing/2014/main" id="{6AAC7601-2F4E-46EA-8236-299800AD6ACE}"/>
                </a:ext>
              </a:extLst>
            </p:cNvPr>
            <p:cNvCxnSpPr>
              <a:cxnSpLocks/>
              <a:endCxn id="372" idx="6"/>
            </p:cNvCxnSpPr>
            <p:nvPr userDrawn="1"/>
          </p:nvCxnSpPr>
          <p:spPr>
            <a:xfrm flipV="1">
              <a:off x="1109306" y="5139476"/>
              <a:ext cx="1053610" cy="4204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1" name="Straight Connector 340">
              <a:extLst>
                <a:ext uri="{FF2B5EF4-FFF2-40B4-BE49-F238E27FC236}">
                  <a16:creationId xmlns="" xmlns:a16="http://schemas.microsoft.com/office/drawing/2014/main" id="{A72E4E7D-CA7C-4E08-A968-6DEF5D7A4E7A}"/>
                </a:ext>
              </a:extLst>
            </p:cNvPr>
            <p:cNvCxnSpPr>
              <a:cxnSpLocks/>
              <a:stCxn id="399" idx="5"/>
              <a:endCxn id="373" idx="6"/>
            </p:cNvCxnSpPr>
            <p:nvPr userDrawn="1"/>
          </p:nvCxnSpPr>
          <p:spPr>
            <a:xfrm>
              <a:off x="1094332" y="5702233"/>
              <a:ext cx="1771424" cy="47755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2" name="Straight Connector 341">
              <a:extLst>
                <a:ext uri="{FF2B5EF4-FFF2-40B4-BE49-F238E27FC236}">
                  <a16:creationId xmlns="" xmlns:a16="http://schemas.microsoft.com/office/drawing/2014/main" id="{229E5EE9-E15F-491A-BC23-4F8802106BA7}"/>
                </a:ext>
              </a:extLst>
            </p:cNvPr>
            <p:cNvCxnSpPr>
              <a:cxnSpLocks/>
              <a:endCxn id="373" idx="4"/>
            </p:cNvCxnSpPr>
            <p:nvPr userDrawn="1"/>
          </p:nvCxnSpPr>
          <p:spPr>
            <a:xfrm flipV="1">
              <a:off x="2739040" y="6254482"/>
              <a:ext cx="201412" cy="54393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3" name="Straight Connector 342">
              <a:extLst>
                <a:ext uri="{FF2B5EF4-FFF2-40B4-BE49-F238E27FC236}">
                  <a16:creationId xmlns="" xmlns:a16="http://schemas.microsoft.com/office/drawing/2014/main" id="{997E4CC0-4F14-4E11-AC28-B27FB12CC1DC}"/>
                </a:ext>
              </a:extLst>
            </p:cNvPr>
            <p:cNvCxnSpPr>
              <a:cxnSpLocks/>
              <a:stCxn id="373" idx="3"/>
            </p:cNvCxnSpPr>
            <p:nvPr userDrawn="1"/>
          </p:nvCxnSpPr>
          <p:spPr>
            <a:xfrm>
              <a:off x="2993271" y="6232605"/>
              <a:ext cx="836426" cy="5658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4" name="Straight Connector 343">
              <a:extLst>
                <a:ext uri="{FF2B5EF4-FFF2-40B4-BE49-F238E27FC236}">
                  <a16:creationId xmlns="" xmlns:a16="http://schemas.microsoft.com/office/drawing/2014/main" id="{3E2C50E3-C44F-4846-A66B-7853A4028A65}"/>
                </a:ext>
              </a:extLst>
            </p:cNvPr>
            <p:cNvCxnSpPr>
              <a:cxnSpLocks/>
              <a:stCxn id="373" idx="3"/>
              <a:endCxn id="365" idx="6"/>
            </p:cNvCxnSpPr>
            <p:nvPr userDrawn="1"/>
          </p:nvCxnSpPr>
          <p:spPr>
            <a:xfrm flipV="1">
              <a:off x="2993270" y="6187800"/>
              <a:ext cx="1496920" cy="4480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5" name="Straight Connector 344">
              <a:extLst>
                <a:ext uri="{FF2B5EF4-FFF2-40B4-BE49-F238E27FC236}">
                  <a16:creationId xmlns="" xmlns:a16="http://schemas.microsoft.com/office/drawing/2014/main" id="{691F21CB-DF67-4B69-931C-405D3B1011A8}"/>
                </a:ext>
              </a:extLst>
            </p:cNvPr>
            <p:cNvCxnSpPr>
              <a:cxnSpLocks/>
              <a:stCxn id="373" idx="1"/>
              <a:endCxn id="366" idx="5"/>
            </p:cNvCxnSpPr>
            <p:nvPr userDrawn="1"/>
          </p:nvCxnSpPr>
          <p:spPr>
            <a:xfrm flipV="1">
              <a:off x="2993270" y="5129624"/>
              <a:ext cx="1360178" cy="99734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6" name="Straight Connector 345">
              <a:extLst>
                <a:ext uri="{FF2B5EF4-FFF2-40B4-BE49-F238E27FC236}">
                  <a16:creationId xmlns="" xmlns:a16="http://schemas.microsoft.com/office/drawing/2014/main" id="{31C1FAE9-20BF-4ACB-8229-64F8BFFF0A6C}"/>
                </a:ext>
              </a:extLst>
            </p:cNvPr>
            <p:cNvCxnSpPr>
              <a:cxnSpLocks/>
              <a:stCxn id="372" idx="2"/>
              <a:endCxn id="366" idx="6"/>
            </p:cNvCxnSpPr>
            <p:nvPr userDrawn="1"/>
          </p:nvCxnSpPr>
          <p:spPr>
            <a:xfrm flipV="1">
              <a:off x="2387004" y="5073530"/>
              <a:ext cx="1955408" cy="659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7" name="Straight Connector 346">
              <a:extLst>
                <a:ext uri="{FF2B5EF4-FFF2-40B4-BE49-F238E27FC236}">
                  <a16:creationId xmlns="" xmlns:a16="http://schemas.microsoft.com/office/drawing/2014/main" id="{A4F8C258-9B9B-4BF4-B5A2-E8167E1BA0B5}"/>
                </a:ext>
              </a:extLst>
            </p:cNvPr>
            <p:cNvCxnSpPr>
              <a:cxnSpLocks/>
              <a:stCxn id="371" idx="3"/>
              <a:endCxn id="366" idx="7"/>
            </p:cNvCxnSpPr>
            <p:nvPr userDrawn="1"/>
          </p:nvCxnSpPr>
          <p:spPr>
            <a:xfrm>
              <a:off x="2590343" y="3840664"/>
              <a:ext cx="1783930" cy="118539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8" name="Straight Connector 347">
              <a:extLst>
                <a:ext uri="{FF2B5EF4-FFF2-40B4-BE49-F238E27FC236}">
                  <a16:creationId xmlns="" xmlns:a16="http://schemas.microsoft.com/office/drawing/2014/main" id="{C78A8156-0A86-431E-9CD1-7C38E48EBB31}"/>
                </a:ext>
              </a:extLst>
            </p:cNvPr>
            <p:cNvCxnSpPr>
              <a:cxnSpLocks/>
              <a:stCxn id="371" idx="2"/>
              <a:endCxn id="367" idx="6"/>
            </p:cNvCxnSpPr>
            <p:nvPr userDrawn="1"/>
          </p:nvCxnSpPr>
          <p:spPr>
            <a:xfrm>
              <a:off x="2623160" y="3761437"/>
              <a:ext cx="1780131" cy="14864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9" name="Straight Connector 348">
              <a:extLst>
                <a:ext uri="{FF2B5EF4-FFF2-40B4-BE49-F238E27FC236}">
                  <a16:creationId xmlns="" xmlns:a16="http://schemas.microsoft.com/office/drawing/2014/main" id="{8841E652-D612-4A06-8589-D625D4482440}"/>
                </a:ext>
              </a:extLst>
            </p:cNvPr>
            <p:cNvCxnSpPr>
              <a:cxnSpLocks/>
              <a:stCxn id="367" idx="1"/>
              <a:endCxn id="370" idx="6"/>
            </p:cNvCxnSpPr>
            <p:nvPr userDrawn="1"/>
          </p:nvCxnSpPr>
          <p:spPr>
            <a:xfrm flipV="1">
              <a:off x="4607055" y="3221226"/>
              <a:ext cx="1926779" cy="65221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0" name="Straight Connector 349">
              <a:extLst>
                <a:ext uri="{FF2B5EF4-FFF2-40B4-BE49-F238E27FC236}">
                  <a16:creationId xmlns="" xmlns:a16="http://schemas.microsoft.com/office/drawing/2014/main" id="{1A3ED03B-88EE-4AC2-8622-3B3FAAE6FE84}"/>
                </a:ext>
              </a:extLst>
            </p:cNvPr>
            <p:cNvCxnSpPr>
              <a:cxnSpLocks/>
              <a:stCxn id="366" idx="2"/>
              <a:endCxn id="368" idx="6"/>
            </p:cNvCxnSpPr>
            <p:nvPr userDrawn="1"/>
          </p:nvCxnSpPr>
          <p:spPr>
            <a:xfrm flipV="1">
              <a:off x="4488872" y="5034766"/>
              <a:ext cx="990314" cy="6821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1" name="Straight Connector 350">
              <a:extLst>
                <a:ext uri="{FF2B5EF4-FFF2-40B4-BE49-F238E27FC236}">
                  <a16:creationId xmlns="" xmlns:a16="http://schemas.microsoft.com/office/drawing/2014/main" id="{C2A8D3C0-90DF-48ED-A358-3CFAFD9C18F8}"/>
                </a:ext>
              </a:extLst>
            </p:cNvPr>
            <p:cNvCxnSpPr>
              <a:cxnSpLocks/>
              <a:stCxn id="365" idx="1"/>
              <a:endCxn id="368" idx="5"/>
            </p:cNvCxnSpPr>
            <p:nvPr userDrawn="1"/>
          </p:nvCxnSpPr>
          <p:spPr>
            <a:xfrm flipV="1">
              <a:off x="4681461" y="5106214"/>
              <a:ext cx="845148" cy="10023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2" name="Straight Connector 351">
              <a:extLst>
                <a:ext uri="{FF2B5EF4-FFF2-40B4-BE49-F238E27FC236}">
                  <a16:creationId xmlns="" xmlns:a16="http://schemas.microsoft.com/office/drawing/2014/main" id="{D98319B2-B324-42B8-BED1-3079085AA7C5}"/>
                </a:ext>
              </a:extLst>
            </p:cNvPr>
            <p:cNvCxnSpPr>
              <a:cxnSpLocks/>
              <a:stCxn id="365" idx="3"/>
              <a:endCxn id="376" idx="1"/>
            </p:cNvCxnSpPr>
            <p:nvPr userDrawn="1"/>
          </p:nvCxnSpPr>
          <p:spPr>
            <a:xfrm>
              <a:off x="4681461" y="6267027"/>
              <a:ext cx="1470253" cy="56805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3" name="Straight Connector 352">
              <a:extLst>
                <a:ext uri="{FF2B5EF4-FFF2-40B4-BE49-F238E27FC236}">
                  <a16:creationId xmlns="" xmlns:a16="http://schemas.microsoft.com/office/drawing/2014/main" id="{B96FD94C-F95B-406D-833C-70E89A577351}"/>
                </a:ext>
              </a:extLst>
            </p:cNvPr>
            <p:cNvCxnSpPr>
              <a:cxnSpLocks/>
              <a:stCxn id="368" idx="4"/>
              <a:endCxn id="376" idx="2"/>
            </p:cNvCxnSpPr>
            <p:nvPr userDrawn="1"/>
          </p:nvCxnSpPr>
          <p:spPr>
            <a:xfrm>
              <a:off x="5610665" y="5123204"/>
              <a:ext cx="652864" cy="171292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4" name="Straight Connector 353">
              <a:extLst>
                <a:ext uri="{FF2B5EF4-FFF2-40B4-BE49-F238E27FC236}">
                  <a16:creationId xmlns="" xmlns:a16="http://schemas.microsoft.com/office/drawing/2014/main" id="{E8D2DFFE-9FB5-44A7-A03E-5D364C50084B}"/>
                </a:ext>
              </a:extLst>
            </p:cNvPr>
            <p:cNvCxnSpPr>
              <a:cxnSpLocks/>
              <a:stCxn id="364" idx="5"/>
              <a:endCxn id="376" idx="0"/>
            </p:cNvCxnSpPr>
            <p:nvPr userDrawn="1"/>
          </p:nvCxnSpPr>
          <p:spPr>
            <a:xfrm flipH="1">
              <a:off x="6375345" y="5883908"/>
              <a:ext cx="879736" cy="95325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5" name="Straight Connector 354">
              <a:extLst>
                <a:ext uri="{FF2B5EF4-FFF2-40B4-BE49-F238E27FC236}">
                  <a16:creationId xmlns="" xmlns:a16="http://schemas.microsoft.com/office/drawing/2014/main" id="{C9A54D6E-CF38-4F1A-B8A0-48335FC16AC1}"/>
                </a:ext>
              </a:extLst>
            </p:cNvPr>
            <p:cNvCxnSpPr>
              <a:cxnSpLocks/>
              <a:stCxn id="365" idx="7"/>
              <a:endCxn id="366" idx="3"/>
            </p:cNvCxnSpPr>
            <p:nvPr userDrawn="1"/>
          </p:nvCxnSpPr>
          <p:spPr>
            <a:xfrm flipH="1" flipV="1">
              <a:off x="4457011" y="5150449"/>
              <a:ext cx="65996" cy="95812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6" name="Straight Connector 355">
              <a:extLst>
                <a:ext uri="{FF2B5EF4-FFF2-40B4-BE49-F238E27FC236}">
                  <a16:creationId xmlns="" xmlns:a16="http://schemas.microsoft.com/office/drawing/2014/main" id="{8E8D7C8A-9B6A-477E-8C4D-70627AD71626}"/>
                </a:ext>
              </a:extLst>
            </p:cNvPr>
            <p:cNvCxnSpPr>
              <a:cxnSpLocks/>
              <a:stCxn id="363" idx="7"/>
              <a:endCxn id="369" idx="3"/>
            </p:cNvCxnSpPr>
            <p:nvPr userDrawn="1"/>
          </p:nvCxnSpPr>
          <p:spPr>
            <a:xfrm flipH="1" flipV="1">
              <a:off x="7349691" y="4680947"/>
              <a:ext cx="1424418" cy="9778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7" name="Straight Connector 356">
              <a:extLst>
                <a:ext uri="{FF2B5EF4-FFF2-40B4-BE49-F238E27FC236}">
                  <a16:creationId xmlns="" xmlns:a16="http://schemas.microsoft.com/office/drawing/2014/main" id="{62F84021-BAE9-44E2-BD21-CF965A4908F0}"/>
                </a:ext>
              </a:extLst>
            </p:cNvPr>
            <p:cNvCxnSpPr>
              <a:cxnSpLocks/>
              <a:endCxn id="365" idx="4"/>
            </p:cNvCxnSpPr>
            <p:nvPr userDrawn="1"/>
          </p:nvCxnSpPr>
          <p:spPr>
            <a:xfrm flipV="1">
              <a:off x="4489041" y="6299844"/>
              <a:ext cx="113193" cy="5461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8" name="Straight Connector 357">
              <a:extLst>
                <a:ext uri="{FF2B5EF4-FFF2-40B4-BE49-F238E27FC236}">
                  <a16:creationId xmlns="" xmlns:a16="http://schemas.microsoft.com/office/drawing/2014/main" id="{7C27ACC5-BEAA-4AEA-A77F-37AEDC14C7D8}"/>
                </a:ext>
              </a:extLst>
            </p:cNvPr>
            <p:cNvCxnSpPr>
              <a:cxnSpLocks/>
              <a:stCxn id="373" idx="7"/>
              <a:endCxn id="372" idx="4"/>
            </p:cNvCxnSpPr>
            <p:nvPr userDrawn="1"/>
          </p:nvCxnSpPr>
          <p:spPr>
            <a:xfrm flipH="1" flipV="1">
              <a:off x="2274960" y="5251520"/>
              <a:ext cx="612674" cy="8754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9" name="Oval 358">
              <a:extLst>
                <a:ext uri="{FF2B5EF4-FFF2-40B4-BE49-F238E27FC236}">
                  <a16:creationId xmlns="" xmlns:a16="http://schemas.microsoft.com/office/drawing/2014/main" id="{878CA2A1-BF16-4997-97C6-09A7044BD605}"/>
                </a:ext>
              </a:extLst>
            </p:cNvPr>
            <p:cNvSpPr/>
            <p:nvPr userDrawn="1"/>
          </p:nvSpPr>
          <p:spPr>
            <a:xfrm flipH="1">
              <a:off x="11304001" y="5703017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0" name="Oval 359">
              <a:extLst>
                <a:ext uri="{FF2B5EF4-FFF2-40B4-BE49-F238E27FC236}">
                  <a16:creationId xmlns="" xmlns:a16="http://schemas.microsoft.com/office/drawing/2014/main" id="{8BDC6344-A5EB-4835-8A96-AB878D02E680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0259403" y="5528905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1" name="Oval 360">
              <a:extLst>
                <a:ext uri="{FF2B5EF4-FFF2-40B4-BE49-F238E27FC236}">
                  <a16:creationId xmlns="" xmlns:a16="http://schemas.microsoft.com/office/drawing/2014/main" id="{BB3CA4F0-B791-4FE4-919C-7796B5871CDE}"/>
                </a:ext>
              </a:extLst>
            </p:cNvPr>
            <p:cNvSpPr/>
            <p:nvPr userDrawn="1"/>
          </p:nvSpPr>
          <p:spPr>
            <a:xfrm flipH="1">
              <a:off x="10291530" y="416373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2" name="Oval 361">
              <a:extLst>
                <a:ext uri="{FF2B5EF4-FFF2-40B4-BE49-F238E27FC236}">
                  <a16:creationId xmlns="" xmlns:a16="http://schemas.microsoft.com/office/drawing/2014/main" id="{74D9D970-39EC-4123-8B8B-A597B09D830E}"/>
                </a:ext>
              </a:extLst>
            </p:cNvPr>
            <p:cNvSpPr/>
            <p:nvPr userDrawn="1"/>
          </p:nvSpPr>
          <p:spPr>
            <a:xfrm flipH="1">
              <a:off x="8727293" y="43952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3" name="Oval 362">
              <a:extLst>
                <a:ext uri="{FF2B5EF4-FFF2-40B4-BE49-F238E27FC236}">
                  <a16:creationId xmlns="" xmlns:a16="http://schemas.microsoft.com/office/drawing/2014/main" id="{540DB0C9-D8BE-4B4F-ABE4-31455BD44A34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8752231" y="5636874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4" name="Oval 363">
              <a:extLst>
                <a:ext uri="{FF2B5EF4-FFF2-40B4-BE49-F238E27FC236}">
                  <a16:creationId xmlns="" xmlns:a16="http://schemas.microsoft.com/office/drawing/2014/main" id="{1B79F4E3-63CA-48EE-A2E4-9BD0B7F82D80}"/>
                </a:ext>
              </a:extLst>
            </p:cNvPr>
            <p:cNvSpPr/>
            <p:nvPr userDrawn="1"/>
          </p:nvSpPr>
          <p:spPr>
            <a:xfrm flipH="1">
              <a:off x="7222264" y="569263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5" name="Oval 364">
              <a:extLst>
                <a:ext uri="{FF2B5EF4-FFF2-40B4-BE49-F238E27FC236}">
                  <a16:creationId xmlns="" xmlns:a16="http://schemas.microsoft.com/office/drawing/2014/main" id="{EBBF5F20-8A76-4248-B7CA-9B6C23D82793}"/>
                </a:ext>
              </a:extLst>
            </p:cNvPr>
            <p:cNvSpPr/>
            <p:nvPr userDrawn="1"/>
          </p:nvSpPr>
          <p:spPr>
            <a:xfrm flipH="1">
              <a:off x="4490190" y="607575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6" name="Oval 365">
              <a:extLst>
                <a:ext uri="{FF2B5EF4-FFF2-40B4-BE49-F238E27FC236}">
                  <a16:creationId xmlns="" xmlns:a16="http://schemas.microsoft.com/office/drawing/2014/main" id="{8EAD3832-92E6-437F-A075-EA04BB5E0854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H="1">
              <a:off x="4340946" y="501355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7" name="Oval 366">
              <a:extLst>
                <a:ext uri="{FF2B5EF4-FFF2-40B4-BE49-F238E27FC236}">
                  <a16:creationId xmlns="" xmlns:a16="http://schemas.microsoft.com/office/drawing/2014/main" id="{9962974A-BB1C-4676-BCAF-E0F7A0109EC9}"/>
                </a:ext>
              </a:extLst>
            </p:cNvPr>
            <p:cNvSpPr/>
            <p:nvPr userDrawn="1"/>
          </p:nvSpPr>
          <p:spPr>
            <a:xfrm rot="738506" flipH="1">
              <a:off x="4400716" y="382191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8" name="Oval 367">
              <a:extLst>
                <a:ext uri="{FF2B5EF4-FFF2-40B4-BE49-F238E27FC236}">
                  <a16:creationId xmlns="" xmlns:a16="http://schemas.microsoft.com/office/drawing/2014/main" id="{0934823F-100D-47ED-BFD9-B8B07B4E245B}"/>
                </a:ext>
              </a:extLst>
            </p:cNvPr>
            <p:cNvSpPr/>
            <p:nvPr userDrawn="1"/>
          </p:nvSpPr>
          <p:spPr>
            <a:xfrm rot="20935587" flipH="1">
              <a:off x="5477100" y="490120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9" name="Oval 368">
              <a:extLst>
                <a:ext uri="{FF2B5EF4-FFF2-40B4-BE49-F238E27FC236}">
                  <a16:creationId xmlns="" xmlns:a16="http://schemas.microsoft.com/office/drawing/2014/main" id="{2FAFA5E5-67D4-4E82-9619-0602BBA89A97}"/>
                </a:ext>
              </a:extLst>
            </p:cNvPr>
            <p:cNvSpPr/>
            <p:nvPr userDrawn="1"/>
          </p:nvSpPr>
          <p:spPr>
            <a:xfrm flipH="1">
              <a:off x="7158420" y="448967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0" name="Oval 369">
              <a:extLst>
                <a:ext uri="{FF2B5EF4-FFF2-40B4-BE49-F238E27FC236}">
                  <a16:creationId xmlns="" xmlns:a16="http://schemas.microsoft.com/office/drawing/2014/main" id="{F95C1264-A030-4F74-B615-A9E09B68ACF0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533834" y="314653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1" name="Oval 370">
              <a:extLst>
                <a:ext uri="{FF2B5EF4-FFF2-40B4-BE49-F238E27FC236}">
                  <a16:creationId xmlns="" xmlns:a16="http://schemas.microsoft.com/office/drawing/2014/main" id="{4FF2E79E-B3ED-4BA3-B4C4-2DC228226E52}"/>
                </a:ext>
              </a:extLst>
            </p:cNvPr>
            <p:cNvSpPr/>
            <p:nvPr userDrawn="1"/>
          </p:nvSpPr>
          <p:spPr>
            <a:xfrm flipH="1">
              <a:off x="2399072" y="3649393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2" name="Oval 371">
              <a:extLst>
                <a:ext uri="{FF2B5EF4-FFF2-40B4-BE49-F238E27FC236}">
                  <a16:creationId xmlns="" xmlns:a16="http://schemas.microsoft.com/office/drawing/2014/main" id="{0266AC30-B4CA-4DD4-B8F7-115F431C35F2}"/>
                </a:ext>
              </a:extLst>
            </p:cNvPr>
            <p:cNvSpPr/>
            <p:nvPr userDrawn="1"/>
          </p:nvSpPr>
          <p:spPr>
            <a:xfrm flipH="1">
              <a:off x="2162916" y="502743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3" name="Oval 372">
              <a:extLst>
                <a:ext uri="{FF2B5EF4-FFF2-40B4-BE49-F238E27FC236}">
                  <a16:creationId xmlns="" xmlns:a16="http://schemas.microsoft.com/office/drawing/2014/main" id="{D6DB7E34-1C9A-430B-BAA1-CAA7C58A06F4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2865756" y="610509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4" name="Oval 373">
              <a:extLst>
                <a:ext uri="{FF2B5EF4-FFF2-40B4-BE49-F238E27FC236}">
                  <a16:creationId xmlns="" xmlns:a16="http://schemas.microsoft.com/office/drawing/2014/main" id="{6E7B2507-78A0-4766-96A4-89BFB08788BA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1489475" y="455079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5" name="Chord 374">
              <a:extLst>
                <a:ext uri="{FF2B5EF4-FFF2-40B4-BE49-F238E27FC236}">
                  <a16:creationId xmlns="" xmlns:a16="http://schemas.microsoft.com/office/drawing/2014/main" id="{6756C758-72BF-4B7E-AD64-D3DEDEAFAAEB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919813" y="6746029"/>
              <a:ext cx="149392" cy="149392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6" name="Chord 375">
              <a:extLst>
                <a:ext uri="{FF2B5EF4-FFF2-40B4-BE49-F238E27FC236}">
                  <a16:creationId xmlns="" xmlns:a16="http://schemas.microsoft.com/office/drawing/2014/main" id="{3E2EF3D9-A3E0-476A-A92C-620D147A54B0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151551" y="6717004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77" name="Straight Connector 376">
              <a:extLst>
                <a:ext uri="{FF2B5EF4-FFF2-40B4-BE49-F238E27FC236}">
                  <a16:creationId xmlns="" xmlns:a16="http://schemas.microsoft.com/office/drawing/2014/main" id="{8C1BDA46-F9CF-405E-B1F8-DB453D70DF55}"/>
                </a:ext>
              </a:extLst>
            </p:cNvPr>
            <p:cNvCxnSpPr>
              <a:cxnSpLocks/>
              <a:stCxn id="375" idx="1"/>
              <a:endCxn id="363" idx="3"/>
            </p:cNvCxnSpPr>
            <p:nvPr userDrawn="1"/>
          </p:nvCxnSpPr>
          <p:spPr>
            <a:xfrm flipH="1" flipV="1">
              <a:off x="8879746" y="5764388"/>
              <a:ext cx="1040177" cy="106036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8" name="Straight Connector 377">
              <a:extLst>
                <a:ext uri="{FF2B5EF4-FFF2-40B4-BE49-F238E27FC236}">
                  <a16:creationId xmlns="" xmlns:a16="http://schemas.microsoft.com/office/drawing/2014/main" id="{D8538BDB-906F-439F-8D0A-D679C9FB6DDE}"/>
                </a:ext>
              </a:extLst>
            </p:cNvPr>
            <p:cNvCxnSpPr>
              <a:cxnSpLocks/>
              <a:stCxn id="397" idx="6"/>
              <a:endCxn id="371" idx="6"/>
            </p:cNvCxnSpPr>
            <p:nvPr userDrawn="1"/>
          </p:nvCxnSpPr>
          <p:spPr>
            <a:xfrm>
              <a:off x="1249806" y="3691601"/>
              <a:ext cx="1149266" cy="698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9" name="Straight Connector 378">
              <a:extLst>
                <a:ext uri="{FF2B5EF4-FFF2-40B4-BE49-F238E27FC236}">
                  <a16:creationId xmlns="" xmlns:a16="http://schemas.microsoft.com/office/drawing/2014/main" id="{BFAF05BF-B4FA-4BA1-B38C-5040819920C4}"/>
                </a:ext>
              </a:extLst>
            </p:cNvPr>
            <p:cNvCxnSpPr>
              <a:cxnSpLocks/>
              <a:stCxn id="394" idx="4"/>
              <a:endCxn id="400" idx="1"/>
            </p:cNvCxnSpPr>
            <p:nvPr userDrawn="1"/>
          </p:nvCxnSpPr>
          <p:spPr>
            <a:xfrm>
              <a:off x="181389" y="3694736"/>
              <a:ext cx="833340" cy="86259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0" name="Straight Connector 379">
              <a:extLst>
                <a:ext uri="{FF2B5EF4-FFF2-40B4-BE49-F238E27FC236}">
                  <a16:creationId xmlns="" xmlns:a16="http://schemas.microsoft.com/office/drawing/2014/main" id="{B48E4104-5B5A-4084-AE95-50E121B2C6A2}"/>
                </a:ext>
              </a:extLst>
            </p:cNvPr>
            <p:cNvCxnSpPr>
              <a:cxnSpLocks/>
              <a:stCxn id="400" idx="4"/>
              <a:endCxn id="399" idx="0"/>
            </p:cNvCxnSpPr>
            <p:nvPr userDrawn="1"/>
          </p:nvCxnSpPr>
          <p:spPr>
            <a:xfrm flipH="1">
              <a:off x="990250" y="4724846"/>
              <a:ext cx="93868" cy="726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1" name="Straight Connector 380">
              <a:extLst>
                <a:ext uri="{FF2B5EF4-FFF2-40B4-BE49-F238E27FC236}">
                  <a16:creationId xmlns="" xmlns:a16="http://schemas.microsoft.com/office/drawing/2014/main" id="{94A42C92-870A-40B6-B1D0-FAACCDF175CC}"/>
                </a:ext>
              </a:extLst>
            </p:cNvPr>
            <p:cNvCxnSpPr>
              <a:cxnSpLocks/>
              <a:stCxn id="398" idx="3"/>
            </p:cNvCxnSpPr>
            <p:nvPr userDrawn="1"/>
          </p:nvCxnSpPr>
          <p:spPr>
            <a:xfrm flipH="1">
              <a:off x="994391" y="6664731"/>
              <a:ext cx="195332" cy="1932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2" name="Straight Connector 381">
              <a:extLst>
                <a:ext uri="{FF2B5EF4-FFF2-40B4-BE49-F238E27FC236}">
                  <a16:creationId xmlns="" xmlns:a16="http://schemas.microsoft.com/office/drawing/2014/main" id="{35521C61-4F00-4DE2-A5FE-E1964E75D36D}"/>
                </a:ext>
              </a:extLst>
            </p:cNvPr>
            <p:cNvCxnSpPr>
              <a:cxnSpLocks/>
              <a:stCxn id="398" idx="0"/>
              <a:endCxn id="399" idx="4"/>
            </p:cNvCxnSpPr>
            <p:nvPr userDrawn="1"/>
          </p:nvCxnSpPr>
          <p:spPr>
            <a:xfrm flipH="1" flipV="1">
              <a:off x="990250" y="5745345"/>
              <a:ext cx="303555" cy="66811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3" name="Straight Connector 382">
              <a:extLst>
                <a:ext uri="{FF2B5EF4-FFF2-40B4-BE49-F238E27FC236}">
                  <a16:creationId xmlns="" xmlns:a16="http://schemas.microsoft.com/office/drawing/2014/main" id="{A1D8D2D0-30D2-4EEA-A8CA-8E476929E7C2}"/>
                </a:ext>
              </a:extLst>
            </p:cNvPr>
            <p:cNvCxnSpPr>
              <a:cxnSpLocks/>
              <a:stCxn id="408" idx="1"/>
              <a:endCxn id="394" idx="3"/>
            </p:cNvCxnSpPr>
            <p:nvPr userDrawn="1"/>
          </p:nvCxnSpPr>
          <p:spPr>
            <a:xfrm flipV="1">
              <a:off x="7025" y="3684478"/>
              <a:ext cx="62174" cy="10396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4" name="Straight Connector 383">
              <a:extLst>
                <a:ext uri="{FF2B5EF4-FFF2-40B4-BE49-F238E27FC236}">
                  <a16:creationId xmlns="" xmlns:a16="http://schemas.microsoft.com/office/drawing/2014/main" id="{1225D5A2-73D1-497E-922B-4C790347414B}"/>
                </a:ext>
              </a:extLst>
            </p:cNvPr>
            <p:cNvCxnSpPr>
              <a:cxnSpLocks/>
              <a:stCxn id="399" idx="2"/>
              <a:endCxn id="408" idx="0"/>
            </p:cNvCxnSpPr>
            <p:nvPr userDrawn="1"/>
          </p:nvCxnSpPr>
          <p:spPr>
            <a:xfrm flipH="1" flipV="1">
              <a:off x="4947" y="4947737"/>
              <a:ext cx="838109" cy="65041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5" name="Straight Connector 384">
              <a:extLst>
                <a:ext uri="{FF2B5EF4-FFF2-40B4-BE49-F238E27FC236}">
                  <a16:creationId xmlns="" xmlns:a16="http://schemas.microsoft.com/office/drawing/2014/main" id="{EA54123A-E710-434C-BE12-7C9F412AB917}"/>
                </a:ext>
              </a:extLst>
            </p:cNvPr>
            <p:cNvCxnSpPr>
              <a:cxnSpLocks/>
              <a:stCxn id="398" idx="1"/>
            </p:cNvCxnSpPr>
            <p:nvPr userDrawn="1"/>
          </p:nvCxnSpPr>
          <p:spPr>
            <a:xfrm flipH="1">
              <a:off x="0" y="6456567"/>
              <a:ext cx="1189723" cy="1905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6" name="Straight Connector 385">
              <a:extLst>
                <a:ext uri="{FF2B5EF4-FFF2-40B4-BE49-F238E27FC236}">
                  <a16:creationId xmlns="" xmlns:a16="http://schemas.microsoft.com/office/drawing/2014/main" id="{A05C7F84-C23C-4A1C-8F2F-772AC8FCE992}"/>
                </a:ext>
              </a:extLst>
            </p:cNvPr>
            <p:cNvCxnSpPr>
              <a:cxnSpLocks/>
              <a:stCxn id="371" idx="1"/>
              <a:endCxn id="278" idx="0"/>
            </p:cNvCxnSpPr>
            <p:nvPr userDrawn="1"/>
          </p:nvCxnSpPr>
          <p:spPr>
            <a:xfrm flipV="1">
              <a:off x="2590343" y="2989715"/>
              <a:ext cx="770893" cy="69249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7" name="Straight Connector 386">
              <a:extLst>
                <a:ext uri="{FF2B5EF4-FFF2-40B4-BE49-F238E27FC236}">
                  <a16:creationId xmlns="" xmlns:a16="http://schemas.microsoft.com/office/drawing/2014/main" id="{2DD35B3D-BA7F-46E0-8723-E3631B08652C}"/>
                </a:ext>
              </a:extLst>
            </p:cNvPr>
            <p:cNvCxnSpPr>
              <a:cxnSpLocks/>
              <a:stCxn id="396" idx="6"/>
              <a:endCxn id="395" idx="2"/>
            </p:cNvCxnSpPr>
            <p:nvPr userDrawn="1"/>
          </p:nvCxnSpPr>
          <p:spPr>
            <a:xfrm>
              <a:off x="683818" y="2689233"/>
              <a:ext cx="1046792" cy="26097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8" name="Straight Connector 387">
              <a:extLst>
                <a:ext uri="{FF2B5EF4-FFF2-40B4-BE49-F238E27FC236}">
                  <a16:creationId xmlns="" xmlns:a16="http://schemas.microsoft.com/office/drawing/2014/main" id="{91A646F6-823B-4C58-9AA7-1D1D5C1203E1}"/>
                </a:ext>
              </a:extLst>
            </p:cNvPr>
            <p:cNvCxnSpPr>
              <a:cxnSpLocks/>
              <a:stCxn id="394" idx="7"/>
              <a:endCxn id="396" idx="3"/>
            </p:cNvCxnSpPr>
            <p:nvPr userDrawn="1"/>
          </p:nvCxnSpPr>
          <p:spPr>
            <a:xfrm flipV="1">
              <a:off x="206155" y="2793315"/>
              <a:ext cx="226387" cy="63057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9" name="Straight Connector 388">
              <a:extLst>
                <a:ext uri="{FF2B5EF4-FFF2-40B4-BE49-F238E27FC236}">
                  <a16:creationId xmlns="" xmlns:a16="http://schemas.microsoft.com/office/drawing/2014/main" id="{6D46DAEA-09F6-492D-B8E0-A21B47CAA28A}"/>
                </a:ext>
              </a:extLst>
            </p:cNvPr>
            <p:cNvCxnSpPr>
              <a:cxnSpLocks/>
              <a:stCxn id="394" idx="5"/>
              <a:endCxn id="397" idx="2"/>
            </p:cNvCxnSpPr>
            <p:nvPr userDrawn="1"/>
          </p:nvCxnSpPr>
          <p:spPr>
            <a:xfrm>
              <a:off x="267973" y="3622660"/>
              <a:ext cx="785574" cy="689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0" name="Straight Connector 389">
              <a:extLst>
                <a:ext uri="{FF2B5EF4-FFF2-40B4-BE49-F238E27FC236}">
                  <a16:creationId xmlns="" xmlns:a16="http://schemas.microsoft.com/office/drawing/2014/main" id="{ED2E067B-71A9-49B0-8D1F-1835CFAA3B01}"/>
                </a:ext>
              </a:extLst>
            </p:cNvPr>
            <p:cNvCxnSpPr>
              <a:cxnSpLocks/>
              <a:stCxn id="395" idx="3"/>
              <a:endCxn id="397" idx="7"/>
            </p:cNvCxnSpPr>
            <p:nvPr userDrawn="1"/>
          </p:nvCxnSpPr>
          <p:spPr>
            <a:xfrm flipH="1">
              <a:off x="1221065" y="3059892"/>
              <a:ext cx="554979" cy="56232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1" name="Straight Connector 390">
              <a:extLst>
                <a:ext uri="{FF2B5EF4-FFF2-40B4-BE49-F238E27FC236}">
                  <a16:creationId xmlns="" xmlns:a16="http://schemas.microsoft.com/office/drawing/2014/main" id="{98826402-6BFE-4BED-BD3C-DCA8D2F95726}"/>
                </a:ext>
              </a:extLst>
            </p:cNvPr>
            <p:cNvCxnSpPr>
              <a:cxnSpLocks/>
              <a:stCxn id="397" idx="4"/>
              <a:endCxn id="400" idx="0"/>
            </p:cNvCxnSpPr>
            <p:nvPr userDrawn="1"/>
          </p:nvCxnSpPr>
          <p:spPr>
            <a:xfrm flipH="1">
              <a:off x="1084118" y="3789730"/>
              <a:ext cx="67559" cy="7388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2" name="Straight Connector 391">
              <a:extLst>
                <a:ext uri="{FF2B5EF4-FFF2-40B4-BE49-F238E27FC236}">
                  <a16:creationId xmlns="" xmlns:a16="http://schemas.microsoft.com/office/drawing/2014/main" id="{4283BC04-5A9A-4998-94C5-677EC4F54078}"/>
                </a:ext>
              </a:extLst>
            </p:cNvPr>
            <p:cNvCxnSpPr>
              <a:cxnSpLocks/>
              <a:stCxn id="373" idx="2"/>
              <a:endCxn id="398" idx="2"/>
            </p:cNvCxnSpPr>
            <p:nvPr userDrawn="1"/>
          </p:nvCxnSpPr>
          <p:spPr>
            <a:xfrm flipH="1">
              <a:off x="1146611" y="6179786"/>
              <a:ext cx="1868537" cy="38086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3" name="Straight Connector 392">
              <a:extLst>
                <a:ext uri="{FF2B5EF4-FFF2-40B4-BE49-F238E27FC236}">
                  <a16:creationId xmlns="" xmlns:a16="http://schemas.microsoft.com/office/drawing/2014/main" id="{E76897A9-35C0-4407-BE22-65984E82A18C}"/>
                </a:ext>
              </a:extLst>
            </p:cNvPr>
            <p:cNvCxnSpPr>
              <a:cxnSpLocks/>
              <a:endCxn id="398" idx="5"/>
            </p:cNvCxnSpPr>
            <p:nvPr userDrawn="1"/>
          </p:nvCxnSpPr>
          <p:spPr>
            <a:xfrm flipH="1" flipV="1">
              <a:off x="1397887" y="6664731"/>
              <a:ext cx="704210" cy="27636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4" name="Oval 393">
              <a:extLst>
                <a:ext uri="{FF2B5EF4-FFF2-40B4-BE49-F238E27FC236}">
                  <a16:creationId xmlns="" xmlns:a16="http://schemas.microsoft.com/office/drawing/2014/main" id="{8132CE5B-EA5A-47E5-B63D-469CDC8D6889}"/>
                </a:ext>
              </a:extLst>
            </p:cNvPr>
            <p:cNvSpPr/>
            <p:nvPr userDrawn="1"/>
          </p:nvSpPr>
          <p:spPr>
            <a:xfrm rot="20563470">
              <a:off x="-9517" y="3406988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5" name="Oval 394">
              <a:extLst>
                <a:ext uri="{FF2B5EF4-FFF2-40B4-BE49-F238E27FC236}">
                  <a16:creationId xmlns="" xmlns:a16="http://schemas.microsoft.com/office/drawing/2014/main" id="{6F9BCDB4-C474-4F0A-A936-26A99DA5496F}"/>
                </a:ext>
              </a:extLst>
            </p:cNvPr>
            <p:cNvSpPr/>
            <p:nvPr userDrawn="1"/>
          </p:nvSpPr>
          <p:spPr>
            <a:xfrm>
              <a:off x="1730610" y="2795084"/>
              <a:ext cx="310242" cy="31024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6" name="Oval 395">
              <a:extLst>
                <a:ext uri="{FF2B5EF4-FFF2-40B4-BE49-F238E27FC236}">
                  <a16:creationId xmlns="" xmlns:a16="http://schemas.microsoft.com/office/drawing/2014/main" id="{576861BB-37F7-4F1E-8C75-87CB8BE4F22A}"/>
                </a:ext>
              </a:extLst>
            </p:cNvPr>
            <p:cNvSpPr/>
            <p:nvPr userDrawn="1"/>
          </p:nvSpPr>
          <p:spPr>
            <a:xfrm>
              <a:off x="389430" y="2542039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7" name="Oval 396">
              <a:extLst>
                <a:ext uri="{FF2B5EF4-FFF2-40B4-BE49-F238E27FC236}">
                  <a16:creationId xmlns="" xmlns:a16="http://schemas.microsoft.com/office/drawing/2014/main" id="{B011BB99-8702-4FF4-97F0-7C799968985C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053547" y="3593471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8" name="Oval 397">
              <a:extLst>
                <a:ext uri="{FF2B5EF4-FFF2-40B4-BE49-F238E27FC236}">
                  <a16:creationId xmlns="" xmlns:a16="http://schemas.microsoft.com/office/drawing/2014/main" id="{294BEE3B-8B5E-4CE4-9BEE-156B358F9C5B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146611" y="6413455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9" name="Oval 398">
              <a:extLst>
                <a:ext uri="{FF2B5EF4-FFF2-40B4-BE49-F238E27FC236}">
                  <a16:creationId xmlns="" xmlns:a16="http://schemas.microsoft.com/office/drawing/2014/main" id="{4BCDBE67-7D49-4203-ABB7-93E821083C64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843056" y="5450957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0" name="Oval 399">
              <a:extLst>
                <a:ext uri="{FF2B5EF4-FFF2-40B4-BE49-F238E27FC236}">
                  <a16:creationId xmlns="" xmlns:a16="http://schemas.microsoft.com/office/drawing/2014/main" id="{DB377BA2-695F-4614-9E71-1DD05273C5EC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985988" y="4528587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01" name="Straight Connector 400">
              <a:extLst>
                <a:ext uri="{FF2B5EF4-FFF2-40B4-BE49-F238E27FC236}">
                  <a16:creationId xmlns="" xmlns:a16="http://schemas.microsoft.com/office/drawing/2014/main" id="{7A3D84BE-297F-4721-916A-0E1CBC17BB70}"/>
                </a:ext>
              </a:extLst>
            </p:cNvPr>
            <p:cNvCxnSpPr>
              <a:cxnSpLocks/>
              <a:stCxn id="400" idx="3"/>
            </p:cNvCxnSpPr>
            <p:nvPr userDrawn="1"/>
          </p:nvCxnSpPr>
          <p:spPr>
            <a:xfrm flipH="1">
              <a:off x="125106" y="4696105"/>
              <a:ext cx="889623" cy="1628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2" name="Straight Connector 401">
              <a:extLst>
                <a:ext uri="{FF2B5EF4-FFF2-40B4-BE49-F238E27FC236}">
                  <a16:creationId xmlns="" xmlns:a16="http://schemas.microsoft.com/office/drawing/2014/main" id="{314C23E8-9A40-4122-9EAA-F8CB0E8D61E2}"/>
                </a:ext>
              </a:extLst>
            </p:cNvPr>
            <p:cNvCxnSpPr>
              <a:cxnSpLocks/>
              <a:stCxn id="396" idx="4"/>
              <a:endCxn id="397" idx="1"/>
            </p:cNvCxnSpPr>
            <p:nvPr userDrawn="1"/>
          </p:nvCxnSpPr>
          <p:spPr>
            <a:xfrm>
              <a:off x="536624" y="2836427"/>
              <a:ext cx="545664" cy="78578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3" name="Oval 402">
              <a:extLst>
                <a:ext uri="{FF2B5EF4-FFF2-40B4-BE49-F238E27FC236}">
                  <a16:creationId xmlns="" xmlns:a16="http://schemas.microsoft.com/office/drawing/2014/main" id="{E9B3E96D-BA3E-4DE3-AA50-A7A486F4CCE3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972557" y="2874980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04" name="Straight Connector 403">
              <a:extLst>
                <a:ext uri="{FF2B5EF4-FFF2-40B4-BE49-F238E27FC236}">
                  <a16:creationId xmlns="" xmlns:a16="http://schemas.microsoft.com/office/drawing/2014/main" id="{3DEC9911-F288-48D9-8191-DDCCAB238BD7}"/>
                </a:ext>
              </a:extLst>
            </p:cNvPr>
            <p:cNvCxnSpPr>
              <a:cxnSpLocks/>
              <a:stCxn id="403" idx="3"/>
              <a:endCxn id="367" idx="0"/>
            </p:cNvCxnSpPr>
            <p:nvPr userDrawn="1"/>
          </p:nvCxnSpPr>
          <p:spPr>
            <a:xfrm flipH="1">
              <a:off x="4536645" y="3042498"/>
              <a:ext cx="464653" cy="78199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5" name="Straight Connector 404">
              <a:extLst>
                <a:ext uri="{FF2B5EF4-FFF2-40B4-BE49-F238E27FC236}">
                  <a16:creationId xmlns="" xmlns:a16="http://schemas.microsoft.com/office/drawing/2014/main" id="{F1417A49-79DF-40F5-AE11-4693B48CB778}"/>
                </a:ext>
              </a:extLst>
            </p:cNvPr>
            <p:cNvCxnSpPr>
              <a:cxnSpLocks/>
              <a:stCxn id="403" idx="2"/>
              <a:endCxn id="278" idx="6"/>
            </p:cNvCxnSpPr>
            <p:nvPr userDrawn="1"/>
          </p:nvCxnSpPr>
          <p:spPr>
            <a:xfrm flipH="1" flipV="1">
              <a:off x="3501498" y="2915999"/>
              <a:ext cx="1471059" cy="57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6" name="Straight Connector 405">
              <a:extLst>
                <a:ext uri="{FF2B5EF4-FFF2-40B4-BE49-F238E27FC236}">
                  <a16:creationId xmlns="" xmlns:a16="http://schemas.microsoft.com/office/drawing/2014/main" id="{322CA76D-BB52-4635-A4B3-C8FC23584246}"/>
                </a:ext>
              </a:extLst>
            </p:cNvPr>
            <p:cNvCxnSpPr>
              <a:cxnSpLocks/>
              <a:stCxn id="396" idx="7"/>
              <a:endCxn id="280" idx="1"/>
            </p:cNvCxnSpPr>
            <p:nvPr userDrawn="1"/>
          </p:nvCxnSpPr>
          <p:spPr>
            <a:xfrm flipV="1">
              <a:off x="640706" y="1905029"/>
              <a:ext cx="785344" cy="68012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7" name="Straight Connector 406">
              <a:extLst>
                <a:ext uri="{FF2B5EF4-FFF2-40B4-BE49-F238E27FC236}">
                  <a16:creationId xmlns="" xmlns:a16="http://schemas.microsoft.com/office/drawing/2014/main" id="{2D35160C-A84B-4747-9CB3-1522E289FBD5}"/>
                </a:ext>
              </a:extLst>
            </p:cNvPr>
            <p:cNvCxnSpPr>
              <a:cxnSpLocks/>
              <a:endCxn id="396" idx="1"/>
            </p:cNvCxnSpPr>
            <p:nvPr userDrawn="1"/>
          </p:nvCxnSpPr>
          <p:spPr>
            <a:xfrm>
              <a:off x="-60734" y="2344833"/>
              <a:ext cx="493276" cy="2403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8" name="Chord 407">
              <a:extLst>
                <a:ext uri="{FF2B5EF4-FFF2-40B4-BE49-F238E27FC236}">
                  <a16:creationId xmlns="" xmlns:a16="http://schemas.microsoft.com/office/drawing/2014/main" id="{6B27212D-2798-4AD9-AC3A-8C5E834AD6DD}"/>
                </a:ext>
              </a:extLst>
            </p:cNvPr>
            <p:cNvSpPr>
              <a:spLocks noChangeAspect="1"/>
            </p:cNvSpPr>
            <p:nvPr userDrawn="1"/>
          </p:nvSpPr>
          <p:spPr>
            <a:xfrm rot="5400000" flipH="1">
              <a:off x="-98982" y="4723943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09" name="Straight Connector 408">
              <a:extLst>
                <a:ext uri="{FF2B5EF4-FFF2-40B4-BE49-F238E27FC236}">
                  <a16:creationId xmlns="" xmlns:a16="http://schemas.microsoft.com/office/drawing/2014/main" id="{086D1ADC-56E3-4999-B0A4-6650F3108C59}"/>
                </a:ext>
              </a:extLst>
            </p:cNvPr>
            <p:cNvCxnSpPr>
              <a:cxnSpLocks/>
              <a:stCxn id="399" idx="3"/>
            </p:cNvCxnSpPr>
            <p:nvPr userDrawn="1"/>
          </p:nvCxnSpPr>
          <p:spPr>
            <a:xfrm flipH="1">
              <a:off x="0" y="5702233"/>
              <a:ext cx="886168" cy="5647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0" name="Straight Connector 409">
              <a:extLst>
                <a:ext uri="{FF2B5EF4-FFF2-40B4-BE49-F238E27FC236}">
                  <a16:creationId xmlns="" xmlns:a16="http://schemas.microsoft.com/office/drawing/2014/main" id="{1E950FD6-536E-4218-A603-5A5332A0129B}"/>
                </a:ext>
              </a:extLst>
            </p:cNvPr>
            <p:cNvCxnSpPr>
              <a:cxnSpLocks/>
              <a:stCxn id="395" idx="6"/>
              <a:endCxn id="278" idx="1"/>
            </p:cNvCxnSpPr>
            <p:nvPr userDrawn="1"/>
          </p:nvCxnSpPr>
          <p:spPr>
            <a:xfrm flipV="1">
              <a:off x="2040852" y="2934851"/>
              <a:ext cx="1254476" cy="15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1" name="Straight Connector 410">
              <a:extLst>
                <a:ext uri="{FF2B5EF4-FFF2-40B4-BE49-F238E27FC236}">
                  <a16:creationId xmlns="" xmlns:a16="http://schemas.microsoft.com/office/drawing/2014/main" id="{0E885CE6-42FA-49CE-89BC-EDFA13DF5A28}"/>
                </a:ext>
              </a:extLst>
            </p:cNvPr>
            <p:cNvCxnSpPr>
              <a:cxnSpLocks/>
              <a:stCxn id="395" idx="5"/>
              <a:endCxn id="371" idx="0"/>
            </p:cNvCxnSpPr>
            <p:nvPr userDrawn="1"/>
          </p:nvCxnSpPr>
          <p:spPr>
            <a:xfrm>
              <a:off x="1995418" y="3059892"/>
              <a:ext cx="515698" cy="58950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2" name="Straight Connector 411">
              <a:extLst>
                <a:ext uri="{FF2B5EF4-FFF2-40B4-BE49-F238E27FC236}">
                  <a16:creationId xmlns="" xmlns:a16="http://schemas.microsoft.com/office/drawing/2014/main" id="{BF5F2EED-218B-4400-986A-2F96EAD344F9}"/>
                </a:ext>
              </a:extLst>
            </p:cNvPr>
            <p:cNvCxnSpPr>
              <a:cxnSpLocks/>
              <a:stCxn id="280" idx="0"/>
              <a:endCxn id="395" idx="0"/>
            </p:cNvCxnSpPr>
            <p:nvPr userDrawn="1"/>
          </p:nvCxnSpPr>
          <p:spPr>
            <a:xfrm>
              <a:off x="1505277" y="1937846"/>
              <a:ext cx="380454" cy="85723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3" name="Straight Connector 412">
              <a:extLst>
                <a:ext uri="{FF2B5EF4-FFF2-40B4-BE49-F238E27FC236}">
                  <a16:creationId xmlns="" xmlns:a16="http://schemas.microsoft.com/office/drawing/2014/main" id="{CD329DFC-0260-43E0-A7A8-11B87A39E487}"/>
                </a:ext>
              </a:extLst>
            </p:cNvPr>
            <p:cNvCxnSpPr>
              <a:cxnSpLocks/>
              <a:stCxn id="400" idx="5"/>
              <a:endCxn id="372" idx="7"/>
            </p:cNvCxnSpPr>
            <p:nvPr userDrawn="1"/>
          </p:nvCxnSpPr>
          <p:spPr>
            <a:xfrm>
              <a:off x="1153506" y="4696105"/>
              <a:ext cx="1042227" cy="36414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4" name="Straight Connector 413">
              <a:extLst>
                <a:ext uri="{FF2B5EF4-FFF2-40B4-BE49-F238E27FC236}">
                  <a16:creationId xmlns="" xmlns:a16="http://schemas.microsoft.com/office/drawing/2014/main" id="{569A683C-6FE4-4272-BB94-C47781F916BE}"/>
                </a:ext>
              </a:extLst>
            </p:cNvPr>
            <p:cNvCxnSpPr>
              <a:cxnSpLocks/>
              <a:stCxn id="367" idx="7"/>
              <a:endCxn id="278" idx="7"/>
            </p:cNvCxnSpPr>
            <p:nvPr userDrawn="1"/>
          </p:nvCxnSpPr>
          <p:spPr>
            <a:xfrm flipH="1" flipV="1">
              <a:off x="3446634" y="2981907"/>
              <a:ext cx="1005609" cy="85776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5" name="Straight Connector 414">
              <a:extLst>
                <a:ext uri="{FF2B5EF4-FFF2-40B4-BE49-F238E27FC236}">
                  <a16:creationId xmlns="" xmlns:a16="http://schemas.microsoft.com/office/drawing/2014/main" id="{9A9D56BA-219C-499F-8FDA-E0331F10B604}"/>
                </a:ext>
              </a:extLst>
            </p:cNvPr>
            <p:cNvCxnSpPr>
              <a:cxnSpLocks/>
              <a:stCxn id="296" idx="7"/>
              <a:endCxn id="403" idx="0"/>
            </p:cNvCxnSpPr>
            <p:nvPr userDrawn="1"/>
          </p:nvCxnSpPr>
          <p:spPr>
            <a:xfrm>
              <a:off x="5065787" y="2247314"/>
              <a:ext cx="4900" cy="62766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6" name="Straight Connector 415">
              <a:extLst>
                <a:ext uri="{FF2B5EF4-FFF2-40B4-BE49-F238E27FC236}">
                  <a16:creationId xmlns="" xmlns:a16="http://schemas.microsoft.com/office/drawing/2014/main" id="{86E291E7-0207-4B1B-9647-CB344D8CEE4B}"/>
                </a:ext>
              </a:extLst>
            </p:cNvPr>
            <p:cNvCxnSpPr>
              <a:cxnSpLocks/>
              <a:stCxn id="370" idx="7"/>
              <a:endCxn id="285" idx="0"/>
            </p:cNvCxnSpPr>
            <p:nvPr userDrawn="1"/>
          </p:nvCxnSpPr>
          <p:spPr>
            <a:xfrm flipH="1" flipV="1">
              <a:off x="6285610" y="2383792"/>
              <a:ext cx="270102" cy="78461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7" name="Straight Connector 416">
              <a:extLst>
                <a:ext uri="{FF2B5EF4-FFF2-40B4-BE49-F238E27FC236}">
                  <a16:creationId xmlns="" xmlns:a16="http://schemas.microsoft.com/office/drawing/2014/main" id="{B4C95059-0258-4D7B-B44A-A642694C4145}"/>
                </a:ext>
              </a:extLst>
            </p:cNvPr>
            <p:cNvCxnSpPr>
              <a:cxnSpLocks/>
              <a:stCxn id="370" idx="6"/>
              <a:endCxn id="403" idx="5"/>
            </p:cNvCxnSpPr>
            <p:nvPr userDrawn="1"/>
          </p:nvCxnSpPr>
          <p:spPr>
            <a:xfrm flipH="1" flipV="1">
              <a:off x="5140075" y="3042498"/>
              <a:ext cx="1393759" cy="1787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8" name="Straight Connector 417">
              <a:extLst>
                <a:ext uri="{FF2B5EF4-FFF2-40B4-BE49-F238E27FC236}">
                  <a16:creationId xmlns="" xmlns:a16="http://schemas.microsoft.com/office/drawing/2014/main" id="{764AE964-6EC8-472E-AB76-A3C96583EA7F}"/>
                </a:ext>
              </a:extLst>
            </p:cNvPr>
            <p:cNvCxnSpPr>
              <a:cxnSpLocks/>
              <a:stCxn id="286" idx="0"/>
              <a:endCxn id="370" idx="1"/>
            </p:cNvCxnSpPr>
            <p:nvPr userDrawn="1"/>
          </p:nvCxnSpPr>
          <p:spPr>
            <a:xfrm flipH="1">
              <a:off x="6661348" y="1834225"/>
              <a:ext cx="1076455" cy="133418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9" name="Straight Connector 418">
              <a:extLst>
                <a:ext uri="{FF2B5EF4-FFF2-40B4-BE49-F238E27FC236}">
                  <a16:creationId xmlns="" xmlns:a16="http://schemas.microsoft.com/office/drawing/2014/main" id="{3869F9BA-9BC4-4018-A4A5-6DF8F88EBD15}"/>
                </a:ext>
              </a:extLst>
            </p:cNvPr>
            <p:cNvCxnSpPr>
              <a:cxnSpLocks/>
              <a:stCxn id="426" idx="0"/>
              <a:endCxn id="425" idx="4"/>
            </p:cNvCxnSpPr>
            <p:nvPr userDrawn="1"/>
          </p:nvCxnSpPr>
          <p:spPr>
            <a:xfrm>
              <a:off x="9621563" y="3044363"/>
              <a:ext cx="760622" cy="3161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0" name="Straight Connector 419">
              <a:extLst>
                <a:ext uri="{FF2B5EF4-FFF2-40B4-BE49-F238E27FC236}">
                  <a16:creationId xmlns="" xmlns:a16="http://schemas.microsoft.com/office/drawing/2014/main" id="{6B584D9E-C721-4253-9A84-131513298BDB}"/>
                </a:ext>
              </a:extLst>
            </p:cNvPr>
            <p:cNvCxnSpPr>
              <a:cxnSpLocks/>
              <a:stCxn id="294" idx="0"/>
              <a:endCxn id="425" idx="5"/>
            </p:cNvCxnSpPr>
            <p:nvPr userDrawn="1"/>
          </p:nvCxnSpPr>
          <p:spPr>
            <a:xfrm>
              <a:off x="10349083" y="2680523"/>
              <a:ext cx="90128" cy="61593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1" name="Straight Connector 420">
              <a:extLst>
                <a:ext uri="{FF2B5EF4-FFF2-40B4-BE49-F238E27FC236}">
                  <a16:creationId xmlns="" xmlns:a16="http://schemas.microsoft.com/office/drawing/2014/main" id="{D4005D83-FAEA-43E2-B5B4-5DE4DB493913}"/>
                </a:ext>
              </a:extLst>
            </p:cNvPr>
            <p:cNvCxnSpPr>
              <a:cxnSpLocks/>
              <a:stCxn id="293" idx="0"/>
              <a:endCxn id="426" idx="6"/>
            </p:cNvCxnSpPr>
            <p:nvPr userDrawn="1"/>
          </p:nvCxnSpPr>
          <p:spPr>
            <a:xfrm>
              <a:off x="9306676" y="1739765"/>
              <a:ext cx="245878" cy="116196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2" name="Straight Connector 421">
              <a:extLst>
                <a:ext uri="{FF2B5EF4-FFF2-40B4-BE49-F238E27FC236}">
                  <a16:creationId xmlns="" xmlns:a16="http://schemas.microsoft.com/office/drawing/2014/main" id="{A9811511-1438-48C4-AE7B-7759240D7D90}"/>
                </a:ext>
              </a:extLst>
            </p:cNvPr>
            <p:cNvCxnSpPr>
              <a:cxnSpLocks/>
              <a:stCxn id="370" idx="1"/>
              <a:endCxn id="427" idx="5"/>
            </p:cNvCxnSpPr>
            <p:nvPr userDrawn="1"/>
          </p:nvCxnSpPr>
          <p:spPr>
            <a:xfrm>
              <a:off x="6661348" y="3168408"/>
              <a:ext cx="1391015" cy="190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3" name="Straight Connector 422">
              <a:extLst>
                <a:ext uri="{FF2B5EF4-FFF2-40B4-BE49-F238E27FC236}">
                  <a16:creationId xmlns="" xmlns:a16="http://schemas.microsoft.com/office/drawing/2014/main" id="{280B67A6-A8A8-429D-BC56-7C79F2EB1AE9}"/>
                </a:ext>
              </a:extLst>
            </p:cNvPr>
            <p:cNvCxnSpPr>
              <a:cxnSpLocks/>
              <a:stCxn id="286" idx="0"/>
              <a:endCxn id="427" idx="5"/>
            </p:cNvCxnSpPr>
            <p:nvPr userDrawn="1"/>
          </p:nvCxnSpPr>
          <p:spPr>
            <a:xfrm>
              <a:off x="7737803" y="1834225"/>
              <a:ext cx="314560" cy="13532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4" name="Straight Connector 423">
              <a:extLst>
                <a:ext uri="{FF2B5EF4-FFF2-40B4-BE49-F238E27FC236}">
                  <a16:creationId xmlns="" xmlns:a16="http://schemas.microsoft.com/office/drawing/2014/main" id="{89DDF064-5DE0-465B-AF03-CCEB5455E7FC}"/>
                </a:ext>
              </a:extLst>
            </p:cNvPr>
            <p:cNvCxnSpPr>
              <a:cxnSpLocks/>
              <a:stCxn id="427" idx="7"/>
              <a:endCxn id="426" idx="4"/>
            </p:cNvCxnSpPr>
            <p:nvPr userDrawn="1"/>
          </p:nvCxnSpPr>
          <p:spPr>
            <a:xfrm flipV="1">
              <a:off x="8152134" y="2970735"/>
              <a:ext cx="1257783" cy="25141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5" name="Oval 424">
              <a:extLst>
                <a:ext uri="{FF2B5EF4-FFF2-40B4-BE49-F238E27FC236}">
                  <a16:creationId xmlns="" xmlns:a16="http://schemas.microsoft.com/office/drawing/2014/main" id="{58890C6A-C402-4922-8287-B3DA7C59A36E}"/>
                </a:ext>
              </a:extLst>
            </p:cNvPr>
            <p:cNvSpPr/>
            <p:nvPr userDrawn="1"/>
          </p:nvSpPr>
          <p:spPr>
            <a:xfrm rot="17350916" flipV="1">
              <a:off x="10375964" y="3285269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6" name="Oval 425">
              <a:extLst>
                <a:ext uri="{FF2B5EF4-FFF2-40B4-BE49-F238E27FC236}">
                  <a16:creationId xmlns="" xmlns:a16="http://schemas.microsoft.com/office/drawing/2014/main" id="{B1E69AAC-28E4-4708-9740-5C1946843BF7}"/>
                </a:ext>
              </a:extLst>
            </p:cNvPr>
            <p:cNvSpPr/>
            <p:nvPr userDrawn="1"/>
          </p:nvSpPr>
          <p:spPr>
            <a:xfrm rot="17350916" flipV="1">
              <a:off x="9403696" y="289550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7" name="Oval 426">
              <a:extLst>
                <a:ext uri="{FF2B5EF4-FFF2-40B4-BE49-F238E27FC236}">
                  <a16:creationId xmlns="" xmlns:a16="http://schemas.microsoft.com/office/drawing/2014/main" id="{1B943F2C-5117-4403-91C2-154765D07333}"/>
                </a:ext>
              </a:extLst>
            </p:cNvPr>
            <p:cNvSpPr>
              <a:spLocks noChangeAspect="1"/>
            </p:cNvSpPr>
            <p:nvPr userDrawn="1"/>
          </p:nvSpPr>
          <p:spPr>
            <a:xfrm rot="17350916" flipV="1">
              <a:off x="8010198" y="317998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28" name="Straight Connector 427">
              <a:extLst>
                <a:ext uri="{FF2B5EF4-FFF2-40B4-BE49-F238E27FC236}">
                  <a16:creationId xmlns="" xmlns:a16="http://schemas.microsoft.com/office/drawing/2014/main" id="{68CDCF47-3919-4B64-AF50-EE33AA51D80C}"/>
                </a:ext>
              </a:extLst>
            </p:cNvPr>
            <p:cNvCxnSpPr>
              <a:cxnSpLocks/>
              <a:stCxn id="291" idx="0"/>
              <a:endCxn id="425" idx="7"/>
            </p:cNvCxnSpPr>
            <p:nvPr userDrawn="1"/>
          </p:nvCxnSpPr>
          <p:spPr>
            <a:xfrm flipH="1">
              <a:off x="10588868" y="2983008"/>
              <a:ext cx="1256853" cy="3655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9" name="Straight Connector 428">
              <a:extLst>
                <a:ext uri="{FF2B5EF4-FFF2-40B4-BE49-F238E27FC236}">
                  <a16:creationId xmlns="" xmlns:a16="http://schemas.microsoft.com/office/drawing/2014/main" id="{C2140F54-98B2-43FE-BD87-CAC51DFE19D3}"/>
                </a:ext>
              </a:extLst>
            </p:cNvPr>
            <p:cNvCxnSpPr>
              <a:cxnSpLocks/>
              <a:endCxn id="291" idx="7"/>
            </p:cNvCxnSpPr>
            <p:nvPr userDrawn="1"/>
          </p:nvCxnSpPr>
          <p:spPr>
            <a:xfrm flipH="1" flipV="1">
              <a:off x="11930123" y="2967834"/>
              <a:ext cx="291194" cy="286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0" name="Picture Placeholder 2">
            <a:extLst>
              <a:ext uri="{FF2B5EF4-FFF2-40B4-BE49-F238E27FC236}">
                <a16:creationId xmlns="" xmlns:a16="http://schemas.microsoft.com/office/drawing/2014/main" id="{C050FD47-85FC-44C2-A9A3-A1FB053F000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4950467" y="1305993"/>
            <a:ext cx="3250956" cy="433509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68583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432" name="Arc 431">
            <a:extLst>
              <a:ext uri="{FF2B5EF4-FFF2-40B4-BE49-F238E27FC236}">
                <a16:creationId xmlns="" xmlns:a16="http://schemas.microsoft.com/office/drawing/2014/main" id="{4B9AAF35-AB2B-4044-875F-9A7377BE392A}"/>
              </a:ext>
            </a:extLst>
          </p:cNvPr>
          <p:cNvSpPr/>
          <p:nvPr userDrawn="1"/>
        </p:nvSpPr>
        <p:spPr>
          <a:xfrm>
            <a:off x="4740471" y="1026241"/>
            <a:ext cx="3670948" cy="4894597"/>
          </a:xfrm>
          <a:prstGeom prst="arc">
            <a:avLst>
              <a:gd name="adj1" fmla="val 12493243"/>
              <a:gd name="adj2" fmla="val 8891088"/>
            </a:avLst>
          </a:prstGeom>
          <a:ln w="25400">
            <a:solidFill>
              <a:schemeClr val="bg1"/>
            </a:solidFill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4388872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7" y="332483"/>
            <a:ext cx="8679898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="" xmlns:p14="http://schemas.microsoft.com/office/powerpoint/2010/main" val="299883913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7" y="123478"/>
            <a:ext cx="8679898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265508" y="1131592"/>
            <a:ext cx="2670575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/>
          </a:p>
        </p:txBody>
      </p:sp>
      <p:sp>
        <p:nvSpPr>
          <p:cNvPr id="4" name="Rounded Rectangle 3"/>
          <p:cNvSpPr/>
          <p:nvPr userDrawn="1"/>
        </p:nvSpPr>
        <p:spPr>
          <a:xfrm>
            <a:off x="398950" y="1347500"/>
            <a:ext cx="115401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2207152" y="1362297"/>
            <a:ext cx="685849" cy="51386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=""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533778" y="1691075"/>
            <a:ext cx="1674186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05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05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=""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533778" y="2208255"/>
            <a:ext cx="1674186" cy="57708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05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05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05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=""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540922" y="5835368"/>
            <a:ext cx="1674000" cy="2539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05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05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=""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540922" y="4611907"/>
            <a:ext cx="2037972" cy="10618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1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1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="" xmlns:p14="http://schemas.microsoft.com/office/powerpoint/2010/main" val="173430906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="" xmlns:a16="http://schemas.microsoft.com/office/drawing/2014/main" id="{8BE861D7-D457-4F0C-825B-4CDA97FB39DE}"/>
              </a:ext>
            </a:extLst>
          </p:cNvPr>
          <p:cNvGrpSpPr/>
          <p:nvPr userDrawn="1"/>
        </p:nvGrpSpPr>
        <p:grpSpPr>
          <a:xfrm flipV="1">
            <a:off x="147123" y="4434413"/>
            <a:ext cx="2085974" cy="2281190"/>
            <a:chOff x="160070" y="163202"/>
            <a:chExt cx="2781298" cy="2281190"/>
          </a:xfrm>
          <a:solidFill>
            <a:srgbClr val="FFFFFF">
              <a:alpha val="40000"/>
            </a:srgbClr>
          </a:solidFill>
        </p:grpSpPr>
        <p:sp>
          <p:nvSpPr>
            <p:cNvPr id="4" name="Freeform: Shape 3">
              <a:extLst>
                <a:ext uri="{FF2B5EF4-FFF2-40B4-BE49-F238E27FC236}">
                  <a16:creationId xmlns="" xmlns:a16="http://schemas.microsoft.com/office/drawing/2014/main" id="{7E407CA1-5FD4-44EE-81DD-190588A1B548}"/>
                </a:ext>
              </a:extLst>
            </p:cNvPr>
            <p:cNvSpPr/>
            <p:nvPr/>
          </p:nvSpPr>
          <p:spPr>
            <a:xfrm>
              <a:off x="160070" y="163845"/>
              <a:ext cx="140381" cy="140381"/>
            </a:xfrm>
            <a:custGeom>
              <a:avLst/>
              <a:gdLst>
                <a:gd name="connsiteX0" fmla="*/ 53340 w 76200"/>
                <a:gd name="connsiteY0" fmla="*/ 11081 h 76200"/>
                <a:gd name="connsiteX1" fmla="*/ 42863 w 76200"/>
                <a:gd name="connsiteY1" fmla="*/ 22511 h 76200"/>
                <a:gd name="connsiteX2" fmla="*/ 32385 w 76200"/>
                <a:gd name="connsiteY2" fmla="*/ 11081 h 76200"/>
                <a:gd name="connsiteX3" fmla="*/ 11430 w 76200"/>
                <a:gd name="connsiteY3" fmla="*/ 11081 h 76200"/>
                <a:gd name="connsiteX4" fmla="*/ 11430 w 76200"/>
                <a:gd name="connsiteY4" fmla="*/ 31083 h 76200"/>
                <a:gd name="connsiteX5" fmla="*/ 21908 w 76200"/>
                <a:gd name="connsiteY5" fmla="*/ 41561 h 76200"/>
                <a:gd name="connsiteX6" fmla="*/ 11430 w 76200"/>
                <a:gd name="connsiteY6" fmla="*/ 52991 h 76200"/>
                <a:gd name="connsiteX7" fmla="*/ 11430 w 76200"/>
                <a:gd name="connsiteY7" fmla="*/ 72993 h 76200"/>
                <a:gd name="connsiteX8" fmla="*/ 32385 w 76200"/>
                <a:gd name="connsiteY8" fmla="*/ 73946 h 76200"/>
                <a:gd name="connsiteX9" fmla="*/ 42863 w 76200"/>
                <a:gd name="connsiteY9" fmla="*/ 63468 h 76200"/>
                <a:gd name="connsiteX10" fmla="*/ 53340 w 76200"/>
                <a:gd name="connsiteY10" fmla="*/ 73946 h 76200"/>
                <a:gd name="connsiteX11" fmla="*/ 74295 w 76200"/>
                <a:gd name="connsiteY11" fmla="*/ 73946 h 76200"/>
                <a:gd name="connsiteX12" fmla="*/ 74295 w 76200"/>
                <a:gd name="connsiteY12" fmla="*/ 53943 h 76200"/>
                <a:gd name="connsiteX13" fmla="*/ 63818 w 76200"/>
                <a:gd name="connsiteY13" fmla="*/ 42513 h 76200"/>
                <a:gd name="connsiteX14" fmla="*/ 74295 w 76200"/>
                <a:gd name="connsiteY14" fmla="*/ 32036 h 76200"/>
                <a:gd name="connsiteX15" fmla="*/ 74295 w 76200"/>
                <a:gd name="connsiteY15" fmla="*/ 11081 h 76200"/>
                <a:gd name="connsiteX16" fmla="*/ 53340 w 76200"/>
                <a:gd name="connsiteY16" fmla="*/ 11081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3340" y="11081"/>
                  </a:moveTo>
                  <a:lnTo>
                    <a:pt x="42863" y="22511"/>
                  </a:lnTo>
                  <a:lnTo>
                    <a:pt x="32385" y="11081"/>
                  </a:lnTo>
                  <a:cubicBezTo>
                    <a:pt x="26670" y="6318"/>
                    <a:pt x="17145" y="6318"/>
                    <a:pt x="11430" y="11081"/>
                  </a:cubicBezTo>
                  <a:cubicBezTo>
                    <a:pt x="5715" y="15843"/>
                    <a:pt x="5715" y="26321"/>
                    <a:pt x="11430" y="31083"/>
                  </a:cubicBezTo>
                  <a:lnTo>
                    <a:pt x="21908" y="41561"/>
                  </a:lnTo>
                  <a:lnTo>
                    <a:pt x="11430" y="52991"/>
                  </a:lnTo>
                  <a:cubicBezTo>
                    <a:pt x="5715" y="58706"/>
                    <a:pt x="5715" y="68231"/>
                    <a:pt x="11430" y="72993"/>
                  </a:cubicBezTo>
                  <a:cubicBezTo>
                    <a:pt x="17145" y="77756"/>
                    <a:pt x="26670" y="79661"/>
                    <a:pt x="32385" y="73946"/>
                  </a:cubicBezTo>
                  <a:lnTo>
                    <a:pt x="42863" y="63468"/>
                  </a:lnTo>
                  <a:lnTo>
                    <a:pt x="53340" y="73946"/>
                  </a:lnTo>
                  <a:cubicBezTo>
                    <a:pt x="59055" y="79661"/>
                    <a:pt x="68580" y="79661"/>
                    <a:pt x="74295" y="73946"/>
                  </a:cubicBezTo>
                  <a:cubicBezTo>
                    <a:pt x="80010" y="68231"/>
                    <a:pt x="80010" y="58706"/>
                    <a:pt x="74295" y="53943"/>
                  </a:cubicBezTo>
                  <a:lnTo>
                    <a:pt x="63818" y="42513"/>
                  </a:lnTo>
                  <a:lnTo>
                    <a:pt x="74295" y="32036"/>
                  </a:lnTo>
                  <a:cubicBezTo>
                    <a:pt x="80010" y="26321"/>
                    <a:pt x="80010" y="16796"/>
                    <a:pt x="74295" y="11081"/>
                  </a:cubicBezTo>
                  <a:cubicBezTo>
                    <a:pt x="68580" y="5366"/>
                    <a:pt x="59055" y="6318"/>
                    <a:pt x="53340" y="1108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="" xmlns:a16="http://schemas.microsoft.com/office/drawing/2014/main" id="{037A0D61-F27B-4FE6-8B57-11E3B6AE2525}"/>
                </a:ext>
              </a:extLst>
            </p:cNvPr>
            <p:cNvSpPr/>
            <p:nvPr/>
          </p:nvSpPr>
          <p:spPr>
            <a:xfrm>
              <a:off x="491721" y="163202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7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4295 h 76200"/>
                <a:gd name="connsiteX11" fmla="*/ 72390 w 76200"/>
                <a:gd name="connsiteY11" fmla="*/ 74295 h 76200"/>
                <a:gd name="connsiteX12" fmla="*/ 72390 w 76200"/>
                <a:gd name="connsiteY12" fmla="*/ 54293 h 76200"/>
                <a:gd name="connsiteX13" fmla="*/ 61913 w 76200"/>
                <a:gd name="connsiteY13" fmla="*/ 43815 h 76200"/>
                <a:gd name="connsiteX14" fmla="*/ 72390 w 76200"/>
                <a:gd name="connsiteY14" fmla="*/ 33338 h 76200"/>
                <a:gd name="connsiteX15" fmla="*/ 72390 w 76200"/>
                <a:gd name="connsiteY15" fmla="*/ 13335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3"/>
                  </a:cubicBezTo>
                  <a:lnTo>
                    <a:pt x="21907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3"/>
                  </a:lnTo>
                  <a:lnTo>
                    <a:pt x="52388" y="74295"/>
                  </a:lnTo>
                  <a:cubicBezTo>
                    <a:pt x="58103" y="80010"/>
                    <a:pt x="67628" y="80010"/>
                    <a:pt x="72390" y="74295"/>
                  </a:cubicBezTo>
                  <a:cubicBezTo>
                    <a:pt x="77153" y="68580"/>
                    <a:pt x="78105" y="59055"/>
                    <a:pt x="72390" y="54293"/>
                  </a:cubicBezTo>
                  <a:lnTo>
                    <a:pt x="61913" y="43815"/>
                  </a:lnTo>
                  <a:lnTo>
                    <a:pt x="72390" y="33338"/>
                  </a:lnTo>
                  <a:cubicBezTo>
                    <a:pt x="78105" y="27623"/>
                    <a:pt x="78105" y="18098"/>
                    <a:pt x="72390" y="13335"/>
                  </a:cubicBezTo>
                  <a:cubicBezTo>
                    <a:pt x="66675" y="8573"/>
                    <a:pt x="58103" y="6668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="" xmlns:a16="http://schemas.microsoft.com/office/drawing/2014/main" id="{C630F3AB-9F61-4C4A-AB33-0EB2973B7942}"/>
                </a:ext>
              </a:extLst>
            </p:cNvPr>
            <p:cNvSpPr/>
            <p:nvPr/>
          </p:nvSpPr>
          <p:spPr>
            <a:xfrm>
              <a:off x="821614" y="163202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4295 h 76200"/>
                <a:gd name="connsiteX11" fmla="*/ 73342 w 76200"/>
                <a:gd name="connsiteY11" fmla="*/ 74295 h 76200"/>
                <a:gd name="connsiteX12" fmla="*/ 73342 w 76200"/>
                <a:gd name="connsiteY12" fmla="*/ 54293 h 76200"/>
                <a:gd name="connsiteX13" fmla="*/ 62865 w 76200"/>
                <a:gd name="connsiteY13" fmla="*/ 43815 h 76200"/>
                <a:gd name="connsiteX14" fmla="*/ 73342 w 76200"/>
                <a:gd name="connsiteY14" fmla="*/ 33338 h 76200"/>
                <a:gd name="connsiteX15" fmla="*/ 73342 w 76200"/>
                <a:gd name="connsiteY15" fmla="*/ 13335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6667" y="17145"/>
                    <a:pt x="5715" y="26670"/>
                    <a:pt x="11430" y="31433"/>
                  </a:cubicBezTo>
                  <a:lnTo>
                    <a:pt x="21908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7153"/>
                    <a:pt x="26670" y="78105"/>
                    <a:pt x="31433" y="72390"/>
                  </a:cubicBezTo>
                  <a:lnTo>
                    <a:pt x="41910" y="61913"/>
                  </a:lnTo>
                  <a:lnTo>
                    <a:pt x="52388" y="74295"/>
                  </a:lnTo>
                  <a:cubicBezTo>
                    <a:pt x="58103" y="80010"/>
                    <a:pt x="67628" y="80010"/>
                    <a:pt x="73342" y="74295"/>
                  </a:cubicBezTo>
                  <a:cubicBezTo>
                    <a:pt x="79058" y="68580"/>
                    <a:pt x="79058" y="59055"/>
                    <a:pt x="73342" y="54293"/>
                  </a:cubicBezTo>
                  <a:lnTo>
                    <a:pt x="62865" y="43815"/>
                  </a:lnTo>
                  <a:lnTo>
                    <a:pt x="73342" y="33338"/>
                  </a:lnTo>
                  <a:cubicBezTo>
                    <a:pt x="79058" y="27623"/>
                    <a:pt x="79058" y="18098"/>
                    <a:pt x="73342" y="13335"/>
                  </a:cubicBezTo>
                  <a:cubicBezTo>
                    <a:pt x="67628" y="6668"/>
                    <a:pt x="58103" y="6668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="" xmlns:a16="http://schemas.microsoft.com/office/drawing/2014/main" id="{3D87576C-71E7-471B-9B76-0B559E7D1CFF}"/>
                </a:ext>
              </a:extLst>
            </p:cNvPr>
            <p:cNvSpPr/>
            <p:nvPr/>
          </p:nvSpPr>
          <p:spPr>
            <a:xfrm>
              <a:off x="1151509" y="163202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2863 h 76200"/>
                <a:gd name="connsiteX6" fmla="*/ 11430 w 76200"/>
                <a:gd name="connsiteY6" fmla="*/ 53340 h 76200"/>
                <a:gd name="connsiteX7" fmla="*/ 11430 w 76200"/>
                <a:gd name="connsiteY7" fmla="*/ 73343 h 76200"/>
                <a:gd name="connsiteX8" fmla="*/ 31433 w 76200"/>
                <a:gd name="connsiteY8" fmla="*/ 73343 h 76200"/>
                <a:gd name="connsiteX9" fmla="*/ 41910 w 76200"/>
                <a:gd name="connsiteY9" fmla="*/ 62865 h 76200"/>
                <a:gd name="connsiteX10" fmla="*/ 52388 w 76200"/>
                <a:gd name="connsiteY10" fmla="*/ 74295 h 76200"/>
                <a:gd name="connsiteX11" fmla="*/ 72390 w 76200"/>
                <a:gd name="connsiteY11" fmla="*/ 74295 h 76200"/>
                <a:gd name="connsiteX12" fmla="*/ 72390 w 76200"/>
                <a:gd name="connsiteY12" fmla="*/ 54293 h 76200"/>
                <a:gd name="connsiteX13" fmla="*/ 61913 w 76200"/>
                <a:gd name="connsiteY13" fmla="*/ 43815 h 76200"/>
                <a:gd name="connsiteX14" fmla="*/ 72390 w 76200"/>
                <a:gd name="connsiteY14" fmla="*/ 33338 h 76200"/>
                <a:gd name="connsiteX15" fmla="*/ 73343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8" y="5715"/>
                    <a:pt x="16193" y="5715"/>
                    <a:pt x="11430" y="11430"/>
                  </a:cubicBezTo>
                  <a:cubicBezTo>
                    <a:pt x="6668" y="17145"/>
                    <a:pt x="5715" y="26670"/>
                    <a:pt x="11430" y="31433"/>
                  </a:cubicBezTo>
                  <a:lnTo>
                    <a:pt x="21908" y="42863"/>
                  </a:lnTo>
                  <a:lnTo>
                    <a:pt x="11430" y="53340"/>
                  </a:lnTo>
                  <a:cubicBezTo>
                    <a:pt x="5715" y="59055"/>
                    <a:pt x="5715" y="68580"/>
                    <a:pt x="11430" y="73343"/>
                  </a:cubicBezTo>
                  <a:cubicBezTo>
                    <a:pt x="17145" y="78105"/>
                    <a:pt x="26670" y="79058"/>
                    <a:pt x="31433" y="73343"/>
                  </a:cubicBezTo>
                  <a:lnTo>
                    <a:pt x="41910" y="62865"/>
                  </a:lnTo>
                  <a:lnTo>
                    <a:pt x="52388" y="74295"/>
                  </a:lnTo>
                  <a:cubicBezTo>
                    <a:pt x="58102" y="80010"/>
                    <a:pt x="67627" y="80010"/>
                    <a:pt x="72390" y="74295"/>
                  </a:cubicBezTo>
                  <a:cubicBezTo>
                    <a:pt x="78105" y="68580"/>
                    <a:pt x="78105" y="59055"/>
                    <a:pt x="72390" y="54293"/>
                  </a:cubicBezTo>
                  <a:lnTo>
                    <a:pt x="61913" y="43815"/>
                  </a:lnTo>
                  <a:lnTo>
                    <a:pt x="72390" y="33338"/>
                  </a:lnTo>
                  <a:cubicBezTo>
                    <a:pt x="79058" y="26670"/>
                    <a:pt x="79058" y="17145"/>
                    <a:pt x="73343" y="11430"/>
                  </a:cubicBezTo>
                  <a:cubicBezTo>
                    <a:pt x="67627" y="6668"/>
                    <a:pt x="58102" y="6668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="" xmlns:a16="http://schemas.microsoft.com/office/drawing/2014/main" id="{587A641C-0AEB-43AD-A1C0-3E3DB6BD4DB5}"/>
                </a:ext>
              </a:extLst>
            </p:cNvPr>
            <p:cNvSpPr/>
            <p:nvPr/>
          </p:nvSpPr>
          <p:spPr>
            <a:xfrm>
              <a:off x="1481405" y="163202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4295 h 76200"/>
                <a:gd name="connsiteX11" fmla="*/ 72390 w 76200"/>
                <a:gd name="connsiteY11" fmla="*/ 74295 h 76200"/>
                <a:gd name="connsiteX12" fmla="*/ 72390 w 76200"/>
                <a:gd name="connsiteY12" fmla="*/ 54293 h 76200"/>
                <a:gd name="connsiteX13" fmla="*/ 61913 w 76200"/>
                <a:gd name="connsiteY13" fmla="*/ 43815 h 76200"/>
                <a:gd name="connsiteX14" fmla="*/ 72390 w 76200"/>
                <a:gd name="connsiteY14" fmla="*/ 33338 h 76200"/>
                <a:gd name="connsiteX15" fmla="*/ 72390 w 76200"/>
                <a:gd name="connsiteY15" fmla="*/ 13335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3"/>
                  </a:cubicBezTo>
                  <a:lnTo>
                    <a:pt x="21908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3" y="72390"/>
                  </a:cubicBezTo>
                  <a:lnTo>
                    <a:pt x="41910" y="61913"/>
                  </a:lnTo>
                  <a:lnTo>
                    <a:pt x="52388" y="74295"/>
                  </a:lnTo>
                  <a:cubicBezTo>
                    <a:pt x="58103" y="80010"/>
                    <a:pt x="67628" y="80010"/>
                    <a:pt x="72390" y="74295"/>
                  </a:cubicBezTo>
                  <a:cubicBezTo>
                    <a:pt x="77153" y="68580"/>
                    <a:pt x="78105" y="59055"/>
                    <a:pt x="72390" y="54293"/>
                  </a:cubicBezTo>
                  <a:lnTo>
                    <a:pt x="61913" y="43815"/>
                  </a:lnTo>
                  <a:lnTo>
                    <a:pt x="72390" y="33338"/>
                  </a:lnTo>
                  <a:cubicBezTo>
                    <a:pt x="78105" y="27623"/>
                    <a:pt x="78105" y="18098"/>
                    <a:pt x="72390" y="13335"/>
                  </a:cubicBezTo>
                  <a:cubicBezTo>
                    <a:pt x="66675" y="8573"/>
                    <a:pt x="58103" y="6668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="" xmlns:a16="http://schemas.microsoft.com/office/drawing/2014/main" id="{24B4F603-5763-4124-9C65-63C757024D0D}"/>
                </a:ext>
              </a:extLst>
            </p:cNvPr>
            <p:cNvSpPr/>
            <p:nvPr/>
          </p:nvSpPr>
          <p:spPr>
            <a:xfrm>
              <a:off x="1813055" y="163202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7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4295 h 76200"/>
                <a:gd name="connsiteX11" fmla="*/ 72390 w 76200"/>
                <a:gd name="connsiteY11" fmla="*/ 74295 h 76200"/>
                <a:gd name="connsiteX12" fmla="*/ 72390 w 76200"/>
                <a:gd name="connsiteY12" fmla="*/ 54293 h 76200"/>
                <a:gd name="connsiteX13" fmla="*/ 61913 w 76200"/>
                <a:gd name="connsiteY13" fmla="*/ 43815 h 76200"/>
                <a:gd name="connsiteX14" fmla="*/ 72390 w 76200"/>
                <a:gd name="connsiteY14" fmla="*/ 33338 h 76200"/>
                <a:gd name="connsiteX15" fmla="*/ 72390 w 76200"/>
                <a:gd name="connsiteY15" fmla="*/ 13335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6667" y="17145"/>
                    <a:pt x="5715" y="26670"/>
                    <a:pt x="11430" y="31433"/>
                  </a:cubicBezTo>
                  <a:lnTo>
                    <a:pt x="21907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3"/>
                  </a:lnTo>
                  <a:lnTo>
                    <a:pt x="52388" y="74295"/>
                  </a:lnTo>
                  <a:cubicBezTo>
                    <a:pt x="58103" y="80010"/>
                    <a:pt x="67628" y="80010"/>
                    <a:pt x="72390" y="74295"/>
                  </a:cubicBezTo>
                  <a:cubicBezTo>
                    <a:pt x="77153" y="68580"/>
                    <a:pt x="78105" y="59055"/>
                    <a:pt x="72390" y="54293"/>
                  </a:cubicBezTo>
                  <a:lnTo>
                    <a:pt x="61913" y="43815"/>
                  </a:lnTo>
                  <a:lnTo>
                    <a:pt x="72390" y="33338"/>
                  </a:lnTo>
                  <a:cubicBezTo>
                    <a:pt x="78105" y="27623"/>
                    <a:pt x="78105" y="18098"/>
                    <a:pt x="72390" y="13335"/>
                  </a:cubicBezTo>
                  <a:cubicBezTo>
                    <a:pt x="66675" y="8573"/>
                    <a:pt x="57150" y="6668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="" xmlns:a16="http://schemas.microsoft.com/office/drawing/2014/main" id="{975612D3-A761-4DCD-A5BD-F1103F92ABD5}"/>
                </a:ext>
              </a:extLst>
            </p:cNvPr>
            <p:cNvSpPr/>
            <p:nvPr/>
          </p:nvSpPr>
          <p:spPr>
            <a:xfrm>
              <a:off x="2142951" y="163202"/>
              <a:ext cx="140381" cy="140381"/>
            </a:xfrm>
            <a:custGeom>
              <a:avLst/>
              <a:gdLst>
                <a:gd name="connsiteX0" fmla="*/ 52387 w 76200"/>
                <a:gd name="connsiteY0" fmla="*/ 11430 h 76200"/>
                <a:gd name="connsiteX1" fmla="*/ 41910 w 76200"/>
                <a:gd name="connsiteY1" fmla="*/ 21908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7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3 h 76200"/>
                <a:gd name="connsiteX10" fmla="*/ 52387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2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7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7" y="11430"/>
                  </a:moveTo>
                  <a:lnTo>
                    <a:pt x="41910" y="21908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3"/>
                  </a:cubicBezTo>
                  <a:lnTo>
                    <a:pt x="21907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3"/>
                  </a:lnTo>
                  <a:lnTo>
                    <a:pt x="52387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8"/>
                  </a:cubicBezTo>
                  <a:lnTo>
                    <a:pt x="61912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6668"/>
                    <a:pt x="58103" y="6668"/>
                    <a:pt x="52387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="" xmlns:a16="http://schemas.microsoft.com/office/drawing/2014/main" id="{E0CC9D82-7080-4E2E-9EBC-90DE06E02CD3}"/>
                </a:ext>
              </a:extLst>
            </p:cNvPr>
            <p:cNvSpPr/>
            <p:nvPr/>
          </p:nvSpPr>
          <p:spPr>
            <a:xfrm>
              <a:off x="2472846" y="163202"/>
              <a:ext cx="140381" cy="140381"/>
            </a:xfrm>
            <a:custGeom>
              <a:avLst/>
              <a:gdLst>
                <a:gd name="connsiteX0" fmla="*/ 52387 w 76200"/>
                <a:gd name="connsiteY0" fmla="*/ 11430 h 76200"/>
                <a:gd name="connsiteX1" fmla="*/ 41910 w 76200"/>
                <a:gd name="connsiteY1" fmla="*/ 21908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7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3 h 76200"/>
                <a:gd name="connsiteX10" fmla="*/ 52387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2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7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7" y="11430"/>
                  </a:moveTo>
                  <a:lnTo>
                    <a:pt x="41910" y="21908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3"/>
                  </a:cubicBezTo>
                  <a:lnTo>
                    <a:pt x="21907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3"/>
                  </a:lnTo>
                  <a:lnTo>
                    <a:pt x="52387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8"/>
                  </a:cubicBezTo>
                  <a:lnTo>
                    <a:pt x="61912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6668"/>
                    <a:pt x="58103" y="6668"/>
                    <a:pt x="52387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="" xmlns:a16="http://schemas.microsoft.com/office/drawing/2014/main" id="{12977C22-797D-4DE0-934A-6606EF805FBD}"/>
                </a:ext>
              </a:extLst>
            </p:cNvPr>
            <p:cNvSpPr/>
            <p:nvPr/>
          </p:nvSpPr>
          <p:spPr>
            <a:xfrm>
              <a:off x="2800987" y="163202"/>
              <a:ext cx="140381" cy="140381"/>
            </a:xfrm>
            <a:custGeom>
              <a:avLst/>
              <a:gdLst>
                <a:gd name="connsiteX0" fmla="*/ 53340 w 76200"/>
                <a:gd name="connsiteY0" fmla="*/ 11430 h 76200"/>
                <a:gd name="connsiteX1" fmla="*/ 42862 w 76200"/>
                <a:gd name="connsiteY1" fmla="*/ 21908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7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3 h 76200"/>
                <a:gd name="connsiteX10" fmla="*/ 52387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2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3340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3340" y="11430"/>
                  </a:moveTo>
                  <a:lnTo>
                    <a:pt x="42862" y="21908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3"/>
                  </a:cubicBezTo>
                  <a:lnTo>
                    <a:pt x="21907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3"/>
                  </a:lnTo>
                  <a:lnTo>
                    <a:pt x="52387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8"/>
                  </a:cubicBezTo>
                  <a:lnTo>
                    <a:pt x="61912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7628" y="6668"/>
                    <a:pt x="59055" y="6668"/>
                    <a:pt x="53340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="" xmlns:a16="http://schemas.microsoft.com/office/drawing/2014/main" id="{3EFDEEDE-4A33-4C0F-B2D4-558856E8C3B6}"/>
                </a:ext>
              </a:extLst>
            </p:cNvPr>
            <p:cNvSpPr/>
            <p:nvPr/>
          </p:nvSpPr>
          <p:spPr>
            <a:xfrm>
              <a:off x="161824" y="431681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8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2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3 w 76200"/>
                <a:gd name="connsiteY13" fmla="*/ 41910 h 76200"/>
                <a:gd name="connsiteX14" fmla="*/ 73343 w 76200"/>
                <a:gd name="connsiteY14" fmla="*/ 31432 h 76200"/>
                <a:gd name="connsiteX15" fmla="*/ 73343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3" y="11430"/>
                  </a:lnTo>
                  <a:cubicBezTo>
                    <a:pt x="25718" y="5715"/>
                    <a:pt x="16193" y="5715"/>
                    <a:pt x="11430" y="11430"/>
                  </a:cubicBezTo>
                  <a:cubicBezTo>
                    <a:pt x="6668" y="17145"/>
                    <a:pt x="5715" y="26670"/>
                    <a:pt x="11430" y="31432"/>
                  </a:cubicBezTo>
                  <a:lnTo>
                    <a:pt x="21908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7153"/>
                    <a:pt x="26670" y="78105"/>
                    <a:pt x="31433" y="72390"/>
                  </a:cubicBezTo>
                  <a:lnTo>
                    <a:pt x="41910" y="61912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7153" y="66675"/>
                    <a:pt x="78105" y="57150"/>
                    <a:pt x="72390" y="52387"/>
                  </a:cubicBezTo>
                  <a:lnTo>
                    <a:pt x="61913" y="41910"/>
                  </a:lnTo>
                  <a:lnTo>
                    <a:pt x="73343" y="31432"/>
                  </a:lnTo>
                  <a:cubicBezTo>
                    <a:pt x="79058" y="25718"/>
                    <a:pt x="79058" y="16193"/>
                    <a:pt x="73343" y="11430"/>
                  </a:cubicBezTo>
                  <a:cubicBezTo>
                    <a:pt x="67628" y="6667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="" xmlns:a16="http://schemas.microsoft.com/office/drawing/2014/main" id="{109B993E-8613-40BB-9EBB-AC078F29EE77}"/>
                </a:ext>
              </a:extLst>
            </p:cNvPr>
            <p:cNvSpPr/>
            <p:nvPr/>
          </p:nvSpPr>
          <p:spPr>
            <a:xfrm>
              <a:off x="491721" y="431681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7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2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3 w 76200"/>
                <a:gd name="connsiteY13" fmla="*/ 41910 h 76200"/>
                <a:gd name="connsiteX14" fmla="*/ 72390 w 76200"/>
                <a:gd name="connsiteY14" fmla="*/ 31432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2"/>
                  </a:cubicBezTo>
                  <a:lnTo>
                    <a:pt x="21907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2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7153" y="66675"/>
                    <a:pt x="78105" y="57150"/>
                    <a:pt x="72390" y="52387"/>
                  </a:cubicBezTo>
                  <a:lnTo>
                    <a:pt x="61913" y="41910"/>
                  </a:lnTo>
                  <a:lnTo>
                    <a:pt x="72390" y="31432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6667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="" xmlns:a16="http://schemas.microsoft.com/office/drawing/2014/main" id="{AABB02F0-8D23-4D7C-9940-354089982420}"/>
                </a:ext>
              </a:extLst>
            </p:cNvPr>
            <p:cNvSpPr/>
            <p:nvPr/>
          </p:nvSpPr>
          <p:spPr>
            <a:xfrm>
              <a:off x="821614" y="431681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8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2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3 w 76200"/>
                <a:gd name="connsiteY13" fmla="*/ 41910 h 76200"/>
                <a:gd name="connsiteX14" fmla="*/ 72390 w 76200"/>
                <a:gd name="connsiteY14" fmla="*/ 31432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3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6667" y="17145"/>
                    <a:pt x="5715" y="26670"/>
                    <a:pt x="11430" y="31432"/>
                  </a:cubicBezTo>
                  <a:lnTo>
                    <a:pt x="21908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7153"/>
                    <a:pt x="26670" y="78105"/>
                    <a:pt x="31433" y="72390"/>
                  </a:cubicBezTo>
                  <a:lnTo>
                    <a:pt x="41910" y="61912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7153" y="66675"/>
                    <a:pt x="78105" y="57150"/>
                    <a:pt x="72390" y="52387"/>
                  </a:cubicBezTo>
                  <a:lnTo>
                    <a:pt x="61913" y="41910"/>
                  </a:lnTo>
                  <a:lnTo>
                    <a:pt x="72390" y="31432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7628" y="5715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="" xmlns:a16="http://schemas.microsoft.com/office/drawing/2014/main" id="{E4DB76EE-8105-4B73-A57D-DE1A3E874018}"/>
                </a:ext>
              </a:extLst>
            </p:cNvPr>
            <p:cNvSpPr/>
            <p:nvPr/>
          </p:nvSpPr>
          <p:spPr>
            <a:xfrm>
              <a:off x="1151509" y="431681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8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2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3 w 76200"/>
                <a:gd name="connsiteY13" fmla="*/ 41910 h 76200"/>
                <a:gd name="connsiteX14" fmla="*/ 72390 w 76200"/>
                <a:gd name="connsiteY14" fmla="*/ 31432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3" y="11430"/>
                  </a:lnTo>
                  <a:cubicBezTo>
                    <a:pt x="25718" y="5715"/>
                    <a:pt x="16193" y="5715"/>
                    <a:pt x="11430" y="11430"/>
                  </a:cubicBezTo>
                  <a:cubicBezTo>
                    <a:pt x="6668" y="17145"/>
                    <a:pt x="5715" y="26670"/>
                    <a:pt x="11430" y="31432"/>
                  </a:cubicBezTo>
                  <a:lnTo>
                    <a:pt x="21908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7153"/>
                    <a:pt x="26670" y="78105"/>
                    <a:pt x="31433" y="72390"/>
                  </a:cubicBezTo>
                  <a:lnTo>
                    <a:pt x="41910" y="61912"/>
                  </a:lnTo>
                  <a:lnTo>
                    <a:pt x="52388" y="72390"/>
                  </a:lnTo>
                  <a:cubicBezTo>
                    <a:pt x="58102" y="78105"/>
                    <a:pt x="67627" y="78105"/>
                    <a:pt x="72390" y="72390"/>
                  </a:cubicBezTo>
                  <a:cubicBezTo>
                    <a:pt x="78105" y="66675"/>
                    <a:pt x="78105" y="57150"/>
                    <a:pt x="72390" y="52387"/>
                  </a:cubicBezTo>
                  <a:lnTo>
                    <a:pt x="61913" y="41910"/>
                  </a:lnTo>
                  <a:lnTo>
                    <a:pt x="72390" y="31432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7627" y="5715"/>
                    <a:pt x="58102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="" xmlns:a16="http://schemas.microsoft.com/office/drawing/2014/main" id="{10B5642A-685F-4C9B-98E5-0363F7A98967}"/>
                </a:ext>
              </a:extLst>
            </p:cNvPr>
            <p:cNvSpPr/>
            <p:nvPr/>
          </p:nvSpPr>
          <p:spPr>
            <a:xfrm>
              <a:off x="1481405" y="431681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8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2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3 w 76200"/>
                <a:gd name="connsiteY13" fmla="*/ 41910 h 76200"/>
                <a:gd name="connsiteX14" fmla="*/ 72390 w 76200"/>
                <a:gd name="connsiteY14" fmla="*/ 31432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3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2"/>
                  </a:cubicBezTo>
                  <a:lnTo>
                    <a:pt x="21908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3" y="72390"/>
                  </a:cubicBezTo>
                  <a:lnTo>
                    <a:pt x="41910" y="61912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7153" y="66675"/>
                    <a:pt x="78105" y="57150"/>
                    <a:pt x="72390" y="52387"/>
                  </a:cubicBezTo>
                  <a:lnTo>
                    <a:pt x="61913" y="41910"/>
                  </a:lnTo>
                  <a:lnTo>
                    <a:pt x="72390" y="31432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6667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="" xmlns:a16="http://schemas.microsoft.com/office/drawing/2014/main" id="{43FF590F-A53E-4C7F-BF29-1FC182CAB35D}"/>
                </a:ext>
              </a:extLst>
            </p:cNvPr>
            <p:cNvSpPr/>
            <p:nvPr/>
          </p:nvSpPr>
          <p:spPr>
            <a:xfrm>
              <a:off x="1813055" y="431681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7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2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3 w 76200"/>
                <a:gd name="connsiteY13" fmla="*/ 41910 h 76200"/>
                <a:gd name="connsiteX14" fmla="*/ 72390 w 76200"/>
                <a:gd name="connsiteY14" fmla="*/ 31432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6667" y="17145"/>
                    <a:pt x="5715" y="26670"/>
                    <a:pt x="11430" y="31432"/>
                  </a:cubicBezTo>
                  <a:lnTo>
                    <a:pt x="21907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2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7153" y="66675"/>
                    <a:pt x="78105" y="57150"/>
                    <a:pt x="72390" y="52387"/>
                  </a:cubicBezTo>
                  <a:lnTo>
                    <a:pt x="61913" y="41910"/>
                  </a:lnTo>
                  <a:lnTo>
                    <a:pt x="72390" y="31432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6667"/>
                    <a:pt x="57150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="" xmlns:a16="http://schemas.microsoft.com/office/drawing/2014/main" id="{16B710DD-98B8-4820-BA3B-08D07F2F82F5}"/>
                </a:ext>
              </a:extLst>
            </p:cNvPr>
            <p:cNvSpPr/>
            <p:nvPr/>
          </p:nvSpPr>
          <p:spPr>
            <a:xfrm>
              <a:off x="2142951" y="431681"/>
              <a:ext cx="140381" cy="140381"/>
            </a:xfrm>
            <a:custGeom>
              <a:avLst/>
              <a:gdLst>
                <a:gd name="connsiteX0" fmla="*/ 52387 w 76200"/>
                <a:gd name="connsiteY0" fmla="*/ 11430 h 76200"/>
                <a:gd name="connsiteX1" fmla="*/ 41910 w 76200"/>
                <a:gd name="connsiteY1" fmla="*/ 21907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7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2 h 76200"/>
                <a:gd name="connsiteX10" fmla="*/ 52387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2 w 76200"/>
                <a:gd name="connsiteY13" fmla="*/ 41910 h 76200"/>
                <a:gd name="connsiteX14" fmla="*/ 72390 w 76200"/>
                <a:gd name="connsiteY14" fmla="*/ 31432 h 76200"/>
                <a:gd name="connsiteX15" fmla="*/ 72390 w 76200"/>
                <a:gd name="connsiteY15" fmla="*/ 11430 h 76200"/>
                <a:gd name="connsiteX16" fmla="*/ 52387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7" y="11430"/>
                  </a:moveTo>
                  <a:lnTo>
                    <a:pt x="41910" y="21907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2"/>
                  </a:cubicBezTo>
                  <a:lnTo>
                    <a:pt x="21907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2"/>
                  </a:lnTo>
                  <a:lnTo>
                    <a:pt x="52387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7"/>
                  </a:cubicBezTo>
                  <a:lnTo>
                    <a:pt x="61912" y="41910"/>
                  </a:lnTo>
                  <a:lnTo>
                    <a:pt x="72390" y="31432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5715"/>
                    <a:pt x="58103" y="5715"/>
                    <a:pt x="52387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="" xmlns:a16="http://schemas.microsoft.com/office/drawing/2014/main" id="{70C2DB0F-294E-4BE0-9796-FFD452B698E6}"/>
                </a:ext>
              </a:extLst>
            </p:cNvPr>
            <p:cNvSpPr/>
            <p:nvPr/>
          </p:nvSpPr>
          <p:spPr>
            <a:xfrm>
              <a:off x="2472846" y="431681"/>
              <a:ext cx="140381" cy="140381"/>
            </a:xfrm>
            <a:custGeom>
              <a:avLst/>
              <a:gdLst>
                <a:gd name="connsiteX0" fmla="*/ 52387 w 76200"/>
                <a:gd name="connsiteY0" fmla="*/ 11430 h 76200"/>
                <a:gd name="connsiteX1" fmla="*/ 41910 w 76200"/>
                <a:gd name="connsiteY1" fmla="*/ 21907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7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2 h 76200"/>
                <a:gd name="connsiteX10" fmla="*/ 52387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2 w 76200"/>
                <a:gd name="connsiteY13" fmla="*/ 41910 h 76200"/>
                <a:gd name="connsiteX14" fmla="*/ 72390 w 76200"/>
                <a:gd name="connsiteY14" fmla="*/ 31432 h 76200"/>
                <a:gd name="connsiteX15" fmla="*/ 72390 w 76200"/>
                <a:gd name="connsiteY15" fmla="*/ 11430 h 76200"/>
                <a:gd name="connsiteX16" fmla="*/ 52387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7" y="11430"/>
                  </a:moveTo>
                  <a:lnTo>
                    <a:pt x="41910" y="21907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2"/>
                  </a:cubicBezTo>
                  <a:lnTo>
                    <a:pt x="21907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2"/>
                  </a:lnTo>
                  <a:lnTo>
                    <a:pt x="52387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7"/>
                  </a:cubicBezTo>
                  <a:lnTo>
                    <a:pt x="61912" y="41910"/>
                  </a:lnTo>
                  <a:lnTo>
                    <a:pt x="72390" y="31432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5715"/>
                    <a:pt x="58103" y="5715"/>
                    <a:pt x="52387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="" xmlns:a16="http://schemas.microsoft.com/office/drawing/2014/main" id="{92766DA7-4247-4A42-BAE8-C2F833AE5E4D}"/>
                </a:ext>
              </a:extLst>
            </p:cNvPr>
            <p:cNvSpPr/>
            <p:nvPr/>
          </p:nvSpPr>
          <p:spPr>
            <a:xfrm>
              <a:off x="161824" y="698403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2390 h 76200"/>
                <a:gd name="connsiteX11" fmla="*/ 73343 w 76200"/>
                <a:gd name="connsiteY11" fmla="*/ 74295 h 76200"/>
                <a:gd name="connsiteX12" fmla="*/ 73343 w 76200"/>
                <a:gd name="connsiteY12" fmla="*/ 54293 h 76200"/>
                <a:gd name="connsiteX13" fmla="*/ 62865 w 76200"/>
                <a:gd name="connsiteY13" fmla="*/ 43815 h 76200"/>
                <a:gd name="connsiteX14" fmla="*/ 73343 w 76200"/>
                <a:gd name="connsiteY14" fmla="*/ 32385 h 76200"/>
                <a:gd name="connsiteX15" fmla="*/ 73343 w 76200"/>
                <a:gd name="connsiteY15" fmla="*/ 12383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8" y="5715"/>
                    <a:pt x="16193" y="5715"/>
                    <a:pt x="11430" y="11430"/>
                  </a:cubicBezTo>
                  <a:cubicBezTo>
                    <a:pt x="6668" y="17145"/>
                    <a:pt x="5715" y="26670"/>
                    <a:pt x="11430" y="31433"/>
                  </a:cubicBezTo>
                  <a:lnTo>
                    <a:pt x="21908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7153"/>
                    <a:pt x="26670" y="78105"/>
                    <a:pt x="31433" y="72390"/>
                  </a:cubicBezTo>
                  <a:lnTo>
                    <a:pt x="41910" y="61913"/>
                  </a:lnTo>
                  <a:lnTo>
                    <a:pt x="52388" y="72390"/>
                  </a:lnTo>
                  <a:cubicBezTo>
                    <a:pt x="58103" y="79058"/>
                    <a:pt x="67628" y="79058"/>
                    <a:pt x="73343" y="74295"/>
                  </a:cubicBezTo>
                  <a:cubicBezTo>
                    <a:pt x="79058" y="69533"/>
                    <a:pt x="79058" y="59055"/>
                    <a:pt x="73343" y="54293"/>
                  </a:cubicBezTo>
                  <a:lnTo>
                    <a:pt x="62865" y="43815"/>
                  </a:lnTo>
                  <a:lnTo>
                    <a:pt x="73343" y="32385"/>
                  </a:lnTo>
                  <a:cubicBezTo>
                    <a:pt x="79058" y="26670"/>
                    <a:pt x="79058" y="17145"/>
                    <a:pt x="73343" y="12383"/>
                  </a:cubicBezTo>
                  <a:cubicBezTo>
                    <a:pt x="67628" y="7620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="" xmlns:a16="http://schemas.microsoft.com/office/drawing/2014/main" id="{273DFE95-5802-47A9-965E-AD63BFC6C1D6}"/>
                </a:ext>
              </a:extLst>
            </p:cNvPr>
            <p:cNvSpPr/>
            <p:nvPr/>
          </p:nvSpPr>
          <p:spPr>
            <a:xfrm>
              <a:off x="491721" y="698403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7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3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3"/>
                  </a:cubicBezTo>
                  <a:lnTo>
                    <a:pt x="21907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3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7153" y="66675"/>
                    <a:pt x="78105" y="57150"/>
                    <a:pt x="72390" y="52388"/>
                  </a:cubicBezTo>
                  <a:lnTo>
                    <a:pt x="61913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6668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="" xmlns:a16="http://schemas.microsoft.com/office/drawing/2014/main" id="{D3A7B14B-26D1-4AB9-A34C-6564B833B1A1}"/>
                </a:ext>
              </a:extLst>
            </p:cNvPr>
            <p:cNvSpPr/>
            <p:nvPr/>
          </p:nvSpPr>
          <p:spPr>
            <a:xfrm>
              <a:off x="821614" y="698403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3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6667" y="17145"/>
                    <a:pt x="5715" y="26670"/>
                    <a:pt x="11430" y="31433"/>
                  </a:cubicBezTo>
                  <a:lnTo>
                    <a:pt x="21908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7153"/>
                    <a:pt x="26670" y="78105"/>
                    <a:pt x="31433" y="72390"/>
                  </a:cubicBezTo>
                  <a:lnTo>
                    <a:pt x="41910" y="61913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7153" y="66675"/>
                    <a:pt x="78105" y="57150"/>
                    <a:pt x="72390" y="52388"/>
                  </a:cubicBezTo>
                  <a:lnTo>
                    <a:pt x="61913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7628" y="5715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="" xmlns:a16="http://schemas.microsoft.com/office/drawing/2014/main" id="{472B42C1-BCB0-40C3-A16B-77502F644F86}"/>
                </a:ext>
              </a:extLst>
            </p:cNvPr>
            <p:cNvSpPr/>
            <p:nvPr/>
          </p:nvSpPr>
          <p:spPr>
            <a:xfrm>
              <a:off x="1151509" y="698403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3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8" y="5715"/>
                    <a:pt x="16193" y="5715"/>
                    <a:pt x="11430" y="11430"/>
                  </a:cubicBezTo>
                  <a:cubicBezTo>
                    <a:pt x="6668" y="17145"/>
                    <a:pt x="5715" y="26670"/>
                    <a:pt x="11430" y="31433"/>
                  </a:cubicBezTo>
                  <a:lnTo>
                    <a:pt x="21908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7153"/>
                    <a:pt x="26670" y="78105"/>
                    <a:pt x="31433" y="72390"/>
                  </a:cubicBezTo>
                  <a:lnTo>
                    <a:pt x="41910" y="61913"/>
                  </a:lnTo>
                  <a:lnTo>
                    <a:pt x="52388" y="72390"/>
                  </a:lnTo>
                  <a:cubicBezTo>
                    <a:pt x="58102" y="78105"/>
                    <a:pt x="67627" y="78105"/>
                    <a:pt x="72390" y="72390"/>
                  </a:cubicBezTo>
                  <a:cubicBezTo>
                    <a:pt x="78105" y="66675"/>
                    <a:pt x="78105" y="57150"/>
                    <a:pt x="72390" y="52388"/>
                  </a:cubicBezTo>
                  <a:lnTo>
                    <a:pt x="61913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7627" y="5715"/>
                    <a:pt x="58102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="" xmlns:a16="http://schemas.microsoft.com/office/drawing/2014/main" id="{D1F30ECE-28B2-4CB0-82BA-977A5BBEF08D}"/>
                </a:ext>
              </a:extLst>
            </p:cNvPr>
            <p:cNvSpPr/>
            <p:nvPr/>
          </p:nvSpPr>
          <p:spPr>
            <a:xfrm>
              <a:off x="1481405" y="698403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3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3"/>
                  </a:cubicBezTo>
                  <a:lnTo>
                    <a:pt x="21908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3" y="72390"/>
                  </a:cubicBezTo>
                  <a:lnTo>
                    <a:pt x="41910" y="61913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7153" y="66675"/>
                    <a:pt x="78105" y="57150"/>
                    <a:pt x="72390" y="52388"/>
                  </a:cubicBezTo>
                  <a:lnTo>
                    <a:pt x="61913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6668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="" xmlns:a16="http://schemas.microsoft.com/office/drawing/2014/main" id="{625B4573-4AD1-4B81-B783-08D57B7BFD5D}"/>
                </a:ext>
              </a:extLst>
            </p:cNvPr>
            <p:cNvSpPr/>
            <p:nvPr/>
          </p:nvSpPr>
          <p:spPr>
            <a:xfrm>
              <a:off x="1811302" y="698403"/>
              <a:ext cx="140381" cy="140381"/>
            </a:xfrm>
            <a:custGeom>
              <a:avLst/>
              <a:gdLst>
                <a:gd name="connsiteX0" fmla="*/ 53340 w 76200"/>
                <a:gd name="connsiteY0" fmla="*/ 11430 h 76200"/>
                <a:gd name="connsiteX1" fmla="*/ 41910 w 76200"/>
                <a:gd name="connsiteY1" fmla="*/ 21908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7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3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3340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3340" y="11430"/>
                  </a:moveTo>
                  <a:lnTo>
                    <a:pt x="41910" y="21908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6667" y="17145"/>
                    <a:pt x="5715" y="26670"/>
                    <a:pt x="11430" y="31433"/>
                  </a:cubicBezTo>
                  <a:lnTo>
                    <a:pt x="21907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3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7153" y="66675"/>
                    <a:pt x="78105" y="57150"/>
                    <a:pt x="72390" y="52388"/>
                  </a:cubicBezTo>
                  <a:lnTo>
                    <a:pt x="61913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6668"/>
                    <a:pt x="58103" y="5715"/>
                    <a:pt x="53340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="" xmlns:a16="http://schemas.microsoft.com/office/drawing/2014/main" id="{BCBFDB14-4422-456C-97BB-62B02E9BA642}"/>
                </a:ext>
              </a:extLst>
            </p:cNvPr>
            <p:cNvSpPr/>
            <p:nvPr/>
          </p:nvSpPr>
          <p:spPr>
            <a:xfrm>
              <a:off x="2142951" y="698403"/>
              <a:ext cx="140381" cy="140381"/>
            </a:xfrm>
            <a:custGeom>
              <a:avLst/>
              <a:gdLst>
                <a:gd name="connsiteX0" fmla="*/ 52387 w 76200"/>
                <a:gd name="connsiteY0" fmla="*/ 11430 h 76200"/>
                <a:gd name="connsiteX1" fmla="*/ 41910 w 76200"/>
                <a:gd name="connsiteY1" fmla="*/ 21908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7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3 h 76200"/>
                <a:gd name="connsiteX10" fmla="*/ 52387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2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7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7" y="11430"/>
                  </a:moveTo>
                  <a:lnTo>
                    <a:pt x="41910" y="21908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3"/>
                  </a:cubicBezTo>
                  <a:lnTo>
                    <a:pt x="21907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3"/>
                  </a:lnTo>
                  <a:lnTo>
                    <a:pt x="52387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8"/>
                  </a:cubicBezTo>
                  <a:lnTo>
                    <a:pt x="61912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5715"/>
                    <a:pt x="58103" y="5715"/>
                    <a:pt x="52387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="" xmlns:a16="http://schemas.microsoft.com/office/drawing/2014/main" id="{F35623C5-8E6C-4045-B3DF-30216FEC4B09}"/>
                </a:ext>
              </a:extLst>
            </p:cNvPr>
            <p:cNvSpPr/>
            <p:nvPr/>
          </p:nvSpPr>
          <p:spPr>
            <a:xfrm>
              <a:off x="161824" y="966883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3 w 76200"/>
                <a:gd name="connsiteY13" fmla="*/ 41910 h 76200"/>
                <a:gd name="connsiteX14" fmla="*/ 73343 w 76200"/>
                <a:gd name="connsiteY14" fmla="*/ 31433 h 76200"/>
                <a:gd name="connsiteX15" fmla="*/ 73343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8" y="5715"/>
                    <a:pt x="16193" y="5715"/>
                    <a:pt x="11430" y="11430"/>
                  </a:cubicBezTo>
                  <a:cubicBezTo>
                    <a:pt x="6668" y="17145"/>
                    <a:pt x="5715" y="26670"/>
                    <a:pt x="11430" y="31433"/>
                  </a:cubicBezTo>
                  <a:lnTo>
                    <a:pt x="21908" y="41910"/>
                  </a:lnTo>
                  <a:lnTo>
                    <a:pt x="11430" y="52388"/>
                  </a:lnTo>
                  <a:cubicBezTo>
                    <a:pt x="5715" y="58102"/>
                    <a:pt x="5715" y="67627"/>
                    <a:pt x="11430" y="72390"/>
                  </a:cubicBezTo>
                  <a:cubicBezTo>
                    <a:pt x="17145" y="77152"/>
                    <a:pt x="26670" y="78105"/>
                    <a:pt x="31433" y="72390"/>
                  </a:cubicBezTo>
                  <a:lnTo>
                    <a:pt x="41910" y="61913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7153" y="66675"/>
                    <a:pt x="78105" y="57150"/>
                    <a:pt x="72390" y="52388"/>
                  </a:cubicBezTo>
                  <a:lnTo>
                    <a:pt x="61913" y="41910"/>
                  </a:lnTo>
                  <a:lnTo>
                    <a:pt x="73343" y="31433"/>
                  </a:lnTo>
                  <a:cubicBezTo>
                    <a:pt x="79058" y="25718"/>
                    <a:pt x="79058" y="16193"/>
                    <a:pt x="73343" y="11430"/>
                  </a:cubicBezTo>
                  <a:cubicBezTo>
                    <a:pt x="67628" y="6668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="" xmlns:a16="http://schemas.microsoft.com/office/drawing/2014/main" id="{B5AD1962-0F7F-49AF-BEAE-5A57053A2A2A}"/>
                </a:ext>
              </a:extLst>
            </p:cNvPr>
            <p:cNvSpPr/>
            <p:nvPr/>
          </p:nvSpPr>
          <p:spPr>
            <a:xfrm>
              <a:off x="491721" y="966883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7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3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3"/>
                  </a:cubicBezTo>
                  <a:lnTo>
                    <a:pt x="21907" y="41910"/>
                  </a:lnTo>
                  <a:lnTo>
                    <a:pt x="11430" y="52388"/>
                  </a:lnTo>
                  <a:cubicBezTo>
                    <a:pt x="5715" y="58102"/>
                    <a:pt x="5715" y="67627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3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7153" y="66675"/>
                    <a:pt x="78105" y="57150"/>
                    <a:pt x="72390" y="52388"/>
                  </a:cubicBezTo>
                  <a:lnTo>
                    <a:pt x="61913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6668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="" xmlns:a16="http://schemas.microsoft.com/office/drawing/2014/main" id="{C773899E-0AE2-4F17-AC46-8025FE31E028}"/>
                </a:ext>
              </a:extLst>
            </p:cNvPr>
            <p:cNvSpPr/>
            <p:nvPr/>
          </p:nvSpPr>
          <p:spPr>
            <a:xfrm>
              <a:off x="821614" y="966883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3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6667" y="17145"/>
                    <a:pt x="5715" y="26670"/>
                    <a:pt x="11430" y="31433"/>
                  </a:cubicBezTo>
                  <a:lnTo>
                    <a:pt x="21908" y="41910"/>
                  </a:lnTo>
                  <a:lnTo>
                    <a:pt x="11430" y="52388"/>
                  </a:lnTo>
                  <a:cubicBezTo>
                    <a:pt x="5715" y="58102"/>
                    <a:pt x="5715" y="67627"/>
                    <a:pt x="11430" y="72390"/>
                  </a:cubicBezTo>
                  <a:cubicBezTo>
                    <a:pt x="17145" y="77152"/>
                    <a:pt x="26670" y="78105"/>
                    <a:pt x="31433" y="72390"/>
                  </a:cubicBezTo>
                  <a:lnTo>
                    <a:pt x="41910" y="61913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7153" y="66675"/>
                    <a:pt x="78105" y="57150"/>
                    <a:pt x="72390" y="52388"/>
                  </a:cubicBezTo>
                  <a:lnTo>
                    <a:pt x="61913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7628" y="5715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="" xmlns:a16="http://schemas.microsoft.com/office/drawing/2014/main" id="{8D735054-8238-4577-9B4B-9DE571C72F56}"/>
                </a:ext>
              </a:extLst>
            </p:cNvPr>
            <p:cNvSpPr/>
            <p:nvPr/>
          </p:nvSpPr>
          <p:spPr>
            <a:xfrm>
              <a:off x="1151509" y="966883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3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8" y="5715"/>
                    <a:pt x="16193" y="5715"/>
                    <a:pt x="11430" y="11430"/>
                  </a:cubicBezTo>
                  <a:cubicBezTo>
                    <a:pt x="6668" y="17145"/>
                    <a:pt x="5715" y="26670"/>
                    <a:pt x="11430" y="31433"/>
                  </a:cubicBezTo>
                  <a:lnTo>
                    <a:pt x="21908" y="41910"/>
                  </a:lnTo>
                  <a:lnTo>
                    <a:pt x="11430" y="52388"/>
                  </a:lnTo>
                  <a:cubicBezTo>
                    <a:pt x="5715" y="58102"/>
                    <a:pt x="5715" y="67627"/>
                    <a:pt x="11430" y="72390"/>
                  </a:cubicBezTo>
                  <a:cubicBezTo>
                    <a:pt x="17145" y="77152"/>
                    <a:pt x="26670" y="78105"/>
                    <a:pt x="31433" y="72390"/>
                  </a:cubicBezTo>
                  <a:lnTo>
                    <a:pt x="41910" y="61913"/>
                  </a:lnTo>
                  <a:lnTo>
                    <a:pt x="52388" y="72390"/>
                  </a:lnTo>
                  <a:cubicBezTo>
                    <a:pt x="58102" y="78105"/>
                    <a:pt x="67627" y="78105"/>
                    <a:pt x="72390" y="72390"/>
                  </a:cubicBezTo>
                  <a:cubicBezTo>
                    <a:pt x="78105" y="66675"/>
                    <a:pt x="78105" y="57150"/>
                    <a:pt x="72390" y="52388"/>
                  </a:cubicBezTo>
                  <a:lnTo>
                    <a:pt x="61913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7627" y="5715"/>
                    <a:pt x="58102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="" xmlns:a16="http://schemas.microsoft.com/office/drawing/2014/main" id="{C32778BE-09C1-4C8E-BD9E-289BC958BF42}"/>
                </a:ext>
              </a:extLst>
            </p:cNvPr>
            <p:cNvSpPr/>
            <p:nvPr/>
          </p:nvSpPr>
          <p:spPr>
            <a:xfrm>
              <a:off x="1481405" y="966883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3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3"/>
                  </a:cubicBezTo>
                  <a:lnTo>
                    <a:pt x="21908" y="41910"/>
                  </a:lnTo>
                  <a:lnTo>
                    <a:pt x="11430" y="52388"/>
                  </a:lnTo>
                  <a:cubicBezTo>
                    <a:pt x="5715" y="58102"/>
                    <a:pt x="5715" y="67627"/>
                    <a:pt x="11430" y="72390"/>
                  </a:cubicBezTo>
                  <a:cubicBezTo>
                    <a:pt x="17145" y="78105"/>
                    <a:pt x="26670" y="78105"/>
                    <a:pt x="31433" y="72390"/>
                  </a:cubicBezTo>
                  <a:lnTo>
                    <a:pt x="41910" y="61913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7153" y="66675"/>
                    <a:pt x="78105" y="57150"/>
                    <a:pt x="72390" y="52388"/>
                  </a:cubicBezTo>
                  <a:lnTo>
                    <a:pt x="61913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6668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="" xmlns:a16="http://schemas.microsoft.com/office/drawing/2014/main" id="{1B01113E-AC78-49F9-8443-F1B62CE29184}"/>
                </a:ext>
              </a:extLst>
            </p:cNvPr>
            <p:cNvSpPr/>
            <p:nvPr/>
          </p:nvSpPr>
          <p:spPr>
            <a:xfrm>
              <a:off x="1813055" y="966883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7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3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6667" y="17145"/>
                    <a:pt x="5715" y="26670"/>
                    <a:pt x="11430" y="31433"/>
                  </a:cubicBezTo>
                  <a:lnTo>
                    <a:pt x="21907" y="41910"/>
                  </a:lnTo>
                  <a:lnTo>
                    <a:pt x="11430" y="52388"/>
                  </a:lnTo>
                  <a:cubicBezTo>
                    <a:pt x="5715" y="58102"/>
                    <a:pt x="5715" y="67627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3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7153" y="66675"/>
                    <a:pt x="78105" y="57150"/>
                    <a:pt x="72390" y="52388"/>
                  </a:cubicBezTo>
                  <a:lnTo>
                    <a:pt x="61913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6668"/>
                    <a:pt x="57150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="" xmlns:a16="http://schemas.microsoft.com/office/drawing/2014/main" id="{844729B5-03E9-49F1-BC8F-4184572456FD}"/>
                </a:ext>
              </a:extLst>
            </p:cNvPr>
            <p:cNvSpPr/>
            <p:nvPr/>
          </p:nvSpPr>
          <p:spPr>
            <a:xfrm>
              <a:off x="161824" y="1233607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2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3 w 76200"/>
                <a:gd name="connsiteY13" fmla="*/ 41910 h 76200"/>
                <a:gd name="connsiteX14" fmla="*/ 73343 w 76200"/>
                <a:gd name="connsiteY14" fmla="*/ 32385 h 76200"/>
                <a:gd name="connsiteX15" fmla="*/ 73343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8" y="5715"/>
                    <a:pt x="16193" y="5715"/>
                    <a:pt x="11430" y="11430"/>
                  </a:cubicBezTo>
                  <a:cubicBezTo>
                    <a:pt x="6668" y="17145"/>
                    <a:pt x="5715" y="26670"/>
                    <a:pt x="11430" y="31433"/>
                  </a:cubicBezTo>
                  <a:lnTo>
                    <a:pt x="21908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3" y="72390"/>
                  </a:cubicBezTo>
                  <a:lnTo>
                    <a:pt x="41910" y="61912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7"/>
                  </a:cubicBezTo>
                  <a:lnTo>
                    <a:pt x="61913" y="41910"/>
                  </a:lnTo>
                  <a:lnTo>
                    <a:pt x="73343" y="32385"/>
                  </a:lnTo>
                  <a:cubicBezTo>
                    <a:pt x="79058" y="26670"/>
                    <a:pt x="79058" y="17145"/>
                    <a:pt x="73343" y="11430"/>
                  </a:cubicBezTo>
                  <a:cubicBezTo>
                    <a:pt x="67628" y="5715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="" xmlns:a16="http://schemas.microsoft.com/office/drawing/2014/main" id="{90569BE3-8F9A-4BB6-A554-2B76C56FCD32}"/>
                </a:ext>
              </a:extLst>
            </p:cNvPr>
            <p:cNvSpPr/>
            <p:nvPr/>
          </p:nvSpPr>
          <p:spPr>
            <a:xfrm>
              <a:off x="491721" y="1233607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7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2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3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3"/>
                  </a:cubicBezTo>
                  <a:lnTo>
                    <a:pt x="21907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2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7"/>
                  </a:cubicBezTo>
                  <a:lnTo>
                    <a:pt x="61913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6668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="" xmlns:a16="http://schemas.microsoft.com/office/drawing/2014/main" id="{3FB716A3-248A-49B7-BD3F-300E1F30ADDD}"/>
                </a:ext>
              </a:extLst>
            </p:cNvPr>
            <p:cNvSpPr/>
            <p:nvPr/>
          </p:nvSpPr>
          <p:spPr>
            <a:xfrm>
              <a:off x="821614" y="1233607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2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3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6667" y="17145"/>
                    <a:pt x="5715" y="26670"/>
                    <a:pt x="11430" y="31433"/>
                  </a:cubicBezTo>
                  <a:lnTo>
                    <a:pt x="21908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3" y="72390"/>
                  </a:cubicBezTo>
                  <a:lnTo>
                    <a:pt x="41910" y="61912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7"/>
                  </a:cubicBezTo>
                  <a:lnTo>
                    <a:pt x="61913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7628" y="5715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="" xmlns:a16="http://schemas.microsoft.com/office/drawing/2014/main" id="{4E20E4E1-9AD6-4786-AAC1-ADCB74B1F077}"/>
                </a:ext>
              </a:extLst>
            </p:cNvPr>
            <p:cNvSpPr/>
            <p:nvPr/>
          </p:nvSpPr>
          <p:spPr>
            <a:xfrm>
              <a:off x="1151509" y="1233607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2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3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8" y="5715"/>
                    <a:pt x="16193" y="5715"/>
                    <a:pt x="11430" y="11430"/>
                  </a:cubicBezTo>
                  <a:cubicBezTo>
                    <a:pt x="6668" y="17145"/>
                    <a:pt x="5715" y="26670"/>
                    <a:pt x="11430" y="31433"/>
                  </a:cubicBezTo>
                  <a:lnTo>
                    <a:pt x="21908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3" y="72390"/>
                  </a:cubicBezTo>
                  <a:lnTo>
                    <a:pt x="41910" y="61912"/>
                  </a:lnTo>
                  <a:lnTo>
                    <a:pt x="52388" y="72390"/>
                  </a:lnTo>
                  <a:cubicBezTo>
                    <a:pt x="58102" y="78105"/>
                    <a:pt x="67627" y="78105"/>
                    <a:pt x="72390" y="72390"/>
                  </a:cubicBezTo>
                  <a:cubicBezTo>
                    <a:pt x="78105" y="66675"/>
                    <a:pt x="78105" y="57150"/>
                    <a:pt x="72390" y="52387"/>
                  </a:cubicBezTo>
                  <a:lnTo>
                    <a:pt x="61913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7627" y="5715"/>
                    <a:pt x="58102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="" xmlns:a16="http://schemas.microsoft.com/office/drawing/2014/main" id="{D4111B8D-134D-44F5-9E25-69F3194525A2}"/>
                </a:ext>
              </a:extLst>
            </p:cNvPr>
            <p:cNvSpPr/>
            <p:nvPr/>
          </p:nvSpPr>
          <p:spPr>
            <a:xfrm>
              <a:off x="1481405" y="1233607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8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3 h 76200"/>
                <a:gd name="connsiteX5" fmla="*/ 21908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2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3 w 76200"/>
                <a:gd name="connsiteY13" fmla="*/ 41910 h 76200"/>
                <a:gd name="connsiteX14" fmla="*/ 72390 w 76200"/>
                <a:gd name="connsiteY14" fmla="*/ 31433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8"/>
                  </a:lnTo>
                  <a:lnTo>
                    <a:pt x="31433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3"/>
                  </a:cubicBezTo>
                  <a:lnTo>
                    <a:pt x="21908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3" y="72390"/>
                  </a:cubicBezTo>
                  <a:lnTo>
                    <a:pt x="41910" y="61912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7"/>
                  </a:cubicBezTo>
                  <a:lnTo>
                    <a:pt x="61913" y="41910"/>
                  </a:lnTo>
                  <a:lnTo>
                    <a:pt x="72390" y="31433"/>
                  </a:lnTo>
                  <a:cubicBezTo>
                    <a:pt x="78105" y="25718"/>
                    <a:pt x="78105" y="16193"/>
                    <a:pt x="72390" y="11430"/>
                  </a:cubicBezTo>
                  <a:cubicBezTo>
                    <a:pt x="66675" y="6668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="" xmlns:a16="http://schemas.microsoft.com/office/drawing/2014/main" id="{8D501F4A-7750-43BB-9DCA-46E389080FE1}"/>
                </a:ext>
              </a:extLst>
            </p:cNvPr>
            <p:cNvSpPr/>
            <p:nvPr/>
          </p:nvSpPr>
          <p:spPr>
            <a:xfrm>
              <a:off x="160070" y="1500330"/>
              <a:ext cx="140381" cy="140381"/>
            </a:xfrm>
            <a:custGeom>
              <a:avLst/>
              <a:gdLst>
                <a:gd name="connsiteX0" fmla="*/ 53340 w 76200"/>
                <a:gd name="connsiteY0" fmla="*/ 11430 h 76200"/>
                <a:gd name="connsiteX1" fmla="*/ 42863 w 76200"/>
                <a:gd name="connsiteY1" fmla="*/ 21907 h 76200"/>
                <a:gd name="connsiteX2" fmla="*/ 32385 w 76200"/>
                <a:gd name="connsiteY2" fmla="*/ 11430 h 76200"/>
                <a:gd name="connsiteX3" fmla="*/ 12383 w 76200"/>
                <a:gd name="connsiteY3" fmla="*/ 11430 h 76200"/>
                <a:gd name="connsiteX4" fmla="*/ 12383 w 76200"/>
                <a:gd name="connsiteY4" fmla="*/ 31432 h 76200"/>
                <a:gd name="connsiteX5" fmla="*/ 22860 w 76200"/>
                <a:gd name="connsiteY5" fmla="*/ 41910 h 76200"/>
                <a:gd name="connsiteX6" fmla="*/ 11430 w 76200"/>
                <a:gd name="connsiteY6" fmla="*/ 53340 h 76200"/>
                <a:gd name="connsiteX7" fmla="*/ 11430 w 76200"/>
                <a:gd name="connsiteY7" fmla="*/ 73342 h 76200"/>
                <a:gd name="connsiteX8" fmla="*/ 31433 w 76200"/>
                <a:gd name="connsiteY8" fmla="*/ 73342 h 76200"/>
                <a:gd name="connsiteX9" fmla="*/ 41910 w 76200"/>
                <a:gd name="connsiteY9" fmla="*/ 62865 h 76200"/>
                <a:gd name="connsiteX10" fmla="*/ 52388 w 76200"/>
                <a:gd name="connsiteY10" fmla="*/ 73342 h 76200"/>
                <a:gd name="connsiteX11" fmla="*/ 72390 w 76200"/>
                <a:gd name="connsiteY11" fmla="*/ 73342 h 76200"/>
                <a:gd name="connsiteX12" fmla="*/ 72390 w 76200"/>
                <a:gd name="connsiteY12" fmla="*/ 53340 h 76200"/>
                <a:gd name="connsiteX13" fmla="*/ 61913 w 76200"/>
                <a:gd name="connsiteY13" fmla="*/ 42863 h 76200"/>
                <a:gd name="connsiteX14" fmla="*/ 74295 w 76200"/>
                <a:gd name="connsiteY14" fmla="*/ 32385 h 76200"/>
                <a:gd name="connsiteX15" fmla="*/ 74295 w 76200"/>
                <a:gd name="connsiteY15" fmla="*/ 12382 h 76200"/>
                <a:gd name="connsiteX16" fmla="*/ 53340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3340" y="11430"/>
                  </a:moveTo>
                  <a:lnTo>
                    <a:pt x="42863" y="21907"/>
                  </a:lnTo>
                  <a:lnTo>
                    <a:pt x="32385" y="11430"/>
                  </a:lnTo>
                  <a:cubicBezTo>
                    <a:pt x="26670" y="5715"/>
                    <a:pt x="17145" y="5715"/>
                    <a:pt x="12383" y="11430"/>
                  </a:cubicBezTo>
                  <a:cubicBezTo>
                    <a:pt x="7620" y="17145"/>
                    <a:pt x="6668" y="26670"/>
                    <a:pt x="12383" y="31432"/>
                  </a:cubicBezTo>
                  <a:lnTo>
                    <a:pt x="22860" y="41910"/>
                  </a:lnTo>
                  <a:lnTo>
                    <a:pt x="11430" y="53340"/>
                  </a:lnTo>
                  <a:cubicBezTo>
                    <a:pt x="5715" y="59055"/>
                    <a:pt x="5715" y="68580"/>
                    <a:pt x="11430" y="73342"/>
                  </a:cubicBezTo>
                  <a:cubicBezTo>
                    <a:pt x="17145" y="79057"/>
                    <a:pt x="26670" y="79057"/>
                    <a:pt x="31433" y="73342"/>
                  </a:cubicBezTo>
                  <a:lnTo>
                    <a:pt x="41910" y="62865"/>
                  </a:lnTo>
                  <a:lnTo>
                    <a:pt x="52388" y="73342"/>
                  </a:lnTo>
                  <a:cubicBezTo>
                    <a:pt x="58103" y="79057"/>
                    <a:pt x="67628" y="79057"/>
                    <a:pt x="72390" y="73342"/>
                  </a:cubicBezTo>
                  <a:cubicBezTo>
                    <a:pt x="78105" y="67628"/>
                    <a:pt x="78105" y="58103"/>
                    <a:pt x="72390" y="53340"/>
                  </a:cubicBezTo>
                  <a:lnTo>
                    <a:pt x="61913" y="42863"/>
                  </a:lnTo>
                  <a:lnTo>
                    <a:pt x="74295" y="32385"/>
                  </a:lnTo>
                  <a:cubicBezTo>
                    <a:pt x="80010" y="26670"/>
                    <a:pt x="80010" y="17145"/>
                    <a:pt x="74295" y="12382"/>
                  </a:cubicBezTo>
                  <a:cubicBezTo>
                    <a:pt x="68580" y="7620"/>
                    <a:pt x="59055" y="6667"/>
                    <a:pt x="53340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="" xmlns:a16="http://schemas.microsoft.com/office/drawing/2014/main" id="{E9AAFD71-4155-4EC3-BABF-1B6CF32C6A33}"/>
                </a:ext>
              </a:extLst>
            </p:cNvPr>
            <p:cNvSpPr/>
            <p:nvPr/>
          </p:nvSpPr>
          <p:spPr>
            <a:xfrm>
              <a:off x="491721" y="1500330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7 w 76200"/>
                <a:gd name="connsiteY5" fmla="*/ 41910 h 76200"/>
                <a:gd name="connsiteX6" fmla="*/ 11430 w 76200"/>
                <a:gd name="connsiteY6" fmla="*/ 53340 h 76200"/>
                <a:gd name="connsiteX7" fmla="*/ 11430 w 76200"/>
                <a:gd name="connsiteY7" fmla="*/ 73342 h 76200"/>
                <a:gd name="connsiteX8" fmla="*/ 31432 w 76200"/>
                <a:gd name="connsiteY8" fmla="*/ 73342 h 76200"/>
                <a:gd name="connsiteX9" fmla="*/ 41910 w 76200"/>
                <a:gd name="connsiteY9" fmla="*/ 62865 h 76200"/>
                <a:gd name="connsiteX10" fmla="*/ 52388 w 76200"/>
                <a:gd name="connsiteY10" fmla="*/ 73342 h 76200"/>
                <a:gd name="connsiteX11" fmla="*/ 72390 w 76200"/>
                <a:gd name="connsiteY11" fmla="*/ 73342 h 76200"/>
                <a:gd name="connsiteX12" fmla="*/ 72390 w 76200"/>
                <a:gd name="connsiteY12" fmla="*/ 53340 h 76200"/>
                <a:gd name="connsiteX13" fmla="*/ 61913 w 76200"/>
                <a:gd name="connsiteY13" fmla="*/ 42863 h 76200"/>
                <a:gd name="connsiteX14" fmla="*/ 72390 w 76200"/>
                <a:gd name="connsiteY14" fmla="*/ 32385 h 76200"/>
                <a:gd name="connsiteX15" fmla="*/ 72390 w 76200"/>
                <a:gd name="connsiteY15" fmla="*/ 12382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2"/>
                  </a:cubicBezTo>
                  <a:lnTo>
                    <a:pt x="21907" y="41910"/>
                  </a:lnTo>
                  <a:lnTo>
                    <a:pt x="11430" y="53340"/>
                  </a:lnTo>
                  <a:cubicBezTo>
                    <a:pt x="5715" y="59055"/>
                    <a:pt x="5715" y="68580"/>
                    <a:pt x="11430" y="73342"/>
                  </a:cubicBezTo>
                  <a:cubicBezTo>
                    <a:pt x="17145" y="79057"/>
                    <a:pt x="26670" y="79057"/>
                    <a:pt x="31432" y="73342"/>
                  </a:cubicBezTo>
                  <a:lnTo>
                    <a:pt x="41910" y="62865"/>
                  </a:lnTo>
                  <a:lnTo>
                    <a:pt x="52388" y="73342"/>
                  </a:lnTo>
                  <a:cubicBezTo>
                    <a:pt x="58103" y="79057"/>
                    <a:pt x="67628" y="79057"/>
                    <a:pt x="72390" y="73342"/>
                  </a:cubicBezTo>
                  <a:cubicBezTo>
                    <a:pt x="78105" y="67628"/>
                    <a:pt x="78105" y="58103"/>
                    <a:pt x="72390" y="53340"/>
                  </a:cubicBezTo>
                  <a:lnTo>
                    <a:pt x="61913" y="42863"/>
                  </a:lnTo>
                  <a:lnTo>
                    <a:pt x="72390" y="32385"/>
                  </a:lnTo>
                  <a:cubicBezTo>
                    <a:pt x="78105" y="26670"/>
                    <a:pt x="78105" y="17145"/>
                    <a:pt x="72390" y="12382"/>
                  </a:cubicBezTo>
                  <a:cubicBezTo>
                    <a:pt x="66675" y="7620"/>
                    <a:pt x="58103" y="6667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="" xmlns:a16="http://schemas.microsoft.com/office/drawing/2014/main" id="{37E51961-41BD-4DAE-8CB2-DF3644AD7104}"/>
                </a:ext>
              </a:extLst>
            </p:cNvPr>
            <p:cNvSpPr/>
            <p:nvPr/>
          </p:nvSpPr>
          <p:spPr>
            <a:xfrm>
              <a:off x="821614" y="1500330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8 w 76200"/>
                <a:gd name="connsiteY5" fmla="*/ 41910 h 76200"/>
                <a:gd name="connsiteX6" fmla="*/ 11430 w 76200"/>
                <a:gd name="connsiteY6" fmla="*/ 53340 h 76200"/>
                <a:gd name="connsiteX7" fmla="*/ 11430 w 76200"/>
                <a:gd name="connsiteY7" fmla="*/ 73342 h 76200"/>
                <a:gd name="connsiteX8" fmla="*/ 31433 w 76200"/>
                <a:gd name="connsiteY8" fmla="*/ 73342 h 76200"/>
                <a:gd name="connsiteX9" fmla="*/ 41910 w 76200"/>
                <a:gd name="connsiteY9" fmla="*/ 62865 h 76200"/>
                <a:gd name="connsiteX10" fmla="*/ 52388 w 76200"/>
                <a:gd name="connsiteY10" fmla="*/ 73342 h 76200"/>
                <a:gd name="connsiteX11" fmla="*/ 72390 w 76200"/>
                <a:gd name="connsiteY11" fmla="*/ 73342 h 76200"/>
                <a:gd name="connsiteX12" fmla="*/ 72390 w 76200"/>
                <a:gd name="connsiteY12" fmla="*/ 53340 h 76200"/>
                <a:gd name="connsiteX13" fmla="*/ 61913 w 76200"/>
                <a:gd name="connsiteY13" fmla="*/ 42863 h 76200"/>
                <a:gd name="connsiteX14" fmla="*/ 72390 w 76200"/>
                <a:gd name="connsiteY14" fmla="*/ 32385 h 76200"/>
                <a:gd name="connsiteX15" fmla="*/ 72390 w 76200"/>
                <a:gd name="connsiteY15" fmla="*/ 12382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3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6667" y="17145"/>
                    <a:pt x="5715" y="26670"/>
                    <a:pt x="11430" y="31432"/>
                  </a:cubicBezTo>
                  <a:lnTo>
                    <a:pt x="21908" y="41910"/>
                  </a:lnTo>
                  <a:lnTo>
                    <a:pt x="11430" y="53340"/>
                  </a:lnTo>
                  <a:cubicBezTo>
                    <a:pt x="5715" y="59055"/>
                    <a:pt x="5715" y="68580"/>
                    <a:pt x="11430" y="73342"/>
                  </a:cubicBezTo>
                  <a:cubicBezTo>
                    <a:pt x="17145" y="79057"/>
                    <a:pt x="26670" y="79057"/>
                    <a:pt x="31433" y="73342"/>
                  </a:cubicBezTo>
                  <a:lnTo>
                    <a:pt x="41910" y="62865"/>
                  </a:lnTo>
                  <a:lnTo>
                    <a:pt x="52388" y="73342"/>
                  </a:lnTo>
                  <a:cubicBezTo>
                    <a:pt x="58103" y="79057"/>
                    <a:pt x="67628" y="79057"/>
                    <a:pt x="72390" y="73342"/>
                  </a:cubicBezTo>
                  <a:cubicBezTo>
                    <a:pt x="78105" y="67628"/>
                    <a:pt x="78105" y="58103"/>
                    <a:pt x="72390" y="53340"/>
                  </a:cubicBezTo>
                  <a:lnTo>
                    <a:pt x="61913" y="42863"/>
                  </a:lnTo>
                  <a:lnTo>
                    <a:pt x="72390" y="32385"/>
                  </a:lnTo>
                  <a:cubicBezTo>
                    <a:pt x="78105" y="26670"/>
                    <a:pt x="78105" y="17145"/>
                    <a:pt x="72390" y="12382"/>
                  </a:cubicBezTo>
                  <a:cubicBezTo>
                    <a:pt x="67628" y="6667"/>
                    <a:pt x="58103" y="6667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="" xmlns:a16="http://schemas.microsoft.com/office/drawing/2014/main" id="{58313E7A-C893-4524-9065-66A370B6B398}"/>
                </a:ext>
              </a:extLst>
            </p:cNvPr>
            <p:cNvSpPr/>
            <p:nvPr/>
          </p:nvSpPr>
          <p:spPr>
            <a:xfrm>
              <a:off x="1151509" y="1500330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8 w 76200"/>
                <a:gd name="connsiteY5" fmla="*/ 41910 h 76200"/>
                <a:gd name="connsiteX6" fmla="*/ 11430 w 76200"/>
                <a:gd name="connsiteY6" fmla="*/ 53340 h 76200"/>
                <a:gd name="connsiteX7" fmla="*/ 11430 w 76200"/>
                <a:gd name="connsiteY7" fmla="*/ 73342 h 76200"/>
                <a:gd name="connsiteX8" fmla="*/ 31433 w 76200"/>
                <a:gd name="connsiteY8" fmla="*/ 73342 h 76200"/>
                <a:gd name="connsiteX9" fmla="*/ 41910 w 76200"/>
                <a:gd name="connsiteY9" fmla="*/ 62865 h 76200"/>
                <a:gd name="connsiteX10" fmla="*/ 52388 w 76200"/>
                <a:gd name="connsiteY10" fmla="*/ 73342 h 76200"/>
                <a:gd name="connsiteX11" fmla="*/ 72390 w 76200"/>
                <a:gd name="connsiteY11" fmla="*/ 73342 h 76200"/>
                <a:gd name="connsiteX12" fmla="*/ 72390 w 76200"/>
                <a:gd name="connsiteY12" fmla="*/ 53340 h 76200"/>
                <a:gd name="connsiteX13" fmla="*/ 61913 w 76200"/>
                <a:gd name="connsiteY13" fmla="*/ 42863 h 76200"/>
                <a:gd name="connsiteX14" fmla="*/ 72390 w 76200"/>
                <a:gd name="connsiteY14" fmla="*/ 32385 h 76200"/>
                <a:gd name="connsiteX15" fmla="*/ 72390 w 76200"/>
                <a:gd name="connsiteY15" fmla="*/ 12382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3" y="11430"/>
                  </a:lnTo>
                  <a:cubicBezTo>
                    <a:pt x="25718" y="5715"/>
                    <a:pt x="16193" y="5715"/>
                    <a:pt x="11430" y="11430"/>
                  </a:cubicBezTo>
                  <a:cubicBezTo>
                    <a:pt x="6668" y="17145"/>
                    <a:pt x="5715" y="26670"/>
                    <a:pt x="11430" y="31432"/>
                  </a:cubicBezTo>
                  <a:lnTo>
                    <a:pt x="21908" y="41910"/>
                  </a:lnTo>
                  <a:lnTo>
                    <a:pt x="11430" y="53340"/>
                  </a:lnTo>
                  <a:cubicBezTo>
                    <a:pt x="5715" y="59055"/>
                    <a:pt x="5715" y="68580"/>
                    <a:pt x="11430" y="73342"/>
                  </a:cubicBezTo>
                  <a:cubicBezTo>
                    <a:pt x="17145" y="79057"/>
                    <a:pt x="26670" y="79057"/>
                    <a:pt x="31433" y="73342"/>
                  </a:cubicBezTo>
                  <a:lnTo>
                    <a:pt x="41910" y="62865"/>
                  </a:lnTo>
                  <a:lnTo>
                    <a:pt x="52388" y="73342"/>
                  </a:lnTo>
                  <a:cubicBezTo>
                    <a:pt x="58102" y="79057"/>
                    <a:pt x="67627" y="79057"/>
                    <a:pt x="72390" y="73342"/>
                  </a:cubicBezTo>
                  <a:cubicBezTo>
                    <a:pt x="78105" y="67628"/>
                    <a:pt x="78105" y="58103"/>
                    <a:pt x="72390" y="53340"/>
                  </a:cubicBezTo>
                  <a:lnTo>
                    <a:pt x="61913" y="42863"/>
                  </a:lnTo>
                  <a:lnTo>
                    <a:pt x="72390" y="32385"/>
                  </a:lnTo>
                  <a:cubicBezTo>
                    <a:pt x="78105" y="26670"/>
                    <a:pt x="78105" y="17145"/>
                    <a:pt x="72390" y="12382"/>
                  </a:cubicBezTo>
                  <a:cubicBezTo>
                    <a:pt x="67627" y="6667"/>
                    <a:pt x="58102" y="6667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="" xmlns:a16="http://schemas.microsoft.com/office/drawing/2014/main" id="{9161303E-AB66-4320-9BD3-CD639353E3A4}"/>
                </a:ext>
              </a:extLst>
            </p:cNvPr>
            <p:cNvSpPr/>
            <p:nvPr/>
          </p:nvSpPr>
          <p:spPr>
            <a:xfrm>
              <a:off x="161824" y="1768810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8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3 w 76200"/>
                <a:gd name="connsiteY8" fmla="*/ 73342 h 76200"/>
                <a:gd name="connsiteX9" fmla="*/ 41910 w 76200"/>
                <a:gd name="connsiteY9" fmla="*/ 62865 h 76200"/>
                <a:gd name="connsiteX10" fmla="*/ 52388 w 76200"/>
                <a:gd name="connsiteY10" fmla="*/ 73342 h 76200"/>
                <a:gd name="connsiteX11" fmla="*/ 73343 w 76200"/>
                <a:gd name="connsiteY11" fmla="*/ 73342 h 76200"/>
                <a:gd name="connsiteX12" fmla="*/ 73343 w 76200"/>
                <a:gd name="connsiteY12" fmla="*/ 53340 h 76200"/>
                <a:gd name="connsiteX13" fmla="*/ 62865 w 76200"/>
                <a:gd name="connsiteY13" fmla="*/ 42862 h 76200"/>
                <a:gd name="connsiteX14" fmla="*/ 73343 w 76200"/>
                <a:gd name="connsiteY14" fmla="*/ 31432 h 76200"/>
                <a:gd name="connsiteX15" fmla="*/ 73343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3" y="11430"/>
                  </a:lnTo>
                  <a:cubicBezTo>
                    <a:pt x="25718" y="5715"/>
                    <a:pt x="16193" y="5715"/>
                    <a:pt x="11430" y="11430"/>
                  </a:cubicBezTo>
                  <a:cubicBezTo>
                    <a:pt x="6668" y="17145"/>
                    <a:pt x="5715" y="26670"/>
                    <a:pt x="11430" y="31432"/>
                  </a:cubicBezTo>
                  <a:lnTo>
                    <a:pt x="21908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6193" y="79057"/>
                    <a:pt x="25718" y="79057"/>
                    <a:pt x="31433" y="73342"/>
                  </a:cubicBezTo>
                  <a:lnTo>
                    <a:pt x="41910" y="62865"/>
                  </a:lnTo>
                  <a:lnTo>
                    <a:pt x="52388" y="73342"/>
                  </a:lnTo>
                  <a:cubicBezTo>
                    <a:pt x="58103" y="79057"/>
                    <a:pt x="67628" y="79057"/>
                    <a:pt x="73343" y="73342"/>
                  </a:cubicBezTo>
                  <a:cubicBezTo>
                    <a:pt x="79058" y="67628"/>
                    <a:pt x="79058" y="58103"/>
                    <a:pt x="73343" y="53340"/>
                  </a:cubicBezTo>
                  <a:lnTo>
                    <a:pt x="62865" y="42862"/>
                  </a:lnTo>
                  <a:lnTo>
                    <a:pt x="73343" y="31432"/>
                  </a:lnTo>
                  <a:cubicBezTo>
                    <a:pt x="79058" y="25717"/>
                    <a:pt x="79058" y="16192"/>
                    <a:pt x="73343" y="11430"/>
                  </a:cubicBezTo>
                  <a:cubicBezTo>
                    <a:pt x="67628" y="6667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="" xmlns:a16="http://schemas.microsoft.com/office/drawing/2014/main" id="{6A95D5EF-8E76-4EA8-8236-5ED44A1164B5}"/>
                </a:ext>
              </a:extLst>
            </p:cNvPr>
            <p:cNvSpPr/>
            <p:nvPr/>
          </p:nvSpPr>
          <p:spPr>
            <a:xfrm>
              <a:off x="491721" y="1768810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7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2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3 w 76200"/>
                <a:gd name="connsiteY13" fmla="*/ 41910 h 76200"/>
                <a:gd name="connsiteX14" fmla="*/ 72390 w 76200"/>
                <a:gd name="connsiteY14" fmla="*/ 31432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2"/>
                  </a:cubicBezTo>
                  <a:lnTo>
                    <a:pt x="21907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2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7"/>
                  </a:cubicBezTo>
                  <a:lnTo>
                    <a:pt x="61913" y="41910"/>
                  </a:lnTo>
                  <a:lnTo>
                    <a:pt x="72390" y="31432"/>
                  </a:lnTo>
                  <a:cubicBezTo>
                    <a:pt x="78105" y="25717"/>
                    <a:pt x="78105" y="16192"/>
                    <a:pt x="72390" y="11430"/>
                  </a:cubicBezTo>
                  <a:cubicBezTo>
                    <a:pt x="66675" y="6667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="" xmlns:a16="http://schemas.microsoft.com/office/drawing/2014/main" id="{E417D918-F196-4D72-A905-38275F5859FC}"/>
                </a:ext>
              </a:extLst>
            </p:cNvPr>
            <p:cNvSpPr/>
            <p:nvPr/>
          </p:nvSpPr>
          <p:spPr>
            <a:xfrm>
              <a:off x="821614" y="1768810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8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2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3 w 76200"/>
                <a:gd name="connsiteY13" fmla="*/ 41910 h 76200"/>
                <a:gd name="connsiteX14" fmla="*/ 72390 w 76200"/>
                <a:gd name="connsiteY14" fmla="*/ 31432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3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6667" y="17145"/>
                    <a:pt x="5715" y="26670"/>
                    <a:pt x="11430" y="31432"/>
                  </a:cubicBezTo>
                  <a:lnTo>
                    <a:pt x="21908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3" y="72390"/>
                  </a:cubicBezTo>
                  <a:lnTo>
                    <a:pt x="41910" y="61912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7"/>
                  </a:cubicBezTo>
                  <a:lnTo>
                    <a:pt x="61913" y="41910"/>
                  </a:lnTo>
                  <a:lnTo>
                    <a:pt x="72390" y="31432"/>
                  </a:lnTo>
                  <a:cubicBezTo>
                    <a:pt x="78105" y="25717"/>
                    <a:pt x="78105" y="16192"/>
                    <a:pt x="72390" y="11430"/>
                  </a:cubicBezTo>
                  <a:cubicBezTo>
                    <a:pt x="67628" y="5715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="" xmlns:a16="http://schemas.microsoft.com/office/drawing/2014/main" id="{A60B4CE2-A3C1-4F1A-95B7-DC54980EA31F}"/>
                </a:ext>
              </a:extLst>
            </p:cNvPr>
            <p:cNvSpPr/>
            <p:nvPr/>
          </p:nvSpPr>
          <p:spPr>
            <a:xfrm>
              <a:off x="161824" y="2035532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8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3 w 76200"/>
                <a:gd name="connsiteY13" fmla="*/ 41910 h 76200"/>
                <a:gd name="connsiteX14" fmla="*/ 72390 w 76200"/>
                <a:gd name="connsiteY14" fmla="*/ 31432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3" y="11430"/>
                  </a:lnTo>
                  <a:cubicBezTo>
                    <a:pt x="25718" y="5715"/>
                    <a:pt x="16193" y="5715"/>
                    <a:pt x="11430" y="11430"/>
                  </a:cubicBezTo>
                  <a:cubicBezTo>
                    <a:pt x="6668" y="17145"/>
                    <a:pt x="5715" y="26670"/>
                    <a:pt x="11430" y="31432"/>
                  </a:cubicBezTo>
                  <a:lnTo>
                    <a:pt x="21908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3" y="72390"/>
                  </a:cubicBezTo>
                  <a:lnTo>
                    <a:pt x="41910" y="61913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8"/>
                  </a:cubicBezTo>
                  <a:lnTo>
                    <a:pt x="61913" y="41910"/>
                  </a:lnTo>
                  <a:lnTo>
                    <a:pt x="72390" y="31432"/>
                  </a:lnTo>
                  <a:cubicBezTo>
                    <a:pt x="78105" y="25717"/>
                    <a:pt x="78105" y="16192"/>
                    <a:pt x="72390" y="11430"/>
                  </a:cubicBezTo>
                  <a:cubicBezTo>
                    <a:pt x="66675" y="6667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="" xmlns:a16="http://schemas.microsoft.com/office/drawing/2014/main" id="{8A154771-C65F-4258-9F61-2AE328CBB21D}"/>
                </a:ext>
              </a:extLst>
            </p:cNvPr>
            <p:cNvSpPr/>
            <p:nvPr/>
          </p:nvSpPr>
          <p:spPr>
            <a:xfrm>
              <a:off x="491721" y="2035532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2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7 w 76200"/>
                <a:gd name="connsiteY5" fmla="*/ 41910 h 76200"/>
                <a:gd name="connsiteX6" fmla="*/ 11430 w 76200"/>
                <a:gd name="connsiteY6" fmla="*/ 52388 h 76200"/>
                <a:gd name="connsiteX7" fmla="*/ 11430 w 76200"/>
                <a:gd name="connsiteY7" fmla="*/ 72390 h 76200"/>
                <a:gd name="connsiteX8" fmla="*/ 31432 w 76200"/>
                <a:gd name="connsiteY8" fmla="*/ 72390 h 76200"/>
                <a:gd name="connsiteX9" fmla="*/ 41910 w 76200"/>
                <a:gd name="connsiteY9" fmla="*/ 61913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8 h 76200"/>
                <a:gd name="connsiteX13" fmla="*/ 61913 w 76200"/>
                <a:gd name="connsiteY13" fmla="*/ 41910 h 76200"/>
                <a:gd name="connsiteX14" fmla="*/ 72390 w 76200"/>
                <a:gd name="connsiteY14" fmla="*/ 31432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2" y="11430"/>
                  </a:lnTo>
                  <a:cubicBezTo>
                    <a:pt x="25717" y="5715"/>
                    <a:pt x="16192" y="5715"/>
                    <a:pt x="11430" y="11430"/>
                  </a:cubicBezTo>
                  <a:cubicBezTo>
                    <a:pt x="5715" y="17145"/>
                    <a:pt x="5715" y="26670"/>
                    <a:pt x="11430" y="31432"/>
                  </a:cubicBezTo>
                  <a:lnTo>
                    <a:pt x="21907" y="41910"/>
                  </a:lnTo>
                  <a:lnTo>
                    <a:pt x="11430" y="52388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2" y="72390"/>
                  </a:cubicBezTo>
                  <a:lnTo>
                    <a:pt x="41910" y="61913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8"/>
                  </a:cubicBezTo>
                  <a:lnTo>
                    <a:pt x="61913" y="41910"/>
                  </a:lnTo>
                  <a:lnTo>
                    <a:pt x="72390" y="31432"/>
                  </a:lnTo>
                  <a:cubicBezTo>
                    <a:pt x="78105" y="25717"/>
                    <a:pt x="78105" y="16192"/>
                    <a:pt x="72390" y="11430"/>
                  </a:cubicBezTo>
                  <a:cubicBezTo>
                    <a:pt x="66675" y="6667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="" xmlns:a16="http://schemas.microsoft.com/office/drawing/2014/main" id="{281D7A70-8BA5-4413-B7D4-DC8784A69039}"/>
                </a:ext>
              </a:extLst>
            </p:cNvPr>
            <p:cNvSpPr/>
            <p:nvPr/>
          </p:nvSpPr>
          <p:spPr>
            <a:xfrm>
              <a:off x="161824" y="2304011"/>
              <a:ext cx="140381" cy="140381"/>
            </a:xfrm>
            <a:custGeom>
              <a:avLst/>
              <a:gdLst>
                <a:gd name="connsiteX0" fmla="*/ 52388 w 76200"/>
                <a:gd name="connsiteY0" fmla="*/ 11430 h 76200"/>
                <a:gd name="connsiteX1" fmla="*/ 41910 w 76200"/>
                <a:gd name="connsiteY1" fmla="*/ 21907 h 76200"/>
                <a:gd name="connsiteX2" fmla="*/ 31433 w 76200"/>
                <a:gd name="connsiteY2" fmla="*/ 11430 h 76200"/>
                <a:gd name="connsiteX3" fmla="*/ 11430 w 76200"/>
                <a:gd name="connsiteY3" fmla="*/ 11430 h 76200"/>
                <a:gd name="connsiteX4" fmla="*/ 11430 w 76200"/>
                <a:gd name="connsiteY4" fmla="*/ 31432 h 76200"/>
                <a:gd name="connsiteX5" fmla="*/ 21908 w 76200"/>
                <a:gd name="connsiteY5" fmla="*/ 41910 h 76200"/>
                <a:gd name="connsiteX6" fmla="*/ 11430 w 76200"/>
                <a:gd name="connsiteY6" fmla="*/ 52387 h 76200"/>
                <a:gd name="connsiteX7" fmla="*/ 11430 w 76200"/>
                <a:gd name="connsiteY7" fmla="*/ 72390 h 76200"/>
                <a:gd name="connsiteX8" fmla="*/ 31433 w 76200"/>
                <a:gd name="connsiteY8" fmla="*/ 72390 h 76200"/>
                <a:gd name="connsiteX9" fmla="*/ 41910 w 76200"/>
                <a:gd name="connsiteY9" fmla="*/ 61912 h 76200"/>
                <a:gd name="connsiteX10" fmla="*/ 52388 w 76200"/>
                <a:gd name="connsiteY10" fmla="*/ 72390 h 76200"/>
                <a:gd name="connsiteX11" fmla="*/ 72390 w 76200"/>
                <a:gd name="connsiteY11" fmla="*/ 72390 h 76200"/>
                <a:gd name="connsiteX12" fmla="*/ 72390 w 76200"/>
                <a:gd name="connsiteY12" fmla="*/ 52387 h 76200"/>
                <a:gd name="connsiteX13" fmla="*/ 61913 w 76200"/>
                <a:gd name="connsiteY13" fmla="*/ 41910 h 76200"/>
                <a:gd name="connsiteX14" fmla="*/ 72390 w 76200"/>
                <a:gd name="connsiteY14" fmla="*/ 31432 h 76200"/>
                <a:gd name="connsiteX15" fmla="*/ 72390 w 76200"/>
                <a:gd name="connsiteY15" fmla="*/ 11430 h 76200"/>
                <a:gd name="connsiteX16" fmla="*/ 52388 w 76200"/>
                <a:gd name="connsiteY16" fmla="*/ 1143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200" h="76200">
                  <a:moveTo>
                    <a:pt x="52388" y="11430"/>
                  </a:moveTo>
                  <a:lnTo>
                    <a:pt x="41910" y="21907"/>
                  </a:lnTo>
                  <a:lnTo>
                    <a:pt x="31433" y="11430"/>
                  </a:lnTo>
                  <a:cubicBezTo>
                    <a:pt x="25718" y="5715"/>
                    <a:pt x="16193" y="5715"/>
                    <a:pt x="11430" y="11430"/>
                  </a:cubicBezTo>
                  <a:cubicBezTo>
                    <a:pt x="6668" y="17145"/>
                    <a:pt x="5715" y="26670"/>
                    <a:pt x="11430" y="31432"/>
                  </a:cubicBezTo>
                  <a:lnTo>
                    <a:pt x="21908" y="41910"/>
                  </a:lnTo>
                  <a:lnTo>
                    <a:pt x="11430" y="52387"/>
                  </a:lnTo>
                  <a:cubicBezTo>
                    <a:pt x="5715" y="58103"/>
                    <a:pt x="5715" y="67628"/>
                    <a:pt x="11430" y="72390"/>
                  </a:cubicBezTo>
                  <a:cubicBezTo>
                    <a:pt x="17145" y="78105"/>
                    <a:pt x="26670" y="78105"/>
                    <a:pt x="31433" y="72390"/>
                  </a:cubicBezTo>
                  <a:lnTo>
                    <a:pt x="41910" y="61912"/>
                  </a:lnTo>
                  <a:lnTo>
                    <a:pt x="52388" y="72390"/>
                  </a:lnTo>
                  <a:cubicBezTo>
                    <a:pt x="58103" y="78105"/>
                    <a:pt x="67628" y="78105"/>
                    <a:pt x="72390" y="72390"/>
                  </a:cubicBezTo>
                  <a:cubicBezTo>
                    <a:pt x="78105" y="66675"/>
                    <a:pt x="78105" y="57150"/>
                    <a:pt x="72390" y="52387"/>
                  </a:cubicBezTo>
                  <a:lnTo>
                    <a:pt x="61913" y="41910"/>
                  </a:lnTo>
                  <a:lnTo>
                    <a:pt x="72390" y="31432"/>
                  </a:lnTo>
                  <a:cubicBezTo>
                    <a:pt x="78105" y="25717"/>
                    <a:pt x="78105" y="16192"/>
                    <a:pt x="72390" y="11430"/>
                  </a:cubicBezTo>
                  <a:cubicBezTo>
                    <a:pt x="66675" y="6667"/>
                    <a:pt x="58103" y="5715"/>
                    <a:pt x="52388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1" name="Cross 60">
            <a:extLst>
              <a:ext uri="{FF2B5EF4-FFF2-40B4-BE49-F238E27FC236}">
                <a16:creationId xmlns="" xmlns:a16="http://schemas.microsoft.com/office/drawing/2014/main" id="{3356327B-4E3D-4425-8362-67669C730965}"/>
              </a:ext>
            </a:extLst>
          </p:cNvPr>
          <p:cNvSpPr/>
          <p:nvPr userDrawn="1"/>
        </p:nvSpPr>
        <p:spPr>
          <a:xfrm rot="1642289">
            <a:off x="1920316" y="2113960"/>
            <a:ext cx="222030" cy="296040"/>
          </a:xfrm>
          <a:prstGeom prst="plus">
            <a:avLst>
              <a:gd name="adj" fmla="val 43777"/>
            </a:avLst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Isosceles Triangle 61">
            <a:extLst>
              <a:ext uri="{FF2B5EF4-FFF2-40B4-BE49-F238E27FC236}">
                <a16:creationId xmlns="" xmlns:a16="http://schemas.microsoft.com/office/drawing/2014/main" id="{B2831007-0DB3-47F9-9372-F4DE5449A9AE}"/>
              </a:ext>
            </a:extLst>
          </p:cNvPr>
          <p:cNvSpPr/>
          <p:nvPr userDrawn="1"/>
        </p:nvSpPr>
        <p:spPr>
          <a:xfrm rot="12056913">
            <a:off x="5469515" y="6518110"/>
            <a:ext cx="188402" cy="216553"/>
          </a:xfrm>
          <a:prstGeom prst="triangle">
            <a:avLst/>
          </a:prstGeom>
          <a:solidFill>
            <a:schemeClr val="bg1">
              <a:alpha val="72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3" name="Graphic 185">
            <a:extLst>
              <a:ext uri="{FF2B5EF4-FFF2-40B4-BE49-F238E27FC236}">
                <a16:creationId xmlns="" xmlns:a16="http://schemas.microsoft.com/office/drawing/2014/main" id="{4A133698-AC3D-4BED-A5AF-FBD24FC5D1F9}"/>
              </a:ext>
            </a:extLst>
          </p:cNvPr>
          <p:cNvGrpSpPr/>
          <p:nvPr userDrawn="1"/>
        </p:nvGrpSpPr>
        <p:grpSpPr>
          <a:xfrm rot="16200000">
            <a:off x="-321443" y="3071194"/>
            <a:ext cx="1668051" cy="259956"/>
            <a:chOff x="1542378" y="3369742"/>
            <a:chExt cx="1668051" cy="346608"/>
          </a:xfrm>
          <a:solidFill>
            <a:srgbClr val="FFFFFF">
              <a:alpha val="44000"/>
            </a:srgbClr>
          </a:solidFill>
        </p:grpSpPr>
        <p:sp>
          <p:nvSpPr>
            <p:cNvPr id="64" name="Freeform: Shape 63">
              <a:extLst>
                <a:ext uri="{FF2B5EF4-FFF2-40B4-BE49-F238E27FC236}">
                  <a16:creationId xmlns="" xmlns:a16="http://schemas.microsoft.com/office/drawing/2014/main" id="{F244FEF8-E2A9-4CCD-BCAA-04273F12F234}"/>
                </a:ext>
              </a:extLst>
            </p:cNvPr>
            <p:cNvSpPr/>
            <p:nvPr/>
          </p:nvSpPr>
          <p:spPr>
            <a:xfrm>
              <a:off x="3003006" y="3378949"/>
              <a:ext cx="216630" cy="346608"/>
            </a:xfrm>
            <a:custGeom>
              <a:avLst/>
              <a:gdLst>
                <a:gd name="connsiteX0" fmla="*/ 170596 w 216630"/>
                <a:gd name="connsiteY0" fmla="*/ 330902 h 346608"/>
                <a:gd name="connsiteX1" fmla="*/ 142434 w 216630"/>
                <a:gd name="connsiteY1" fmla="*/ 317905 h 346608"/>
                <a:gd name="connsiteX2" fmla="*/ 27620 w 216630"/>
                <a:gd name="connsiteY2" fmla="*/ 198758 h 346608"/>
                <a:gd name="connsiteX3" fmla="*/ 27620 w 216630"/>
                <a:gd name="connsiteY3" fmla="*/ 142434 h 346608"/>
                <a:gd name="connsiteX4" fmla="*/ 146767 w 216630"/>
                <a:gd name="connsiteY4" fmla="*/ 27620 h 346608"/>
                <a:gd name="connsiteX5" fmla="*/ 205257 w 216630"/>
                <a:gd name="connsiteY5" fmla="*/ 27620 h 346608"/>
                <a:gd name="connsiteX6" fmla="*/ 205257 w 216630"/>
                <a:gd name="connsiteY6" fmla="*/ 86110 h 346608"/>
                <a:gd name="connsiteX7" fmla="*/ 116439 w 216630"/>
                <a:gd name="connsiteY7" fmla="*/ 172762 h 346608"/>
                <a:gd name="connsiteX8" fmla="*/ 203091 w 216630"/>
                <a:gd name="connsiteY8" fmla="*/ 261581 h 346608"/>
                <a:gd name="connsiteX9" fmla="*/ 203091 w 216630"/>
                <a:gd name="connsiteY9" fmla="*/ 320071 h 346608"/>
                <a:gd name="connsiteX10" fmla="*/ 170596 w 216630"/>
                <a:gd name="connsiteY10" fmla="*/ 330902 h 346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630" h="346608">
                  <a:moveTo>
                    <a:pt x="170596" y="330902"/>
                  </a:moveTo>
                  <a:cubicBezTo>
                    <a:pt x="159765" y="330902"/>
                    <a:pt x="148933" y="326570"/>
                    <a:pt x="142434" y="317905"/>
                  </a:cubicBezTo>
                  <a:lnTo>
                    <a:pt x="27620" y="198758"/>
                  </a:lnTo>
                  <a:cubicBezTo>
                    <a:pt x="12456" y="183594"/>
                    <a:pt x="12456" y="157598"/>
                    <a:pt x="27620" y="142434"/>
                  </a:cubicBezTo>
                  <a:lnTo>
                    <a:pt x="146767" y="27620"/>
                  </a:lnTo>
                  <a:cubicBezTo>
                    <a:pt x="161931" y="12456"/>
                    <a:pt x="187927" y="12456"/>
                    <a:pt x="205257" y="27620"/>
                  </a:cubicBezTo>
                  <a:cubicBezTo>
                    <a:pt x="220421" y="42784"/>
                    <a:pt x="220421" y="68780"/>
                    <a:pt x="205257" y="86110"/>
                  </a:cubicBezTo>
                  <a:lnTo>
                    <a:pt x="116439" y="172762"/>
                  </a:lnTo>
                  <a:lnTo>
                    <a:pt x="203091" y="261581"/>
                  </a:lnTo>
                  <a:cubicBezTo>
                    <a:pt x="218255" y="276745"/>
                    <a:pt x="218255" y="302740"/>
                    <a:pt x="203091" y="320071"/>
                  </a:cubicBezTo>
                  <a:cubicBezTo>
                    <a:pt x="192259" y="326570"/>
                    <a:pt x="181428" y="330902"/>
                    <a:pt x="170596" y="3309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="" xmlns:a16="http://schemas.microsoft.com/office/drawing/2014/main" id="{386D6B39-BA6E-4DAD-9295-957FC74C8C66}"/>
                </a:ext>
              </a:extLst>
            </p:cNvPr>
            <p:cNvSpPr/>
            <p:nvPr/>
          </p:nvSpPr>
          <p:spPr>
            <a:xfrm>
              <a:off x="2792875" y="3374616"/>
              <a:ext cx="216630" cy="346608"/>
            </a:xfrm>
            <a:custGeom>
              <a:avLst/>
              <a:gdLst>
                <a:gd name="connsiteX0" fmla="*/ 170596 w 216630"/>
                <a:gd name="connsiteY0" fmla="*/ 330902 h 346608"/>
                <a:gd name="connsiteX1" fmla="*/ 142434 w 216630"/>
                <a:gd name="connsiteY1" fmla="*/ 317905 h 346608"/>
                <a:gd name="connsiteX2" fmla="*/ 27620 w 216630"/>
                <a:gd name="connsiteY2" fmla="*/ 200924 h 346608"/>
                <a:gd name="connsiteX3" fmla="*/ 27620 w 216630"/>
                <a:gd name="connsiteY3" fmla="*/ 142434 h 346608"/>
                <a:gd name="connsiteX4" fmla="*/ 146767 w 216630"/>
                <a:gd name="connsiteY4" fmla="*/ 27620 h 346608"/>
                <a:gd name="connsiteX5" fmla="*/ 205257 w 216630"/>
                <a:gd name="connsiteY5" fmla="*/ 27620 h 346608"/>
                <a:gd name="connsiteX6" fmla="*/ 205257 w 216630"/>
                <a:gd name="connsiteY6" fmla="*/ 86110 h 346608"/>
                <a:gd name="connsiteX7" fmla="*/ 116439 w 216630"/>
                <a:gd name="connsiteY7" fmla="*/ 172762 h 346608"/>
                <a:gd name="connsiteX8" fmla="*/ 203091 w 216630"/>
                <a:gd name="connsiteY8" fmla="*/ 261581 h 346608"/>
                <a:gd name="connsiteX9" fmla="*/ 203091 w 216630"/>
                <a:gd name="connsiteY9" fmla="*/ 320071 h 346608"/>
                <a:gd name="connsiteX10" fmla="*/ 170596 w 216630"/>
                <a:gd name="connsiteY10" fmla="*/ 330902 h 346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630" h="346608">
                  <a:moveTo>
                    <a:pt x="170596" y="330902"/>
                  </a:moveTo>
                  <a:cubicBezTo>
                    <a:pt x="159765" y="330902"/>
                    <a:pt x="148933" y="326570"/>
                    <a:pt x="142434" y="317905"/>
                  </a:cubicBezTo>
                  <a:lnTo>
                    <a:pt x="27620" y="200924"/>
                  </a:lnTo>
                  <a:cubicBezTo>
                    <a:pt x="12456" y="185760"/>
                    <a:pt x="12456" y="159765"/>
                    <a:pt x="27620" y="142434"/>
                  </a:cubicBezTo>
                  <a:lnTo>
                    <a:pt x="146767" y="27620"/>
                  </a:lnTo>
                  <a:cubicBezTo>
                    <a:pt x="161931" y="12456"/>
                    <a:pt x="187927" y="12456"/>
                    <a:pt x="205257" y="27620"/>
                  </a:cubicBezTo>
                  <a:cubicBezTo>
                    <a:pt x="220421" y="42784"/>
                    <a:pt x="220421" y="68780"/>
                    <a:pt x="205257" y="86110"/>
                  </a:cubicBezTo>
                  <a:lnTo>
                    <a:pt x="116439" y="172762"/>
                  </a:lnTo>
                  <a:lnTo>
                    <a:pt x="203091" y="261581"/>
                  </a:lnTo>
                  <a:cubicBezTo>
                    <a:pt x="218255" y="276745"/>
                    <a:pt x="218255" y="302740"/>
                    <a:pt x="203091" y="320071"/>
                  </a:cubicBezTo>
                  <a:cubicBezTo>
                    <a:pt x="192259" y="326570"/>
                    <a:pt x="181428" y="330902"/>
                    <a:pt x="170596" y="3309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="" xmlns:a16="http://schemas.microsoft.com/office/drawing/2014/main" id="{8B519F53-FA40-497E-8B96-702772E42F9B}"/>
                </a:ext>
              </a:extLst>
            </p:cNvPr>
            <p:cNvSpPr/>
            <p:nvPr/>
          </p:nvSpPr>
          <p:spPr>
            <a:xfrm>
              <a:off x="2582744" y="3370284"/>
              <a:ext cx="216630" cy="346608"/>
            </a:xfrm>
            <a:custGeom>
              <a:avLst/>
              <a:gdLst>
                <a:gd name="connsiteX0" fmla="*/ 170596 w 216630"/>
                <a:gd name="connsiteY0" fmla="*/ 333069 h 346608"/>
                <a:gd name="connsiteX1" fmla="*/ 142434 w 216630"/>
                <a:gd name="connsiteY1" fmla="*/ 320071 h 346608"/>
                <a:gd name="connsiteX2" fmla="*/ 27620 w 216630"/>
                <a:gd name="connsiteY2" fmla="*/ 200924 h 346608"/>
                <a:gd name="connsiteX3" fmla="*/ 27620 w 216630"/>
                <a:gd name="connsiteY3" fmla="*/ 142434 h 346608"/>
                <a:gd name="connsiteX4" fmla="*/ 146767 w 216630"/>
                <a:gd name="connsiteY4" fmla="*/ 27620 h 346608"/>
                <a:gd name="connsiteX5" fmla="*/ 205257 w 216630"/>
                <a:gd name="connsiteY5" fmla="*/ 27620 h 346608"/>
                <a:gd name="connsiteX6" fmla="*/ 205257 w 216630"/>
                <a:gd name="connsiteY6" fmla="*/ 86110 h 346608"/>
                <a:gd name="connsiteX7" fmla="*/ 116439 w 216630"/>
                <a:gd name="connsiteY7" fmla="*/ 172762 h 346608"/>
                <a:gd name="connsiteX8" fmla="*/ 203091 w 216630"/>
                <a:gd name="connsiteY8" fmla="*/ 261581 h 346608"/>
                <a:gd name="connsiteX9" fmla="*/ 203091 w 216630"/>
                <a:gd name="connsiteY9" fmla="*/ 320071 h 346608"/>
                <a:gd name="connsiteX10" fmla="*/ 170596 w 216630"/>
                <a:gd name="connsiteY10" fmla="*/ 333069 h 346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630" h="346608">
                  <a:moveTo>
                    <a:pt x="170596" y="333069"/>
                  </a:moveTo>
                  <a:cubicBezTo>
                    <a:pt x="159765" y="333069"/>
                    <a:pt x="148933" y="328736"/>
                    <a:pt x="142434" y="320071"/>
                  </a:cubicBezTo>
                  <a:lnTo>
                    <a:pt x="27620" y="200924"/>
                  </a:lnTo>
                  <a:cubicBezTo>
                    <a:pt x="12456" y="185760"/>
                    <a:pt x="12456" y="159765"/>
                    <a:pt x="27620" y="142434"/>
                  </a:cubicBezTo>
                  <a:lnTo>
                    <a:pt x="146767" y="27620"/>
                  </a:lnTo>
                  <a:cubicBezTo>
                    <a:pt x="161931" y="12456"/>
                    <a:pt x="187927" y="12456"/>
                    <a:pt x="205257" y="27620"/>
                  </a:cubicBezTo>
                  <a:cubicBezTo>
                    <a:pt x="220421" y="42784"/>
                    <a:pt x="220421" y="68780"/>
                    <a:pt x="205257" y="86110"/>
                  </a:cubicBezTo>
                  <a:lnTo>
                    <a:pt x="116439" y="172762"/>
                  </a:lnTo>
                  <a:lnTo>
                    <a:pt x="203091" y="261581"/>
                  </a:lnTo>
                  <a:cubicBezTo>
                    <a:pt x="218255" y="276745"/>
                    <a:pt x="218255" y="302740"/>
                    <a:pt x="203091" y="320071"/>
                  </a:cubicBezTo>
                  <a:cubicBezTo>
                    <a:pt x="190093" y="328736"/>
                    <a:pt x="179261" y="333069"/>
                    <a:pt x="170596" y="3330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="" xmlns:a16="http://schemas.microsoft.com/office/drawing/2014/main" id="{C1BA0337-42CD-4570-8DBB-CB35C623A3E5}"/>
                </a:ext>
              </a:extLst>
            </p:cNvPr>
            <p:cNvSpPr/>
            <p:nvPr/>
          </p:nvSpPr>
          <p:spPr>
            <a:xfrm>
              <a:off x="2370446" y="3368117"/>
              <a:ext cx="216630" cy="346608"/>
            </a:xfrm>
            <a:custGeom>
              <a:avLst/>
              <a:gdLst>
                <a:gd name="connsiteX0" fmla="*/ 170596 w 216630"/>
                <a:gd name="connsiteY0" fmla="*/ 330902 h 346608"/>
                <a:gd name="connsiteX1" fmla="*/ 142434 w 216630"/>
                <a:gd name="connsiteY1" fmla="*/ 317905 h 346608"/>
                <a:gd name="connsiteX2" fmla="*/ 27620 w 216630"/>
                <a:gd name="connsiteY2" fmla="*/ 198758 h 346608"/>
                <a:gd name="connsiteX3" fmla="*/ 27620 w 216630"/>
                <a:gd name="connsiteY3" fmla="*/ 140268 h 346608"/>
                <a:gd name="connsiteX4" fmla="*/ 146767 w 216630"/>
                <a:gd name="connsiteY4" fmla="*/ 27620 h 346608"/>
                <a:gd name="connsiteX5" fmla="*/ 205257 w 216630"/>
                <a:gd name="connsiteY5" fmla="*/ 27620 h 346608"/>
                <a:gd name="connsiteX6" fmla="*/ 205257 w 216630"/>
                <a:gd name="connsiteY6" fmla="*/ 86110 h 346608"/>
                <a:gd name="connsiteX7" fmla="*/ 116439 w 216630"/>
                <a:gd name="connsiteY7" fmla="*/ 172762 h 346608"/>
                <a:gd name="connsiteX8" fmla="*/ 203091 w 216630"/>
                <a:gd name="connsiteY8" fmla="*/ 261581 h 346608"/>
                <a:gd name="connsiteX9" fmla="*/ 203091 w 216630"/>
                <a:gd name="connsiteY9" fmla="*/ 320071 h 346608"/>
                <a:gd name="connsiteX10" fmla="*/ 170596 w 216630"/>
                <a:gd name="connsiteY10" fmla="*/ 330902 h 346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630" h="346608">
                  <a:moveTo>
                    <a:pt x="170596" y="330902"/>
                  </a:moveTo>
                  <a:cubicBezTo>
                    <a:pt x="159765" y="330902"/>
                    <a:pt x="148933" y="326570"/>
                    <a:pt x="142434" y="317905"/>
                  </a:cubicBezTo>
                  <a:lnTo>
                    <a:pt x="27620" y="198758"/>
                  </a:lnTo>
                  <a:cubicBezTo>
                    <a:pt x="12456" y="183594"/>
                    <a:pt x="12456" y="157598"/>
                    <a:pt x="27620" y="140268"/>
                  </a:cubicBezTo>
                  <a:lnTo>
                    <a:pt x="146767" y="27620"/>
                  </a:lnTo>
                  <a:cubicBezTo>
                    <a:pt x="161931" y="12456"/>
                    <a:pt x="187927" y="12456"/>
                    <a:pt x="205257" y="27620"/>
                  </a:cubicBezTo>
                  <a:cubicBezTo>
                    <a:pt x="220421" y="42784"/>
                    <a:pt x="220421" y="68780"/>
                    <a:pt x="205257" y="86110"/>
                  </a:cubicBezTo>
                  <a:lnTo>
                    <a:pt x="116439" y="172762"/>
                  </a:lnTo>
                  <a:lnTo>
                    <a:pt x="203091" y="261581"/>
                  </a:lnTo>
                  <a:cubicBezTo>
                    <a:pt x="218255" y="276745"/>
                    <a:pt x="218255" y="302740"/>
                    <a:pt x="203091" y="320071"/>
                  </a:cubicBezTo>
                  <a:cubicBezTo>
                    <a:pt x="192259" y="326570"/>
                    <a:pt x="181428" y="330902"/>
                    <a:pt x="170596" y="3309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="" xmlns:a16="http://schemas.microsoft.com/office/drawing/2014/main" id="{E043C0E8-D423-4BDD-9B98-7195E71A657E}"/>
                </a:ext>
              </a:extLst>
            </p:cNvPr>
            <p:cNvSpPr/>
            <p:nvPr/>
          </p:nvSpPr>
          <p:spPr>
            <a:xfrm>
              <a:off x="2158406" y="3363785"/>
              <a:ext cx="216630" cy="346608"/>
            </a:xfrm>
            <a:custGeom>
              <a:avLst/>
              <a:gdLst>
                <a:gd name="connsiteX0" fmla="*/ 172505 w 216630"/>
                <a:gd name="connsiteY0" fmla="*/ 330902 h 346608"/>
                <a:gd name="connsiteX1" fmla="*/ 144343 w 216630"/>
                <a:gd name="connsiteY1" fmla="*/ 317905 h 346608"/>
                <a:gd name="connsiteX2" fmla="*/ 27363 w 216630"/>
                <a:gd name="connsiteY2" fmla="*/ 200924 h 346608"/>
                <a:gd name="connsiteX3" fmla="*/ 29529 w 216630"/>
                <a:gd name="connsiteY3" fmla="*/ 142434 h 346608"/>
                <a:gd name="connsiteX4" fmla="*/ 148676 w 216630"/>
                <a:gd name="connsiteY4" fmla="*/ 27620 h 346608"/>
                <a:gd name="connsiteX5" fmla="*/ 207166 w 216630"/>
                <a:gd name="connsiteY5" fmla="*/ 27620 h 346608"/>
                <a:gd name="connsiteX6" fmla="*/ 207166 w 216630"/>
                <a:gd name="connsiteY6" fmla="*/ 86110 h 346608"/>
                <a:gd name="connsiteX7" fmla="*/ 118348 w 216630"/>
                <a:gd name="connsiteY7" fmla="*/ 172762 h 346608"/>
                <a:gd name="connsiteX8" fmla="*/ 205000 w 216630"/>
                <a:gd name="connsiteY8" fmla="*/ 261581 h 346608"/>
                <a:gd name="connsiteX9" fmla="*/ 205000 w 216630"/>
                <a:gd name="connsiteY9" fmla="*/ 320071 h 346608"/>
                <a:gd name="connsiteX10" fmla="*/ 172505 w 216630"/>
                <a:gd name="connsiteY10" fmla="*/ 330902 h 346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630" h="346608">
                  <a:moveTo>
                    <a:pt x="172505" y="330902"/>
                  </a:moveTo>
                  <a:cubicBezTo>
                    <a:pt x="161674" y="330902"/>
                    <a:pt x="150842" y="326570"/>
                    <a:pt x="144343" y="317905"/>
                  </a:cubicBezTo>
                  <a:lnTo>
                    <a:pt x="27363" y="200924"/>
                  </a:lnTo>
                  <a:cubicBezTo>
                    <a:pt x="12199" y="183594"/>
                    <a:pt x="12199" y="157598"/>
                    <a:pt x="29529" y="142434"/>
                  </a:cubicBezTo>
                  <a:lnTo>
                    <a:pt x="148676" y="27620"/>
                  </a:lnTo>
                  <a:cubicBezTo>
                    <a:pt x="163840" y="12456"/>
                    <a:pt x="189836" y="12456"/>
                    <a:pt x="207166" y="27620"/>
                  </a:cubicBezTo>
                  <a:cubicBezTo>
                    <a:pt x="222330" y="42784"/>
                    <a:pt x="222330" y="68780"/>
                    <a:pt x="207166" y="86110"/>
                  </a:cubicBezTo>
                  <a:lnTo>
                    <a:pt x="118348" y="172762"/>
                  </a:lnTo>
                  <a:lnTo>
                    <a:pt x="205000" y="261581"/>
                  </a:lnTo>
                  <a:cubicBezTo>
                    <a:pt x="220164" y="276745"/>
                    <a:pt x="220164" y="302740"/>
                    <a:pt x="205000" y="320071"/>
                  </a:cubicBezTo>
                  <a:cubicBezTo>
                    <a:pt x="192002" y="328736"/>
                    <a:pt x="183337" y="330902"/>
                    <a:pt x="172505" y="3309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="" xmlns:a16="http://schemas.microsoft.com/office/drawing/2014/main" id="{6A7669E2-7AFA-4A3B-B86E-15DCFD8F819B}"/>
                </a:ext>
              </a:extLst>
            </p:cNvPr>
            <p:cNvSpPr/>
            <p:nvPr/>
          </p:nvSpPr>
          <p:spPr>
            <a:xfrm>
              <a:off x="1948559" y="3361618"/>
              <a:ext cx="216630" cy="346608"/>
            </a:xfrm>
            <a:custGeom>
              <a:avLst/>
              <a:gdLst>
                <a:gd name="connsiteX0" fmla="*/ 172221 w 216630"/>
                <a:gd name="connsiteY0" fmla="*/ 330902 h 346608"/>
                <a:gd name="connsiteX1" fmla="*/ 144059 w 216630"/>
                <a:gd name="connsiteY1" fmla="*/ 317905 h 346608"/>
                <a:gd name="connsiteX2" fmla="*/ 27079 w 216630"/>
                <a:gd name="connsiteY2" fmla="*/ 198758 h 346608"/>
                <a:gd name="connsiteX3" fmla="*/ 16247 w 216630"/>
                <a:gd name="connsiteY3" fmla="*/ 170596 h 346608"/>
                <a:gd name="connsiteX4" fmla="*/ 29245 w 216630"/>
                <a:gd name="connsiteY4" fmla="*/ 142434 h 346608"/>
                <a:gd name="connsiteX5" fmla="*/ 148392 w 216630"/>
                <a:gd name="connsiteY5" fmla="*/ 27620 h 346608"/>
                <a:gd name="connsiteX6" fmla="*/ 206882 w 216630"/>
                <a:gd name="connsiteY6" fmla="*/ 27620 h 346608"/>
                <a:gd name="connsiteX7" fmla="*/ 206882 w 216630"/>
                <a:gd name="connsiteY7" fmla="*/ 86110 h 346608"/>
                <a:gd name="connsiteX8" fmla="*/ 118063 w 216630"/>
                <a:gd name="connsiteY8" fmla="*/ 172762 h 346608"/>
                <a:gd name="connsiteX9" fmla="*/ 204715 w 216630"/>
                <a:gd name="connsiteY9" fmla="*/ 261581 h 346608"/>
                <a:gd name="connsiteX10" fmla="*/ 204715 w 216630"/>
                <a:gd name="connsiteY10" fmla="*/ 320071 h 346608"/>
                <a:gd name="connsiteX11" fmla="*/ 172221 w 216630"/>
                <a:gd name="connsiteY11" fmla="*/ 330902 h 346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630" h="346608">
                  <a:moveTo>
                    <a:pt x="172221" y="330902"/>
                  </a:moveTo>
                  <a:cubicBezTo>
                    <a:pt x="161389" y="330902"/>
                    <a:pt x="150558" y="326570"/>
                    <a:pt x="144059" y="317905"/>
                  </a:cubicBezTo>
                  <a:lnTo>
                    <a:pt x="27079" y="198758"/>
                  </a:lnTo>
                  <a:cubicBezTo>
                    <a:pt x="20580" y="190093"/>
                    <a:pt x="16247" y="181428"/>
                    <a:pt x="16247" y="170596"/>
                  </a:cubicBezTo>
                  <a:cubicBezTo>
                    <a:pt x="16247" y="159765"/>
                    <a:pt x="20580" y="148933"/>
                    <a:pt x="29245" y="142434"/>
                  </a:cubicBezTo>
                  <a:lnTo>
                    <a:pt x="148392" y="27620"/>
                  </a:lnTo>
                  <a:cubicBezTo>
                    <a:pt x="163556" y="12456"/>
                    <a:pt x="189551" y="12456"/>
                    <a:pt x="206882" y="27620"/>
                  </a:cubicBezTo>
                  <a:cubicBezTo>
                    <a:pt x="222046" y="42784"/>
                    <a:pt x="222046" y="68780"/>
                    <a:pt x="206882" y="86110"/>
                  </a:cubicBezTo>
                  <a:lnTo>
                    <a:pt x="118063" y="172762"/>
                  </a:lnTo>
                  <a:lnTo>
                    <a:pt x="204715" y="261581"/>
                  </a:lnTo>
                  <a:cubicBezTo>
                    <a:pt x="219879" y="276745"/>
                    <a:pt x="219879" y="302740"/>
                    <a:pt x="204715" y="320071"/>
                  </a:cubicBezTo>
                  <a:cubicBezTo>
                    <a:pt x="191718" y="326570"/>
                    <a:pt x="180886" y="330902"/>
                    <a:pt x="172221" y="3309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="" xmlns:a16="http://schemas.microsoft.com/office/drawing/2014/main" id="{197457BF-5368-4ADC-85CC-D1CED3221FDA}"/>
                </a:ext>
              </a:extLst>
            </p:cNvPr>
            <p:cNvSpPr/>
            <p:nvPr/>
          </p:nvSpPr>
          <p:spPr>
            <a:xfrm>
              <a:off x="1737887" y="3355119"/>
              <a:ext cx="216630" cy="346608"/>
            </a:xfrm>
            <a:custGeom>
              <a:avLst/>
              <a:gdLst>
                <a:gd name="connsiteX0" fmla="*/ 170596 w 216630"/>
                <a:gd name="connsiteY0" fmla="*/ 333069 h 346608"/>
                <a:gd name="connsiteX1" fmla="*/ 142434 w 216630"/>
                <a:gd name="connsiteY1" fmla="*/ 320071 h 346608"/>
                <a:gd name="connsiteX2" fmla="*/ 27620 w 216630"/>
                <a:gd name="connsiteY2" fmla="*/ 200924 h 346608"/>
                <a:gd name="connsiteX3" fmla="*/ 27620 w 216630"/>
                <a:gd name="connsiteY3" fmla="*/ 142434 h 346608"/>
                <a:gd name="connsiteX4" fmla="*/ 146767 w 216630"/>
                <a:gd name="connsiteY4" fmla="*/ 27620 h 346608"/>
                <a:gd name="connsiteX5" fmla="*/ 205257 w 216630"/>
                <a:gd name="connsiteY5" fmla="*/ 27620 h 346608"/>
                <a:gd name="connsiteX6" fmla="*/ 205257 w 216630"/>
                <a:gd name="connsiteY6" fmla="*/ 86110 h 346608"/>
                <a:gd name="connsiteX7" fmla="*/ 116439 w 216630"/>
                <a:gd name="connsiteY7" fmla="*/ 172762 h 346608"/>
                <a:gd name="connsiteX8" fmla="*/ 203091 w 216630"/>
                <a:gd name="connsiteY8" fmla="*/ 261581 h 346608"/>
                <a:gd name="connsiteX9" fmla="*/ 203091 w 216630"/>
                <a:gd name="connsiteY9" fmla="*/ 320071 h 346608"/>
                <a:gd name="connsiteX10" fmla="*/ 170596 w 216630"/>
                <a:gd name="connsiteY10" fmla="*/ 333069 h 346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630" h="346608">
                  <a:moveTo>
                    <a:pt x="170596" y="333069"/>
                  </a:moveTo>
                  <a:cubicBezTo>
                    <a:pt x="159765" y="333069"/>
                    <a:pt x="148933" y="328736"/>
                    <a:pt x="142434" y="320071"/>
                  </a:cubicBezTo>
                  <a:lnTo>
                    <a:pt x="27620" y="200924"/>
                  </a:lnTo>
                  <a:cubicBezTo>
                    <a:pt x="12456" y="185760"/>
                    <a:pt x="12456" y="159765"/>
                    <a:pt x="27620" y="142434"/>
                  </a:cubicBezTo>
                  <a:lnTo>
                    <a:pt x="146767" y="27620"/>
                  </a:lnTo>
                  <a:cubicBezTo>
                    <a:pt x="161931" y="12456"/>
                    <a:pt x="187927" y="12456"/>
                    <a:pt x="205257" y="27620"/>
                  </a:cubicBezTo>
                  <a:cubicBezTo>
                    <a:pt x="220421" y="42784"/>
                    <a:pt x="220421" y="68780"/>
                    <a:pt x="205257" y="86110"/>
                  </a:cubicBezTo>
                  <a:lnTo>
                    <a:pt x="116439" y="172762"/>
                  </a:lnTo>
                  <a:lnTo>
                    <a:pt x="203091" y="261581"/>
                  </a:lnTo>
                  <a:cubicBezTo>
                    <a:pt x="218255" y="276745"/>
                    <a:pt x="218255" y="302740"/>
                    <a:pt x="203091" y="320071"/>
                  </a:cubicBezTo>
                  <a:cubicBezTo>
                    <a:pt x="192259" y="328736"/>
                    <a:pt x="181428" y="333069"/>
                    <a:pt x="170596" y="3330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="" xmlns:a16="http://schemas.microsoft.com/office/drawing/2014/main" id="{754FDA1B-3DE4-4CEA-8889-7FE9D21F242D}"/>
                </a:ext>
              </a:extLst>
            </p:cNvPr>
            <p:cNvSpPr/>
            <p:nvPr/>
          </p:nvSpPr>
          <p:spPr>
            <a:xfrm>
              <a:off x="1526131" y="3355119"/>
              <a:ext cx="216630" cy="324945"/>
            </a:xfrm>
            <a:custGeom>
              <a:avLst/>
              <a:gdLst>
                <a:gd name="connsiteX0" fmla="*/ 172221 w 216630"/>
                <a:gd name="connsiteY0" fmla="*/ 328736 h 324945"/>
                <a:gd name="connsiteX1" fmla="*/ 144059 w 216630"/>
                <a:gd name="connsiteY1" fmla="*/ 315738 h 324945"/>
                <a:gd name="connsiteX2" fmla="*/ 27079 w 216630"/>
                <a:gd name="connsiteY2" fmla="*/ 198758 h 324945"/>
                <a:gd name="connsiteX3" fmla="*/ 16247 w 216630"/>
                <a:gd name="connsiteY3" fmla="*/ 170596 h 324945"/>
                <a:gd name="connsiteX4" fmla="*/ 29245 w 216630"/>
                <a:gd name="connsiteY4" fmla="*/ 142434 h 324945"/>
                <a:gd name="connsiteX5" fmla="*/ 148392 w 216630"/>
                <a:gd name="connsiteY5" fmla="*/ 27620 h 324945"/>
                <a:gd name="connsiteX6" fmla="*/ 206882 w 216630"/>
                <a:gd name="connsiteY6" fmla="*/ 27620 h 324945"/>
                <a:gd name="connsiteX7" fmla="*/ 206882 w 216630"/>
                <a:gd name="connsiteY7" fmla="*/ 86110 h 324945"/>
                <a:gd name="connsiteX8" fmla="*/ 118063 w 216630"/>
                <a:gd name="connsiteY8" fmla="*/ 172762 h 324945"/>
                <a:gd name="connsiteX9" fmla="*/ 204715 w 216630"/>
                <a:gd name="connsiteY9" fmla="*/ 261581 h 324945"/>
                <a:gd name="connsiteX10" fmla="*/ 204715 w 216630"/>
                <a:gd name="connsiteY10" fmla="*/ 320071 h 324945"/>
                <a:gd name="connsiteX11" fmla="*/ 172221 w 216630"/>
                <a:gd name="connsiteY11" fmla="*/ 328736 h 324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630" h="324945">
                  <a:moveTo>
                    <a:pt x="172221" y="328736"/>
                  </a:moveTo>
                  <a:cubicBezTo>
                    <a:pt x="161389" y="328736"/>
                    <a:pt x="150558" y="324403"/>
                    <a:pt x="144059" y="315738"/>
                  </a:cubicBezTo>
                  <a:lnTo>
                    <a:pt x="27079" y="198758"/>
                  </a:lnTo>
                  <a:cubicBezTo>
                    <a:pt x="20580" y="190093"/>
                    <a:pt x="16247" y="181428"/>
                    <a:pt x="16247" y="170596"/>
                  </a:cubicBezTo>
                  <a:cubicBezTo>
                    <a:pt x="16247" y="159765"/>
                    <a:pt x="20580" y="148933"/>
                    <a:pt x="29245" y="142434"/>
                  </a:cubicBezTo>
                  <a:lnTo>
                    <a:pt x="148392" y="27620"/>
                  </a:lnTo>
                  <a:cubicBezTo>
                    <a:pt x="163556" y="12456"/>
                    <a:pt x="189551" y="12456"/>
                    <a:pt x="206882" y="27620"/>
                  </a:cubicBezTo>
                  <a:cubicBezTo>
                    <a:pt x="222046" y="42784"/>
                    <a:pt x="222046" y="68780"/>
                    <a:pt x="206882" y="86110"/>
                  </a:cubicBezTo>
                  <a:lnTo>
                    <a:pt x="118063" y="172762"/>
                  </a:lnTo>
                  <a:lnTo>
                    <a:pt x="204715" y="261581"/>
                  </a:lnTo>
                  <a:cubicBezTo>
                    <a:pt x="219879" y="276745"/>
                    <a:pt x="219879" y="302740"/>
                    <a:pt x="204715" y="320071"/>
                  </a:cubicBezTo>
                  <a:cubicBezTo>
                    <a:pt x="191718" y="326570"/>
                    <a:pt x="183052" y="328736"/>
                    <a:pt x="172221" y="32873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2" name="Oval 71">
            <a:extLst>
              <a:ext uri="{FF2B5EF4-FFF2-40B4-BE49-F238E27FC236}">
                <a16:creationId xmlns="" xmlns:a16="http://schemas.microsoft.com/office/drawing/2014/main" id="{87DF7429-ED1D-4EB3-848E-8836359F7293}"/>
              </a:ext>
            </a:extLst>
          </p:cNvPr>
          <p:cNvSpPr/>
          <p:nvPr userDrawn="1"/>
        </p:nvSpPr>
        <p:spPr>
          <a:xfrm>
            <a:off x="1490833" y="4775696"/>
            <a:ext cx="138080" cy="193919"/>
          </a:xfrm>
          <a:prstGeom prst="ellipse">
            <a:avLst/>
          </a:prstGeom>
          <a:solidFill>
            <a:schemeClr val="bg1">
              <a:alpha val="72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9400524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19798146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57535498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110521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CD42B1A0-777B-4739-A58A-D3740AF7A4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วันที่ 2">
            <a:extLst>
              <a:ext uri="{FF2B5EF4-FFF2-40B4-BE49-F238E27FC236}">
                <a16:creationId xmlns="" xmlns:a16="http://schemas.microsoft.com/office/drawing/2014/main" id="{51B5E6F1-E798-470A-ABAB-F716C95ABB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ตัวแทนท้ายกระดาษ 3">
            <a:extLst>
              <a:ext uri="{FF2B5EF4-FFF2-40B4-BE49-F238E27FC236}">
                <a16:creationId xmlns="" xmlns:a16="http://schemas.microsoft.com/office/drawing/2014/main" id="{7F18F6AF-0932-4981-9D1C-3F4367F278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ตัวแทนหมายเลขสไลด์ 4">
            <a:extLst>
              <a:ext uri="{FF2B5EF4-FFF2-40B4-BE49-F238E27FC236}">
                <a16:creationId xmlns="" xmlns:a16="http://schemas.microsoft.com/office/drawing/2014/main" id="{E09745A1-4AAD-49D8-BBD8-6C48796E24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24476B-071E-4911-AA47-A426702598B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71792734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76528869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7035598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53727742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51571505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76339302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0713D27F-7316-4797-B82F-8DD4FB0B021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2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4022997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yle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32913415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tyle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9">
            <a:extLst>
              <a:ext uri="{FF2B5EF4-FFF2-40B4-BE49-F238E27FC236}">
                <a16:creationId xmlns="" xmlns:a16="http://schemas.microsoft.com/office/drawing/2014/main" id="{998FE523-7D8F-49D3-B3C8-D765F17E57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42647" y="339510"/>
            <a:ext cx="8679898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2" name="Picture Placeholder 2">
            <a:extLst>
              <a:ext uri="{FF2B5EF4-FFF2-40B4-BE49-F238E27FC236}">
                <a16:creationId xmlns="" xmlns:a16="http://schemas.microsoft.com/office/drawing/2014/main" id="{FBBC140C-1AD4-4629-8A14-AC31F16CE717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734785" y="2449525"/>
            <a:ext cx="1123406" cy="19589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 baseline="0">
                <a:latin typeface="+mn-lt"/>
                <a:cs typeface="Arial" pitchFamily="34" charset="0"/>
              </a:defRPr>
            </a:lvl1pPr>
            <a:lvl2pPr marL="342917" indent="0">
              <a:buNone/>
              <a:defRPr sz="2100"/>
            </a:lvl2pPr>
            <a:lvl3pPr marL="685835" indent="0">
              <a:buNone/>
              <a:defRPr sz="1800"/>
            </a:lvl3pPr>
            <a:lvl4pPr marL="1028752" indent="0">
              <a:buNone/>
              <a:defRPr sz="1500"/>
            </a:lvl4pPr>
            <a:lvl5pPr marL="1371668" indent="0">
              <a:buNone/>
              <a:defRPr sz="1500"/>
            </a:lvl5pPr>
            <a:lvl6pPr marL="1714586" indent="0">
              <a:buNone/>
              <a:defRPr sz="1500"/>
            </a:lvl6pPr>
            <a:lvl7pPr marL="2057503" indent="0">
              <a:buNone/>
              <a:defRPr sz="1500"/>
            </a:lvl7pPr>
            <a:lvl8pPr marL="2400420" indent="0">
              <a:buNone/>
              <a:defRPr sz="1500"/>
            </a:lvl8pPr>
            <a:lvl9pPr marL="2743337" indent="0">
              <a:buNone/>
              <a:defRPr sz="1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="" xmlns:a16="http://schemas.microsoft.com/office/drawing/2014/main" id="{B5DC2D75-DE02-4638-98F1-B47C5CD2DD3B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7285808" y="2449525"/>
            <a:ext cx="1123406" cy="19589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 baseline="0">
                <a:latin typeface="+mn-lt"/>
                <a:cs typeface="Arial" pitchFamily="34" charset="0"/>
              </a:defRPr>
            </a:lvl1pPr>
            <a:lvl2pPr marL="342917" indent="0">
              <a:buNone/>
              <a:defRPr sz="2100"/>
            </a:lvl2pPr>
            <a:lvl3pPr marL="685835" indent="0">
              <a:buNone/>
              <a:defRPr sz="1800"/>
            </a:lvl3pPr>
            <a:lvl4pPr marL="1028752" indent="0">
              <a:buNone/>
              <a:defRPr sz="1500"/>
            </a:lvl4pPr>
            <a:lvl5pPr marL="1371668" indent="0">
              <a:buNone/>
              <a:defRPr sz="1500"/>
            </a:lvl5pPr>
            <a:lvl6pPr marL="1714586" indent="0">
              <a:buNone/>
              <a:defRPr sz="1500"/>
            </a:lvl6pPr>
            <a:lvl7pPr marL="2057503" indent="0">
              <a:buNone/>
              <a:defRPr sz="1500"/>
            </a:lvl7pPr>
            <a:lvl8pPr marL="2400420" indent="0">
              <a:buNone/>
              <a:defRPr sz="1500"/>
            </a:lvl8pPr>
            <a:lvl9pPr marL="2743337" indent="0">
              <a:buNone/>
              <a:defRPr sz="1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3927825626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Style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="" xmlns:a16="http://schemas.microsoft.com/office/drawing/2014/main" id="{B5DC2D75-DE02-4638-98F1-B47C5CD2DD3B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3571875" y="-1"/>
            <a:ext cx="5572125" cy="6857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 baseline="0">
                <a:latin typeface="+mn-lt"/>
                <a:cs typeface="Arial" pitchFamily="34" charset="0"/>
              </a:defRPr>
            </a:lvl1pPr>
            <a:lvl2pPr marL="342917" indent="0">
              <a:buNone/>
              <a:defRPr sz="2100"/>
            </a:lvl2pPr>
            <a:lvl3pPr marL="685835" indent="0">
              <a:buNone/>
              <a:defRPr sz="1800"/>
            </a:lvl3pPr>
            <a:lvl4pPr marL="1028752" indent="0">
              <a:buNone/>
              <a:defRPr sz="1500"/>
            </a:lvl4pPr>
            <a:lvl5pPr marL="1371668" indent="0">
              <a:buNone/>
              <a:defRPr sz="1500"/>
            </a:lvl5pPr>
            <a:lvl6pPr marL="1714586" indent="0">
              <a:buNone/>
              <a:defRPr sz="1500"/>
            </a:lvl6pPr>
            <a:lvl7pPr marL="2057503" indent="0">
              <a:buNone/>
              <a:defRPr sz="1500"/>
            </a:lvl7pPr>
            <a:lvl8pPr marL="2400420" indent="0">
              <a:buNone/>
              <a:defRPr sz="1500"/>
            </a:lvl8pPr>
            <a:lvl9pPr marL="2743337" indent="0">
              <a:buNone/>
              <a:defRPr sz="1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3226558692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Style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="" xmlns:a16="http://schemas.microsoft.com/office/drawing/2014/main" id="{B5DC2D75-DE02-4638-98F1-B47C5CD2DD3B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0" y="-1"/>
            <a:ext cx="9144000" cy="6857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 baseline="0">
                <a:latin typeface="+mn-lt"/>
                <a:cs typeface="Arial" pitchFamily="34" charset="0"/>
              </a:defRPr>
            </a:lvl1pPr>
            <a:lvl2pPr marL="342917" indent="0">
              <a:buNone/>
              <a:defRPr sz="2100"/>
            </a:lvl2pPr>
            <a:lvl3pPr marL="685835" indent="0">
              <a:buNone/>
              <a:defRPr sz="1800"/>
            </a:lvl3pPr>
            <a:lvl4pPr marL="1028752" indent="0">
              <a:buNone/>
              <a:defRPr sz="1500"/>
            </a:lvl4pPr>
            <a:lvl5pPr marL="1371668" indent="0">
              <a:buNone/>
              <a:defRPr sz="1500"/>
            </a:lvl5pPr>
            <a:lvl6pPr marL="1714586" indent="0">
              <a:buNone/>
              <a:defRPr sz="1500"/>
            </a:lvl6pPr>
            <a:lvl7pPr marL="2057503" indent="0">
              <a:buNone/>
              <a:defRPr sz="1500"/>
            </a:lvl7pPr>
            <a:lvl8pPr marL="2400420" indent="0">
              <a:buNone/>
              <a:defRPr sz="1500"/>
            </a:lvl8pPr>
            <a:lvl9pPr marL="2743337" indent="0">
              <a:buNone/>
              <a:defRPr sz="1500"/>
            </a:lvl9pPr>
          </a:lstStyle>
          <a:p>
            <a:r>
              <a:rPr lang="en-US" altLang="ko-KR" dirty="0"/>
              <a:t>Your Picture Here &amp; Send to Back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3731756647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>
            <a:extLst>
              <a:ext uri="{FF2B5EF4-FFF2-40B4-BE49-F238E27FC236}">
                <a16:creationId xmlns="" xmlns:a16="http://schemas.microsoft.com/office/drawing/2014/main" id="{7ED6808D-18E6-4021-9A5F-665746674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ตัวแทนท้ายกระดาษ 2">
            <a:extLst>
              <a:ext uri="{FF2B5EF4-FFF2-40B4-BE49-F238E27FC236}">
                <a16:creationId xmlns="" xmlns:a16="http://schemas.microsoft.com/office/drawing/2014/main" id="{C7BEF530-B502-473D-A968-09CB88DB5D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="" xmlns:a16="http://schemas.microsoft.com/office/drawing/2014/main" id="{BCA2CE44-A24F-403D-A2AB-F29201A9A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71409D-D2A0-4306-AACD-D13FCB1041A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21141157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Style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="" xmlns:a16="http://schemas.microsoft.com/office/drawing/2014/main" id="{730D5DCC-30E8-4340-8B7F-AD657534302E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2507014" y="0"/>
            <a:ext cx="6374378" cy="6278992"/>
          </a:xfrm>
          <a:custGeom>
            <a:avLst/>
            <a:gdLst>
              <a:gd name="connsiteX0" fmla="*/ 7205323 w 8499171"/>
              <a:gd name="connsiteY0" fmla="*/ 0 h 6278992"/>
              <a:gd name="connsiteX1" fmla="*/ 8122757 w 8499171"/>
              <a:gd name="connsiteY1" fmla="*/ 0 h 6278992"/>
              <a:gd name="connsiteX2" fmla="*/ 8289051 w 8499171"/>
              <a:gd name="connsiteY2" fmla="*/ 214263 h 6278992"/>
              <a:gd name="connsiteX3" fmla="*/ 8224961 w 8499171"/>
              <a:gd name="connsiteY3" fmla="*/ 722722 h 6278992"/>
              <a:gd name="connsiteX4" fmla="*/ 7716503 w 8499171"/>
              <a:gd name="connsiteY4" fmla="*/ 658632 h 6278992"/>
              <a:gd name="connsiteX5" fmla="*/ 6175504 w 8499171"/>
              <a:gd name="connsiteY5" fmla="*/ 0 h 6278992"/>
              <a:gd name="connsiteX6" fmla="*/ 7092939 w 8499171"/>
              <a:gd name="connsiteY6" fmla="*/ 0 h 6278992"/>
              <a:gd name="connsiteX7" fmla="*/ 8312069 w 8499171"/>
              <a:gd name="connsiteY7" fmla="*/ 1570793 h 6278992"/>
              <a:gd name="connsiteX8" fmla="*/ 8247979 w 8499171"/>
              <a:gd name="connsiteY8" fmla="*/ 2079253 h 6278992"/>
              <a:gd name="connsiteX9" fmla="*/ 7739520 w 8499171"/>
              <a:gd name="connsiteY9" fmla="*/ 2015163 h 6278992"/>
              <a:gd name="connsiteX10" fmla="*/ 5145685 w 8499171"/>
              <a:gd name="connsiteY10" fmla="*/ 0 h 6278992"/>
              <a:gd name="connsiteX11" fmla="*/ 6063120 w 8499171"/>
              <a:gd name="connsiteY11" fmla="*/ 0 h 6278992"/>
              <a:gd name="connsiteX12" fmla="*/ 7974345 w 8499171"/>
              <a:gd name="connsiteY12" fmla="*/ 2462526 h 6278992"/>
              <a:gd name="connsiteX13" fmla="*/ 7910255 w 8499171"/>
              <a:gd name="connsiteY13" fmla="*/ 2970985 h 6278992"/>
              <a:gd name="connsiteX14" fmla="*/ 7401796 w 8499171"/>
              <a:gd name="connsiteY14" fmla="*/ 2906895 h 6278992"/>
              <a:gd name="connsiteX15" fmla="*/ 4115864 w 8499171"/>
              <a:gd name="connsiteY15" fmla="*/ 0 h 6278992"/>
              <a:gd name="connsiteX16" fmla="*/ 5033299 w 8499171"/>
              <a:gd name="connsiteY16" fmla="*/ 0 h 6278992"/>
              <a:gd name="connsiteX17" fmla="*/ 8378363 w 8499171"/>
              <a:gd name="connsiteY17" fmla="*/ 4309960 h 6278992"/>
              <a:gd name="connsiteX18" fmla="*/ 8314273 w 8499171"/>
              <a:gd name="connsiteY18" fmla="*/ 4818420 h 6278992"/>
              <a:gd name="connsiteX19" fmla="*/ 7805814 w 8499171"/>
              <a:gd name="connsiteY19" fmla="*/ 4754329 h 6278992"/>
              <a:gd name="connsiteX20" fmla="*/ 3086046 w 8499171"/>
              <a:gd name="connsiteY20" fmla="*/ 0 h 6278992"/>
              <a:gd name="connsiteX21" fmla="*/ 4003481 w 8499171"/>
              <a:gd name="connsiteY21" fmla="*/ 0 h 6278992"/>
              <a:gd name="connsiteX22" fmla="*/ 8423050 w 8499171"/>
              <a:gd name="connsiteY22" fmla="*/ 5694411 h 6278992"/>
              <a:gd name="connsiteX23" fmla="*/ 8358960 w 8499171"/>
              <a:gd name="connsiteY23" fmla="*/ 6202870 h 6278992"/>
              <a:gd name="connsiteX24" fmla="*/ 7850501 w 8499171"/>
              <a:gd name="connsiteY24" fmla="*/ 6138780 h 6278992"/>
              <a:gd name="connsiteX25" fmla="*/ 2056226 w 8499171"/>
              <a:gd name="connsiteY25" fmla="*/ 0 h 6278992"/>
              <a:gd name="connsiteX26" fmla="*/ 2973662 w 8499171"/>
              <a:gd name="connsiteY26" fmla="*/ 0 h 6278992"/>
              <a:gd name="connsiteX27" fmla="*/ 6599031 w 8499171"/>
              <a:gd name="connsiteY27" fmla="*/ 4671122 h 6278992"/>
              <a:gd name="connsiteX28" fmla="*/ 6534941 w 8499171"/>
              <a:gd name="connsiteY28" fmla="*/ 5179581 h 6278992"/>
              <a:gd name="connsiteX29" fmla="*/ 6026482 w 8499171"/>
              <a:gd name="connsiteY29" fmla="*/ 5115492 h 6278992"/>
              <a:gd name="connsiteX30" fmla="*/ 1026407 w 8499171"/>
              <a:gd name="connsiteY30" fmla="*/ 0 h 6278992"/>
              <a:gd name="connsiteX31" fmla="*/ 1943842 w 8499171"/>
              <a:gd name="connsiteY31" fmla="*/ 0 h 6278992"/>
              <a:gd name="connsiteX32" fmla="*/ 6054015 w 8499171"/>
              <a:gd name="connsiteY32" fmla="*/ 5295770 h 6278992"/>
              <a:gd name="connsiteX33" fmla="*/ 5989925 w 8499171"/>
              <a:gd name="connsiteY33" fmla="*/ 5804229 h 6278992"/>
              <a:gd name="connsiteX34" fmla="*/ 5481466 w 8499171"/>
              <a:gd name="connsiteY34" fmla="*/ 5740139 h 6278992"/>
              <a:gd name="connsiteX35" fmla="*/ 0 w 8499171"/>
              <a:gd name="connsiteY35" fmla="*/ 0 h 6278992"/>
              <a:gd name="connsiteX36" fmla="*/ 914022 w 8499171"/>
              <a:gd name="connsiteY36" fmla="*/ 0 h 6278992"/>
              <a:gd name="connsiteX37" fmla="*/ 4100249 w 8499171"/>
              <a:gd name="connsiteY37" fmla="*/ 4105307 h 6278992"/>
              <a:gd name="connsiteX38" fmla="*/ 4036159 w 8499171"/>
              <a:gd name="connsiteY38" fmla="*/ 4613766 h 6278992"/>
              <a:gd name="connsiteX39" fmla="*/ 3527699 w 8499171"/>
              <a:gd name="connsiteY39" fmla="*/ 4549677 h 6278992"/>
              <a:gd name="connsiteX40" fmla="*/ 14270 w 8499171"/>
              <a:gd name="connsiteY40" fmla="*/ 22784 h 6278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499171" h="6278992">
                <a:moveTo>
                  <a:pt x="7205323" y="0"/>
                </a:moveTo>
                <a:lnTo>
                  <a:pt x="8122757" y="0"/>
                </a:lnTo>
                <a:lnTo>
                  <a:pt x="8289051" y="214263"/>
                </a:lnTo>
                <a:cubicBezTo>
                  <a:pt x="8411762" y="372368"/>
                  <a:pt x="8383068" y="600013"/>
                  <a:pt x="8224961" y="722722"/>
                </a:cubicBezTo>
                <a:cubicBezTo>
                  <a:pt x="8066857" y="845432"/>
                  <a:pt x="7839212" y="816738"/>
                  <a:pt x="7716503" y="658632"/>
                </a:cubicBezTo>
                <a:close/>
                <a:moveTo>
                  <a:pt x="6175504" y="0"/>
                </a:moveTo>
                <a:lnTo>
                  <a:pt x="7092939" y="0"/>
                </a:lnTo>
                <a:lnTo>
                  <a:pt x="8312069" y="1570793"/>
                </a:lnTo>
                <a:cubicBezTo>
                  <a:pt x="8434779" y="1728899"/>
                  <a:pt x="8406085" y="1956544"/>
                  <a:pt x="8247979" y="2079253"/>
                </a:cubicBezTo>
                <a:cubicBezTo>
                  <a:pt x="8089874" y="2201963"/>
                  <a:pt x="7862229" y="2173268"/>
                  <a:pt x="7739520" y="2015163"/>
                </a:cubicBezTo>
                <a:close/>
                <a:moveTo>
                  <a:pt x="5145685" y="0"/>
                </a:moveTo>
                <a:lnTo>
                  <a:pt x="6063120" y="0"/>
                </a:lnTo>
                <a:lnTo>
                  <a:pt x="7974345" y="2462526"/>
                </a:lnTo>
                <a:cubicBezTo>
                  <a:pt x="8097055" y="2620631"/>
                  <a:pt x="8068361" y="2848276"/>
                  <a:pt x="7910255" y="2970985"/>
                </a:cubicBezTo>
                <a:cubicBezTo>
                  <a:pt x="7752150" y="3093694"/>
                  <a:pt x="7524505" y="3065000"/>
                  <a:pt x="7401796" y="2906895"/>
                </a:cubicBezTo>
                <a:close/>
                <a:moveTo>
                  <a:pt x="4115864" y="0"/>
                </a:moveTo>
                <a:lnTo>
                  <a:pt x="5033299" y="0"/>
                </a:lnTo>
                <a:lnTo>
                  <a:pt x="8378363" y="4309960"/>
                </a:lnTo>
                <a:cubicBezTo>
                  <a:pt x="8501072" y="4468065"/>
                  <a:pt x="8472377" y="4695710"/>
                  <a:pt x="8314273" y="4818420"/>
                </a:cubicBezTo>
                <a:cubicBezTo>
                  <a:pt x="8156168" y="4941128"/>
                  <a:pt x="7928523" y="4912434"/>
                  <a:pt x="7805814" y="4754329"/>
                </a:cubicBezTo>
                <a:close/>
                <a:moveTo>
                  <a:pt x="3086046" y="0"/>
                </a:moveTo>
                <a:lnTo>
                  <a:pt x="4003481" y="0"/>
                </a:lnTo>
                <a:lnTo>
                  <a:pt x="8423050" y="5694411"/>
                </a:lnTo>
                <a:cubicBezTo>
                  <a:pt x="8545758" y="5852515"/>
                  <a:pt x="8517064" y="6080160"/>
                  <a:pt x="8358960" y="6202870"/>
                </a:cubicBezTo>
                <a:cubicBezTo>
                  <a:pt x="8200855" y="6325579"/>
                  <a:pt x="7973210" y="6296885"/>
                  <a:pt x="7850501" y="6138780"/>
                </a:cubicBezTo>
                <a:close/>
                <a:moveTo>
                  <a:pt x="2056226" y="0"/>
                </a:moveTo>
                <a:lnTo>
                  <a:pt x="2973662" y="0"/>
                </a:lnTo>
                <a:lnTo>
                  <a:pt x="6599031" y="4671122"/>
                </a:lnTo>
                <a:cubicBezTo>
                  <a:pt x="6721740" y="4829227"/>
                  <a:pt x="6693046" y="5056872"/>
                  <a:pt x="6534941" y="5179581"/>
                </a:cubicBezTo>
                <a:cubicBezTo>
                  <a:pt x="6376836" y="5302290"/>
                  <a:pt x="6149191" y="5273596"/>
                  <a:pt x="6026482" y="5115492"/>
                </a:cubicBezTo>
                <a:close/>
                <a:moveTo>
                  <a:pt x="1026407" y="0"/>
                </a:moveTo>
                <a:lnTo>
                  <a:pt x="1943842" y="0"/>
                </a:lnTo>
                <a:lnTo>
                  <a:pt x="6054015" y="5295770"/>
                </a:lnTo>
                <a:cubicBezTo>
                  <a:pt x="6176725" y="5453875"/>
                  <a:pt x="6148031" y="5681520"/>
                  <a:pt x="5989925" y="5804229"/>
                </a:cubicBezTo>
                <a:cubicBezTo>
                  <a:pt x="5831821" y="5926939"/>
                  <a:pt x="5604176" y="5898245"/>
                  <a:pt x="5481466" y="5740139"/>
                </a:cubicBezTo>
                <a:close/>
                <a:moveTo>
                  <a:pt x="0" y="0"/>
                </a:moveTo>
                <a:lnTo>
                  <a:pt x="914022" y="0"/>
                </a:lnTo>
                <a:lnTo>
                  <a:pt x="4100249" y="4105307"/>
                </a:lnTo>
                <a:cubicBezTo>
                  <a:pt x="4222958" y="4263412"/>
                  <a:pt x="4194264" y="4491057"/>
                  <a:pt x="4036159" y="4613766"/>
                </a:cubicBezTo>
                <a:cubicBezTo>
                  <a:pt x="3878054" y="4736476"/>
                  <a:pt x="3650409" y="4707782"/>
                  <a:pt x="3527699" y="4549677"/>
                </a:cubicBezTo>
                <a:lnTo>
                  <a:pt x="14270" y="2278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900" baseline="0">
                <a:latin typeface="+mn-lt"/>
                <a:cs typeface="Arial" pitchFamily="34" charset="0"/>
              </a:defRPr>
            </a:lvl1pPr>
            <a:lvl2pPr marL="342917" indent="0">
              <a:buNone/>
              <a:defRPr sz="2100"/>
            </a:lvl2pPr>
            <a:lvl3pPr marL="685835" indent="0">
              <a:buNone/>
              <a:defRPr sz="1800"/>
            </a:lvl3pPr>
            <a:lvl4pPr marL="1028752" indent="0">
              <a:buNone/>
              <a:defRPr sz="1500"/>
            </a:lvl4pPr>
            <a:lvl5pPr marL="1371668" indent="0">
              <a:buNone/>
              <a:defRPr sz="1500"/>
            </a:lvl5pPr>
            <a:lvl6pPr marL="1714586" indent="0">
              <a:buNone/>
              <a:defRPr sz="1500"/>
            </a:lvl6pPr>
            <a:lvl7pPr marL="2057503" indent="0">
              <a:buNone/>
              <a:defRPr sz="1500"/>
            </a:lvl7pPr>
            <a:lvl8pPr marL="2400420" indent="0">
              <a:buNone/>
              <a:defRPr sz="1500"/>
            </a:lvl8pPr>
            <a:lvl9pPr marL="2743337" indent="0">
              <a:buNone/>
              <a:defRPr sz="1500"/>
            </a:lvl9pPr>
          </a:lstStyle>
          <a:p>
            <a:r>
              <a:rPr lang="en-US" altLang="ko-KR" dirty="0"/>
              <a:t>Your Picture Here &amp; Sand to Back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4233691553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Style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="" xmlns:a16="http://schemas.microsoft.com/office/drawing/2014/main" id="{B5DC2D75-DE02-4638-98F1-B47C5CD2DD3B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4367213" y="831850"/>
            <a:ext cx="3981450" cy="5194300"/>
          </a:xfrm>
          <a:prstGeom prst="roundRect">
            <a:avLst>
              <a:gd name="adj" fmla="val 5377"/>
            </a:avLst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 baseline="0">
                <a:latin typeface="+mn-lt"/>
                <a:cs typeface="Arial" pitchFamily="34" charset="0"/>
              </a:defRPr>
            </a:lvl1pPr>
            <a:lvl2pPr marL="342917" indent="0">
              <a:buNone/>
              <a:defRPr sz="2100"/>
            </a:lvl2pPr>
            <a:lvl3pPr marL="685835" indent="0">
              <a:buNone/>
              <a:defRPr sz="1800"/>
            </a:lvl3pPr>
            <a:lvl4pPr marL="1028752" indent="0">
              <a:buNone/>
              <a:defRPr sz="1500"/>
            </a:lvl4pPr>
            <a:lvl5pPr marL="1371668" indent="0">
              <a:buNone/>
              <a:defRPr sz="1500"/>
            </a:lvl5pPr>
            <a:lvl6pPr marL="1714586" indent="0">
              <a:buNone/>
              <a:defRPr sz="1500"/>
            </a:lvl6pPr>
            <a:lvl7pPr marL="2057503" indent="0">
              <a:buNone/>
              <a:defRPr sz="1500"/>
            </a:lvl7pPr>
            <a:lvl8pPr marL="2400420" indent="0">
              <a:buNone/>
              <a:defRPr sz="1500"/>
            </a:lvl8pPr>
            <a:lvl9pPr marL="2743337" indent="0">
              <a:buNone/>
              <a:defRPr sz="1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3584041316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Style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9">
            <a:extLst>
              <a:ext uri="{FF2B5EF4-FFF2-40B4-BE49-F238E27FC236}">
                <a16:creationId xmlns="" xmlns:a16="http://schemas.microsoft.com/office/drawing/2014/main" id="{998FE523-7D8F-49D3-B3C8-D765F17E57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42647" y="339510"/>
            <a:ext cx="8679898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="" xmlns:a16="http://schemas.microsoft.com/office/drawing/2014/main" id="{725221F0-AD4C-417D-9787-3683D50755A1}"/>
              </a:ext>
            </a:extLst>
          </p:cNvPr>
          <p:cNvSpPr/>
          <p:nvPr userDrawn="1"/>
        </p:nvSpPr>
        <p:spPr>
          <a:xfrm rot="18902381">
            <a:off x="1416010" y="2649338"/>
            <a:ext cx="6327731" cy="8425297"/>
          </a:xfrm>
          <a:custGeom>
            <a:avLst/>
            <a:gdLst>
              <a:gd name="connsiteX0" fmla="*/ 8260241 w 8436975"/>
              <a:gd name="connsiteY0" fmla="*/ 176734 h 8425297"/>
              <a:gd name="connsiteX1" fmla="*/ 8436975 w 8436975"/>
              <a:gd name="connsiteY1" fmla="*/ 603408 h 8425297"/>
              <a:gd name="connsiteX2" fmla="*/ 8436975 w 8436975"/>
              <a:gd name="connsiteY2" fmla="*/ 8425297 h 8425297"/>
              <a:gd name="connsiteX3" fmla="*/ 0 w 8436975"/>
              <a:gd name="connsiteY3" fmla="*/ 0 h 8425297"/>
              <a:gd name="connsiteX4" fmla="*/ 7833567 w 8436975"/>
              <a:gd name="connsiteY4" fmla="*/ 0 h 8425297"/>
              <a:gd name="connsiteX5" fmla="*/ 8260241 w 8436975"/>
              <a:gd name="connsiteY5" fmla="*/ 176734 h 8425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36975" h="8425297">
                <a:moveTo>
                  <a:pt x="8260241" y="176734"/>
                </a:moveTo>
                <a:cubicBezTo>
                  <a:pt x="8369436" y="285930"/>
                  <a:pt x="8436975" y="436782"/>
                  <a:pt x="8436975" y="603408"/>
                </a:cubicBezTo>
                <a:lnTo>
                  <a:pt x="8436975" y="8425297"/>
                </a:lnTo>
                <a:lnTo>
                  <a:pt x="0" y="0"/>
                </a:lnTo>
                <a:lnTo>
                  <a:pt x="7833567" y="0"/>
                </a:lnTo>
                <a:cubicBezTo>
                  <a:pt x="8000193" y="0"/>
                  <a:pt x="8151045" y="67539"/>
                  <a:pt x="8260241" y="17673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="" xmlns:a16="http://schemas.microsoft.com/office/drawing/2014/main" id="{1817D529-489F-45AB-B8B9-FB3566B18440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221455" y="2681848"/>
            <a:ext cx="2379164" cy="3172218"/>
          </a:xfrm>
          <a:custGeom>
            <a:avLst/>
            <a:gdLst>
              <a:gd name="connsiteX0" fmla="*/ 1717874 w 3435748"/>
              <a:gd name="connsiteY0" fmla="*/ 0 h 3435748"/>
              <a:gd name="connsiteX1" fmla="*/ 1866891 w 3435748"/>
              <a:gd name="connsiteY1" fmla="*/ 61725 h 3435748"/>
              <a:gd name="connsiteX2" fmla="*/ 3374024 w 3435748"/>
              <a:gd name="connsiteY2" fmla="*/ 1568858 h 3435748"/>
              <a:gd name="connsiteX3" fmla="*/ 3374024 w 3435748"/>
              <a:gd name="connsiteY3" fmla="*/ 1866891 h 3435748"/>
              <a:gd name="connsiteX4" fmla="*/ 1866891 w 3435748"/>
              <a:gd name="connsiteY4" fmla="*/ 3374024 h 3435748"/>
              <a:gd name="connsiteX5" fmla="*/ 1568858 w 3435748"/>
              <a:gd name="connsiteY5" fmla="*/ 3374024 h 3435748"/>
              <a:gd name="connsiteX6" fmla="*/ 61725 w 3435748"/>
              <a:gd name="connsiteY6" fmla="*/ 1866891 h 3435748"/>
              <a:gd name="connsiteX7" fmla="*/ 61725 w 3435748"/>
              <a:gd name="connsiteY7" fmla="*/ 1568858 h 3435748"/>
              <a:gd name="connsiteX8" fmla="*/ 1568858 w 3435748"/>
              <a:gd name="connsiteY8" fmla="*/ 61725 h 3435748"/>
              <a:gd name="connsiteX9" fmla="*/ 1717874 w 3435748"/>
              <a:gd name="connsiteY9" fmla="*/ 0 h 3435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35748" h="3435748">
                <a:moveTo>
                  <a:pt x="1717874" y="0"/>
                </a:moveTo>
                <a:cubicBezTo>
                  <a:pt x="1771807" y="0"/>
                  <a:pt x="1825741" y="20575"/>
                  <a:pt x="1866891" y="61725"/>
                </a:cubicBezTo>
                <a:lnTo>
                  <a:pt x="3374024" y="1568858"/>
                </a:lnTo>
                <a:cubicBezTo>
                  <a:pt x="3456323" y="1651157"/>
                  <a:pt x="3456323" y="1784591"/>
                  <a:pt x="3374024" y="1866891"/>
                </a:cubicBezTo>
                <a:lnTo>
                  <a:pt x="1866891" y="3374024"/>
                </a:lnTo>
                <a:cubicBezTo>
                  <a:pt x="1784591" y="3456323"/>
                  <a:pt x="1651157" y="3456323"/>
                  <a:pt x="1568858" y="3374024"/>
                </a:cubicBezTo>
                <a:lnTo>
                  <a:pt x="61725" y="1866891"/>
                </a:lnTo>
                <a:cubicBezTo>
                  <a:pt x="-20575" y="1784591"/>
                  <a:pt x="-20575" y="1651157"/>
                  <a:pt x="61725" y="1568858"/>
                </a:cubicBezTo>
                <a:lnTo>
                  <a:pt x="1568858" y="61725"/>
                </a:lnTo>
                <a:cubicBezTo>
                  <a:pt x="1610007" y="20575"/>
                  <a:pt x="1663941" y="0"/>
                  <a:pt x="171787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900" baseline="0">
                <a:latin typeface="+mn-lt"/>
                <a:cs typeface="Arial" pitchFamily="34" charset="0"/>
              </a:defRPr>
            </a:lvl1pPr>
            <a:lvl2pPr marL="342917" indent="0">
              <a:buNone/>
              <a:defRPr sz="2100"/>
            </a:lvl2pPr>
            <a:lvl3pPr marL="685835" indent="0">
              <a:buNone/>
              <a:defRPr sz="1800"/>
            </a:lvl3pPr>
            <a:lvl4pPr marL="1028752" indent="0">
              <a:buNone/>
              <a:defRPr sz="1500"/>
            </a:lvl4pPr>
            <a:lvl5pPr marL="1371668" indent="0">
              <a:buNone/>
              <a:defRPr sz="1500"/>
            </a:lvl5pPr>
            <a:lvl6pPr marL="1714586" indent="0">
              <a:buNone/>
              <a:defRPr sz="1500"/>
            </a:lvl6pPr>
            <a:lvl7pPr marL="2057503" indent="0">
              <a:buNone/>
              <a:defRPr sz="1500"/>
            </a:lvl7pPr>
            <a:lvl8pPr marL="2400420" indent="0">
              <a:buNone/>
              <a:defRPr sz="1500"/>
            </a:lvl8pPr>
            <a:lvl9pPr marL="2743337" indent="0">
              <a:buNone/>
              <a:defRPr sz="1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="" xmlns:a16="http://schemas.microsoft.com/office/drawing/2014/main" id="{3576FE9E-2EC9-4EF2-B372-E8F3A4E4BA4D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1801936" y="4538774"/>
            <a:ext cx="2379164" cy="2323213"/>
          </a:xfrm>
          <a:custGeom>
            <a:avLst/>
            <a:gdLst>
              <a:gd name="connsiteX0" fmla="*/ 1586109 w 3172218"/>
              <a:gd name="connsiteY0" fmla="*/ 0 h 2323213"/>
              <a:gd name="connsiteX1" fmla="*/ 1723696 w 3172218"/>
              <a:gd name="connsiteY1" fmla="*/ 56991 h 2323213"/>
              <a:gd name="connsiteX2" fmla="*/ 3115229 w 3172218"/>
              <a:gd name="connsiteY2" fmla="*/ 1448523 h 2323213"/>
              <a:gd name="connsiteX3" fmla="*/ 3115229 w 3172218"/>
              <a:gd name="connsiteY3" fmla="*/ 1723696 h 2323213"/>
              <a:gd name="connsiteX4" fmla="*/ 2515712 w 3172218"/>
              <a:gd name="connsiteY4" fmla="*/ 2323213 h 2323213"/>
              <a:gd name="connsiteX5" fmla="*/ 656508 w 3172218"/>
              <a:gd name="connsiteY5" fmla="*/ 2323213 h 2323213"/>
              <a:gd name="connsiteX6" fmla="*/ 56991 w 3172218"/>
              <a:gd name="connsiteY6" fmla="*/ 1723696 h 2323213"/>
              <a:gd name="connsiteX7" fmla="*/ 56991 w 3172218"/>
              <a:gd name="connsiteY7" fmla="*/ 1448523 h 2323213"/>
              <a:gd name="connsiteX8" fmla="*/ 1448523 w 3172218"/>
              <a:gd name="connsiteY8" fmla="*/ 56991 h 2323213"/>
              <a:gd name="connsiteX9" fmla="*/ 1586109 w 3172218"/>
              <a:gd name="connsiteY9" fmla="*/ 0 h 2323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72218" h="2323213">
                <a:moveTo>
                  <a:pt x="1586109" y="0"/>
                </a:moveTo>
                <a:cubicBezTo>
                  <a:pt x="1635906" y="0"/>
                  <a:pt x="1685703" y="18997"/>
                  <a:pt x="1723696" y="56991"/>
                </a:cubicBezTo>
                <a:lnTo>
                  <a:pt x="3115229" y="1448523"/>
                </a:lnTo>
                <a:cubicBezTo>
                  <a:pt x="3191215" y="1524510"/>
                  <a:pt x="3191215" y="1647709"/>
                  <a:pt x="3115229" y="1723696"/>
                </a:cubicBezTo>
                <a:lnTo>
                  <a:pt x="2515712" y="2323213"/>
                </a:lnTo>
                <a:lnTo>
                  <a:pt x="656508" y="2323213"/>
                </a:lnTo>
                <a:lnTo>
                  <a:pt x="56991" y="1723696"/>
                </a:lnTo>
                <a:cubicBezTo>
                  <a:pt x="-18997" y="1647709"/>
                  <a:pt x="-18997" y="1524510"/>
                  <a:pt x="56991" y="1448523"/>
                </a:cubicBezTo>
                <a:lnTo>
                  <a:pt x="1448523" y="56991"/>
                </a:lnTo>
                <a:cubicBezTo>
                  <a:pt x="1486516" y="18997"/>
                  <a:pt x="1536313" y="0"/>
                  <a:pt x="158610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900" baseline="0">
                <a:latin typeface="+mn-lt"/>
                <a:cs typeface="Arial" pitchFamily="34" charset="0"/>
              </a:defRPr>
            </a:lvl1pPr>
            <a:lvl2pPr marL="342917" indent="0">
              <a:buNone/>
              <a:defRPr sz="2100"/>
            </a:lvl2pPr>
            <a:lvl3pPr marL="685835" indent="0">
              <a:buNone/>
              <a:defRPr sz="1800"/>
            </a:lvl3pPr>
            <a:lvl4pPr marL="1028752" indent="0">
              <a:buNone/>
              <a:defRPr sz="1500"/>
            </a:lvl4pPr>
            <a:lvl5pPr marL="1371668" indent="0">
              <a:buNone/>
              <a:defRPr sz="1500"/>
            </a:lvl5pPr>
            <a:lvl6pPr marL="1714586" indent="0">
              <a:buNone/>
              <a:defRPr sz="1500"/>
            </a:lvl6pPr>
            <a:lvl7pPr marL="2057503" indent="0">
              <a:buNone/>
              <a:defRPr sz="1500"/>
            </a:lvl7pPr>
            <a:lvl8pPr marL="2400420" indent="0">
              <a:buNone/>
              <a:defRPr sz="1500"/>
            </a:lvl8pPr>
            <a:lvl9pPr marL="2743337" indent="0">
              <a:buNone/>
              <a:defRPr sz="1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="" xmlns:a16="http://schemas.microsoft.com/office/drawing/2014/main" id="{06DFE64A-F76A-4D93-B984-E635B00FD67B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3382417" y="2681848"/>
            <a:ext cx="2379164" cy="3172218"/>
          </a:xfrm>
          <a:custGeom>
            <a:avLst/>
            <a:gdLst>
              <a:gd name="connsiteX0" fmla="*/ 1717874 w 3435748"/>
              <a:gd name="connsiteY0" fmla="*/ 0 h 3435748"/>
              <a:gd name="connsiteX1" fmla="*/ 1866891 w 3435748"/>
              <a:gd name="connsiteY1" fmla="*/ 61725 h 3435748"/>
              <a:gd name="connsiteX2" fmla="*/ 3374024 w 3435748"/>
              <a:gd name="connsiteY2" fmla="*/ 1568858 h 3435748"/>
              <a:gd name="connsiteX3" fmla="*/ 3374024 w 3435748"/>
              <a:gd name="connsiteY3" fmla="*/ 1866891 h 3435748"/>
              <a:gd name="connsiteX4" fmla="*/ 1866891 w 3435748"/>
              <a:gd name="connsiteY4" fmla="*/ 3374024 h 3435748"/>
              <a:gd name="connsiteX5" fmla="*/ 1568858 w 3435748"/>
              <a:gd name="connsiteY5" fmla="*/ 3374024 h 3435748"/>
              <a:gd name="connsiteX6" fmla="*/ 61725 w 3435748"/>
              <a:gd name="connsiteY6" fmla="*/ 1866891 h 3435748"/>
              <a:gd name="connsiteX7" fmla="*/ 61725 w 3435748"/>
              <a:gd name="connsiteY7" fmla="*/ 1568858 h 3435748"/>
              <a:gd name="connsiteX8" fmla="*/ 1568858 w 3435748"/>
              <a:gd name="connsiteY8" fmla="*/ 61725 h 3435748"/>
              <a:gd name="connsiteX9" fmla="*/ 1717874 w 3435748"/>
              <a:gd name="connsiteY9" fmla="*/ 0 h 3435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35748" h="3435748">
                <a:moveTo>
                  <a:pt x="1717874" y="0"/>
                </a:moveTo>
                <a:cubicBezTo>
                  <a:pt x="1771807" y="0"/>
                  <a:pt x="1825741" y="20575"/>
                  <a:pt x="1866891" y="61725"/>
                </a:cubicBezTo>
                <a:lnTo>
                  <a:pt x="3374024" y="1568858"/>
                </a:lnTo>
                <a:cubicBezTo>
                  <a:pt x="3456323" y="1651157"/>
                  <a:pt x="3456323" y="1784591"/>
                  <a:pt x="3374024" y="1866891"/>
                </a:cubicBezTo>
                <a:lnTo>
                  <a:pt x="1866891" y="3374024"/>
                </a:lnTo>
                <a:cubicBezTo>
                  <a:pt x="1784591" y="3456323"/>
                  <a:pt x="1651157" y="3456323"/>
                  <a:pt x="1568858" y="3374024"/>
                </a:cubicBezTo>
                <a:lnTo>
                  <a:pt x="61725" y="1866891"/>
                </a:lnTo>
                <a:cubicBezTo>
                  <a:pt x="-20575" y="1784591"/>
                  <a:pt x="-20575" y="1651157"/>
                  <a:pt x="61725" y="1568858"/>
                </a:cubicBezTo>
                <a:lnTo>
                  <a:pt x="1568858" y="61725"/>
                </a:lnTo>
                <a:cubicBezTo>
                  <a:pt x="1610007" y="20575"/>
                  <a:pt x="1663941" y="0"/>
                  <a:pt x="171787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900" baseline="0">
                <a:latin typeface="+mn-lt"/>
                <a:cs typeface="Arial" pitchFamily="34" charset="0"/>
              </a:defRPr>
            </a:lvl1pPr>
            <a:lvl2pPr marL="342917" indent="0">
              <a:buNone/>
              <a:defRPr sz="2100"/>
            </a:lvl2pPr>
            <a:lvl3pPr marL="685835" indent="0">
              <a:buNone/>
              <a:defRPr sz="1800"/>
            </a:lvl3pPr>
            <a:lvl4pPr marL="1028752" indent="0">
              <a:buNone/>
              <a:defRPr sz="1500"/>
            </a:lvl4pPr>
            <a:lvl5pPr marL="1371668" indent="0">
              <a:buNone/>
              <a:defRPr sz="1500"/>
            </a:lvl5pPr>
            <a:lvl6pPr marL="1714586" indent="0">
              <a:buNone/>
              <a:defRPr sz="1500"/>
            </a:lvl6pPr>
            <a:lvl7pPr marL="2057503" indent="0">
              <a:buNone/>
              <a:defRPr sz="1500"/>
            </a:lvl7pPr>
            <a:lvl8pPr marL="2400420" indent="0">
              <a:buNone/>
              <a:defRPr sz="1500"/>
            </a:lvl8pPr>
            <a:lvl9pPr marL="2743337" indent="0">
              <a:buNone/>
              <a:defRPr sz="1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8" name="Picture Placeholder 17">
            <a:extLst>
              <a:ext uri="{FF2B5EF4-FFF2-40B4-BE49-F238E27FC236}">
                <a16:creationId xmlns="" xmlns:a16="http://schemas.microsoft.com/office/drawing/2014/main" id="{485DD80A-3650-432A-AA14-9A1BC17F7DB7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4962898" y="4538774"/>
            <a:ext cx="2379164" cy="2323213"/>
          </a:xfrm>
          <a:custGeom>
            <a:avLst/>
            <a:gdLst>
              <a:gd name="connsiteX0" fmla="*/ 1586109 w 3172218"/>
              <a:gd name="connsiteY0" fmla="*/ 0 h 2323213"/>
              <a:gd name="connsiteX1" fmla="*/ 1723696 w 3172218"/>
              <a:gd name="connsiteY1" fmla="*/ 56991 h 2323213"/>
              <a:gd name="connsiteX2" fmla="*/ 3115228 w 3172218"/>
              <a:gd name="connsiteY2" fmla="*/ 1448523 h 2323213"/>
              <a:gd name="connsiteX3" fmla="*/ 3115228 w 3172218"/>
              <a:gd name="connsiteY3" fmla="*/ 1723696 h 2323213"/>
              <a:gd name="connsiteX4" fmla="*/ 2515711 w 3172218"/>
              <a:gd name="connsiteY4" fmla="*/ 2323213 h 2323213"/>
              <a:gd name="connsiteX5" fmla="*/ 656508 w 3172218"/>
              <a:gd name="connsiteY5" fmla="*/ 2323213 h 2323213"/>
              <a:gd name="connsiteX6" fmla="*/ 56991 w 3172218"/>
              <a:gd name="connsiteY6" fmla="*/ 1723696 h 2323213"/>
              <a:gd name="connsiteX7" fmla="*/ 56991 w 3172218"/>
              <a:gd name="connsiteY7" fmla="*/ 1448523 h 2323213"/>
              <a:gd name="connsiteX8" fmla="*/ 1448523 w 3172218"/>
              <a:gd name="connsiteY8" fmla="*/ 56991 h 2323213"/>
              <a:gd name="connsiteX9" fmla="*/ 1586109 w 3172218"/>
              <a:gd name="connsiteY9" fmla="*/ 0 h 2323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72218" h="2323213">
                <a:moveTo>
                  <a:pt x="1586109" y="0"/>
                </a:moveTo>
                <a:cubicBezTo>
                  <a:pt x="1635905" y="0"/>
                  <a:pt x="1685703" y="18997"/>
                  <a:pt x="1723696" y="56991"/>
                </a:cubicBezTo>
                <a:lnTo>
                  <a:pt x="3115228" y="1448523"/>
                </a:lnTo>
                <a:cubicBezTo>
                  <a:pt x="3191215" y="1524510"/>
                  <a:pt x="3191215" y="1647709"/>
                  <a:pt x="3115228" y="1723696"/>
                </a:cubicBezTo>
                <a:lnTo>
                  <a:pt x="2515711" y="2323213"/>
                </a:lnTo>
                <a:lnTo>
                  <a:pt x="656508" y="2323213"/>
                </a:lnTo>
                <a:lnTo>
                  <a:pt x="56991" y="1723696"/>
                </a:lnTo>
                <a:cubicBezTo>
                  <a:pt x="-18997" y="1647709"/>
                  <a:pt x="-18997" y="1524510"/>
                  <a:pt x="56991" y="1448523"/>
                </a:cubicBezTo>
                <a:lnTo>
                  <a:pt x="1448523" y="56991"/>
                </a:lnTo>
                <a:cubicBezTo>
                  <a:pt x="1486516" y="18997"/>
                  <a:pt x="1536313" y="0"/>
                  <a:pt x="158610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900" baseline="0">
                <a:latin typeface="+mn-lt"/>
                <a:cs typeface="Arial" pitchFamily="34" charset="0"/>
              </a:defRPr>
            </a:lvl1pPr>
            <a:lvl2pPr marL="342917" indent="0">
              <a:buNone/>
              <a:defRPr sz="2100"/>
            </a:lvl2pPr>
            <a:lvl3pPr marL="685835" indent="0">
              <a:buNone/>
              <a:defRPr sz="1800"/>
            </a:lvl3pPr>
            <a:lvl4pPr marL="1028752" indent="0">
              <a:buNone/>
              <a:defRPr sz="1500"/>
            </a:lvl4pPr>
            <a:lvl5pPr marL="1371668" indent="0">
              <a:buNone/>
              <a:defRPr sz="1500"/>
            </a:lvl5pPr>
            <a:lvl6pPr marL="1714586" indent="0">
              <a:buNone/>
              <a:defRPr sz="1500"/>
            </a:lvl6pPr>
            <a:lvl7pPr marL="2057503" indent="0">
              <a:buNone/>
              <a:defRPr sz="1500"/>
            </a:lvl7pPr>
            <a:lvl8pPr marL="2400420" indent="0">
              <a:buNone/>
              <a:defRPr sz="1500"/>
            </a:lvl8pPr>
            <a:lvl9pPr marL="2743337" indent="0">
              <a:buNone/>
              <a:defRPr sz="1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="" xmlns:a16="http://schemas.microsoft.com/office/drawing/2014/main" id="{BC277F60-8C19-489C-BBEE-1B0023A4EED9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543381" y="2681848"/>
            <a:ext cx="2379164" cy="3172218"/>
          </a:xfrm>
          <a:custGeom>
            <a:avLst/>
            <a:gdLst>
              <a:gd name="connsiteX0" fmla="*/ 1717874 w 3435748"/>
              <a:gd name="connsiteY0" fmla="*/ 0 h 3435748"/>
              <a:gd name="connsiteX1" fmla="*/ 1866891 w 3435748"/>
              <a:gd name="connsiteY1" fmla="*/ 61725 h 3435748"/>
              <a:gd name="connsiteX2" fmla="*/ 3374024 w 3435748"/>
              <a:gd name="connsiteY2" fmla="*/ 1568858 h 3435748"/>
              <a:gd name="connsiteX3" fmla="*/ 3374024 w 3435748"/>
              <a:gd name="connsiteY3" fmla="*/ 1866891 h 3435748"/>
              <a:gd name="connsiteX4" fmla="*/ 1866891 w 3435748"/>
              <a:gd name="connsiteY4" fmla="*/ 3374024 h 3435748"/>
              <a:gd name="connsiteX5" fmla="*/ 1568858 w 3435748"/>
              <a:gd name="connsiteY5" fmla="*/ 3374024 h 3435748"/>
              <a:gd name="connsiteX6" fmla="*/ 61725 w 3435748"/>
              <a:gd name="connsiteY6" fmla="*/ 1866891 h 3435748"/>
              <a:gd name="connsiteX7" fmla="*/ 61725 w 3435748"/>
              <a:gd name="connsiteY7" fmla="*/ 1568858 h 3435748"/>
              <a:gd name="connsiteX8" fmla="*/ 1568858 w 3435748"/>
              <a:gd name="connsiteY8" fmla="*/ 61725 h 3435748"/>
              <a:gd name="connsiteX9" fmla="*/ 1717874 w 3435748"/>
              <a:gd name="connsiteY9" fmla="*/ 0 h 3435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35748" h="3435748">
                <a:moveTo>
                  <a:pt x="1717874" y="0"/>
                </a:moveTo>
                <a:cubicBezTo>
                  <a:pt x="1771807" y="0"/>
                  <a:pt x="1825741" y="20575"/>
                  <a:pt x="1866891" y="61725"/>
                </a:cubicBezTo>
                <a:lnTo>
                  <a:pt x="3374024" y="1568858"/>
                </a:lnTo>
                <a:cubicBezTo>
                  <a:pt x="3456323" y="1651157"/>
                  <a:pt x="3456323" y="1784591"/>
                  <a:pt x="3374024" y="1866891"/>
                </a:cubicBezTo>
                <a:lnTo>
                  <a:pt x="1866891" y="3374024"/>
                </a:lnTo>
                <a:cubicBezTo>
                  <a:pt x="1784591" y="3456323"/>
                  <a:pt x="1651157" y="3456323"/>
                  <a:pt x="1568858" y="3374024"/>
                </a:cubicBezTo>
                <a:lnTo>
                  <a:pt x="61725" y="1866891"/>
                </a:lnTo>
                <a:cubicBezTo>
                  <a:pt x="-20575" y="1784591"/>
                  <a:pt x="-20575" y="1651157"/>
                  <a:pt x="61725" y="1568858"/>
                </a:cubicBezTo>
                <a:lnTo>
                  <a:pt x="1568858" y="61725"/>
                </a:lnTo>
                <a:cubicBezTo>
                  <a:pt x="1610007" y="20575"/>
                  <a:pt x="1663941" y="0"/>
                  <a:pt x="171787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900" baseline="0">
                <a:latin typeface="+mn-lt"/>
                <a:cs typeface="Arial" pitchFamily="34" charset="0"/>
              </a:defRPr>
            </a:lvl1pPr>
            <a:lvl2pPr marL="342917" indent="0">
              <a:buNone/>
              <a:defRPr sz="2100"/>
            </a:lvl2pPr>
            <a:lvl3pPr marL="685835" indent="0">
              <a:buNone/>
              <a:defRPr sz="1800"/>
            </a:lvl3pPr>
            <a:lvl4pPr marL="1028752" indent="0">
              <a:buNone/>
              <a:defRPr sz="1500"/>
            </a:lvl4pPr>
            <a:lvl5pPr marL="1371668" indent="0">
              <a:buNone/>
              <a:defRPr sz="1500"/>
            </a:lvl5pPr>
            <a:lvl6pPr marL="1714586" indent="0">
              <a:buNone/>
              <a:defRPr sz="1500"/>
            </a:lvl6pPr>
            <a:lvl7pPr marL="2057503" indent="0">
              <a:buNone/>
              <a:defRPr sz="1500"/>
            </a:lvl7pPr>
            <a:lvl8pPr marL="2400420" indent="0">
              <a:buNone/>
              <a:defRPr sz="1500"/>
            </a:lvl8pPr>
            <a:lvl9pPr marL="2743337" indent="0">
              <a:buNone/>
              <a:defRPr sz="1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3654287874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7" y="339510"/>
            <a:ext cx="8679898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="" xmlns:p14="http://schemas.microsoft.com/office/powerpoint/2010/main" val="96892933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7" y="332483"/>
            <a:ext cx="8679898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="" xmlns:p14="http://schemas.microsoft.com/office/powerpoint/2010/main" val="261375826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7" y="123478"/>
            <a:ext cx="8679898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265508" y="1131592"/>
            <a:ext cx="2670575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/>
          </a:p>
        </p:txBody>
      </p:sp>
      <p:sp>
        <p:nvSpPr>
          <p:cNvPr id="4" name="Rounded Rectangle 3"/>
          <p:cNvSpPr/>
          <p:nvPr userDrawn="1"/>
        </p:nvSpPr>
        <p:spPr>
          <a:xfrm>
            <a:off x="398950" y="1347500"/>
            <a:ext cx="115401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2207152" y="1362297"/>
            <a:ext cx="685849" cy="51386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=""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533778" y="1691075"/>
            <a:ext cx="1674186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05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05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=""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533778" y="2208255"/>
            <a:ext cx="1674186" cy="57708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05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05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05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=""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540922" y="5835368"/>
            <a:ext cx="1674000" cy="2539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05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05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=""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540922" y="4611907"/>
            <a:ext cx="2037972" cy="10618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1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1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="" xmlns:p14="http://schemas.microsoft.com/office/powerpoint/2010/main" val="183193373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Images &amp; Content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자유형: 도형 12">
            <a:extLst>
              <a:ext uri="{FF2B5EF4-FFF2-40B4-BE49-F238E27FC236}">
                <a16:creationId xmlns="" xmlns:a16="http://schemas.microsoft.com/office/drawing/2014/main" id="{8E39A0A2-7A6E-4BA9-8A5D-FD1911A8273A}"/>
              </a:ext>
            </a:extLst>
          </p:cNvPr>
          <p:cNvSpPr/>
          <p:nvPr userDrawn="1"/>
        </p:nvSpPr>
        <p:spPr>
          <a:xfrm>
            <a:off x="-7454" y="-9938"/>
            <a:ext cx="5336025" cy="5563371"/>
          </a:xfrm>
          <a:custGeom>
            <a:avLst/>
            <a:gdLst>
              <a:gd name="connsiteX0" fmla="*/ 0 w 7114700"/>
              <a:gd name="connsiteY0" fmla="*/ 0 h 5563371"/>
              <a:gd name="connsiteX1" fmla="*/ 6816297 w 7114700"/>
              <a:gd name="connsiteY1" fmla="*/ 0 h 5563371"/>
              <a:gd name="connsiteX2" fmla="*/ 6928766 w 7114700"/>
              <a:gd name="connsiteY2" fmla="*/ 279430 h 5563371"/>
              <a:gd name="connsiteX3" fmla="*/ 6222210 w 7114700"/>
              <a:gd name="connsiteY3" fmla="*/ 2336836 h 5563371"/>
              <a:gd name="connsiteX4" fmla="*/ 559 w 7114700"/>
              <a:gd name="connsiteY4" fmla="*/ 5563371 h 5563371"/>
              <a:gd name="connsiteX5" fmla="*/ 0 w 7114700"/>
              <a:gd name="connsiteY5" fmla="*/ 5381954 h 5563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4700" h="5563371">
                <a:moveTo>
                  <a:pt x="0" y="0"/>
                </a:moveTo>
                <a:lnTo>
                  <a:pt x="6816297" y="0"/>
                </a:lnTo>
                <a:lnTo>
                  <a:pt x="6928766" y="279430"/>
                </a:lnTo>
                <a:cubicBezTo>
                  <a:pt x="7190845" y="966574"/>
                  <a:pt x="7337404" y="1741633"/>
                  <a:pt x="6222210" y="2336836"/>
                </a:cubicBezTo>
                <a:cubicBezTo>
                  <a:pt x="4928171" y="3027492"/>
                  <a:pt x="2205866" y="4349361"/>
                  <a:pt x="559" y="5563371"/>
                </a:cubicBezTo>
                <a:lnTo>
                  <a:pt x="0" y="5381954"/>
                </a:lnTo>
                <a:close/>
              </a:path>
            </a:pathLst>
          </a:cu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25"/>
          </a:p>
        </p:txBody>
      </p:sp>
      <p:sp>
        <p:nvSpPr>
          <p:cNvPr id="11" name="그림 개체 틀 10">
            <a:extLst>
              <a:ext uri="{FF2B5EF4-FFF2-40B4-BE49-F238E27FC236}">
                <a16:creationId xmlns="" xmlns:a16="http://schemas.microsoft.com/office/drawing/2014/main" id="{0F61CD1C-0BDC-415A-BE81-FBF756AC241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1525651"/>
            <a:ext cx="9144000" cy="5332348"/>
          </a:xfrm>
          <a:custGeom>
            <a:avLst/>
            <a:gdLst>
              <a:gd name="connsiteX0" fmla="*/ 9464919 w 12192000"/>
              <a:gd name="connsiteY0" fmla="*/ 1208 h 5332348"/>
              <a:gd name="connsiteX1" fmla="*/ 12055243 w 12192000"/>
              <a:gd name="connsiteY1" fmla="*/ 2155763 h 5332348"/>
              <a:gd name="connsiteX2" fmla="*/ 12192000 w 12192000"/>
              <a:gd name="connsiteY2" fmla="*/ 2360580 h 5332348"/>
              <a:gd name="connsiteX3" fmla="*/ 12192000 w 12192000"/>
              <a:gd name="connsiteY3" fmla="*/ 5332348 h 5332348"/>
              <a:gd name="connsiteX4" fmla="*/ 0 w 12192000"/>
              <a:gd name="connsiteY4" fmla="*/ 5332348 h 5332348"/>
              <a:gd name="connsiteX5" fmla="*/ 1243 w 12192000"/>
              <a:gd name="connsiteY5" fmla="*/ 4956418 h 5332348"/>
              <a:gd name="connsiteX6" fmla="*/ 0 w 12192000"/>
              <a:gd name="connsiteY6" fmla="*/ 4912550 h 5332348"/>
              <a:gd name="connsiteX7" fmla="*/ 0 w 12192000"/>
              <a:gd name="connsiteY7" fmla="*/ 4527278 h 5332348"/>
              <a:gd name="connsiteX8" fmla="*/ 8878957 w 12192000"/>
              <a:gd name="connsiteY8" fmla="*/ 116017 h 5332348"/>
              <a:gd name="connsiteX9" fmla="*/ 9464919 w 12192000"/>
              <a:gd name="connsiteY9" fmla="*/ 1208 h 5332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5332348">
                <a:moveTo>
                  <a:pt x="9464919" y="1208"/>
                </a:moveTo>
                <a:cubicBezTo>
                  <a:pt x="10661122" y="-43507"/>
                  <a:pt x="11399579" y="1162905"/>
                  <a:pt x="12055243" y="2155763"/>
                </a:cubicBezTo>
                <a:lnTo>
                  <a:pt x="12192000" y="2360580"/>
                </a:lnTo>
                <a:lnTo>
                  <a:pt x="12192000" y="5332348"/>
                </a:lnTo>
                <a:lnTo>
                  <a:pt x="0" y="5332348"/>
                </a:lnTo>
                <a:cubicBezTo>
                  <a:pt x="11044" y="5226331"/>
                  <a:pt x="6351" y="5095808"/>
                  <a:pt x="1243" y="4956418"/>
                </a:cubicBezTo>
                <a:lnTo>
                  <a:pt x="0" y="4912550"/>
                </a:lnTo>
                <a:lnTo>
                  <a:pt x="0" y="4527278"/>
                </a:lnTo>
                <a:cubicBezTo>
                  <a:pt x="1479826" y="3657890"/>
                  <a:pt x="6881191" y="823352"/>
                  <a:pt x="8878957" y="116017"/>
                </a:cubicBezTo>
                <a:cubicBezTo>
                  <a:pt x="9086022" y="44579"/>
                  <a:pt x="9280888" y="8088"/>
                  <a:pt x="9464919" y="120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lvl1pPr marL="0" marR="0" indent="0" algn="ctr" defTabSz="685835" rtl="0" eaLnBrk="1" fontAlgn="auto" latinLnBrk="1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40278140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자유형: 도형 4">
            <a:extLst>
              <a:ext uri="{FF2B5EF4-FFF2-40B4-BE49-F238E27FC236}">
                <a16:creationId xmlns="" xmlns:a16="http://schemas.microsoft.com/office/drawing/2014/main" id="{35A586F4-88B7-45EE-9708-47716F743070}"/>
              </a:ext>
            </a:extLst>
          </p:cNvPr>
          <p:cNvSpPr/>
          <p:nvPr userDrawn="1"/>
        </p:nvSpPr>
        <p:spPr>
          <a:xfrm flipV="1">
            <a:off x="114300" y="-1"/>
            <a:ext cx="4679157" cy="6848475"/>
          </a:xfrm>
          <a:custGeom>
            <a:avLst/>
            <a:gdLst>
              <a:gd name="connsiteX0" fmla="*/ 0 w 6238876"/>
              <a:gd name="connsiteY0" fmla="*/ 0 h 6858000"/>
              <a:gd name="connsiteX1" fmla="*/ 4819651 w 6238876"/>
              <a:gd name="connsiteY1" fmla="*/ 0 h 6858000"/>
              <a:gd name="connsiteX2" fmla="*/ 6238876 w 6238876"/>
              <a:gd name="connsiteY2" fmla="*/ 5229225 h 6858000"/>
              <a:gd name="connsiteX3" fmla="*/ 4819651 w 6238876"/>
              <a:gd name="connsiteY3" fmla="*/ 6858000 h 6858000"/>
              <a:gd name="connsiteX4" fmla="*/ 0 w 6238876"/>
              <a:gd name="connsiteY4" fmla="*/ 6858000 h 6858000"/>
              <a:gd name="connsiteX0" fmla="*/ 0 w 6238876"/>
              <a:gd name="connsiteY0" fmla="*/ 0 h 6858000"/>
              <a:gd name="connsiteX1" fmla="*/ 4819651 w 6238876"/>
              <a:gd name="connsiteY1" fmla="*/ 0 h 6858000"/>
              <a:gd name="connsiteX2" fmla="*/ 6238876 w 6238876"/>
              <a:gd name="connsiteY2" fmla="*/ 5229225 h 6858000"/>
              <a:gd name="connsiteX3" fmla="*/ 4819651 w 6238876"/>
              <a:gd name="connsiteY3" fmla="*/ 6858000 h 6858000"/>
              <a:gd name="connsiteX4" fmla="*/ 0 w 6238876"/>
              <a:gd name="connsiteY4" fmla="*/ 6858000 h 6858000"/>
              <a:gd name="connsiteX5" fmla="*/ 0 w 6238876"/>
              <a:gd name="connsiteY5" fmla="*/ 0 h 6858000"/>
              <a:gd name="connsiteX0" fmla="*/ 0 w 6238876"/>
              <a:gd name="connsiteY0" fmla="*/ 0 h 6858000"/>
              <a:gd name="connsiteX1" fmla="*/ 4819651 w 6238876"/>
              <a:gd name="connsiteY1" fmla="*/ 0 h 6858000"/>
              <a:gd name="connsiteX2" fmla="*/ 6238876 w 6238876"/>
              <a:gd name="connsiteY2" fmla="*/ 5229225 h 6858000"/>
              <a:gd name="connsiteX3" fmla="*/ 4819651 w 6238876"/>
              <a:gd name="connsiteY3" fmla="*/ 6858000 h 6858000"/>
              <a:gd name="connsiteX4" fmla="*/ 0 w 6238876"/>
              <a:gd name="connsiteY4" fmla="*/ 6858000 h 6858000"/>
              <a:gd name="connsiteX5" fmla="*/ 0 w 6238876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38876" h="6858000">
                <a:moveTo>
                  <a:pt x="0" y="0"/>
                </a:moveTo>
                <a:lnTo>
                  <a:pt x="4819651" y="0"/>
                </a:lnTo>
                <a:cubicBezTo>
                  <a:pt x="4819651" y="1689100"/>
                  <a:pt x="5153027" y="4273550"/>
                  <a:pt x="6238876" y="5229225"/>
                </a:cubicBezTo>
                <a:cubicBezTo>
                  <a:pt x="5286376" y="5778500"/>
                  <a:pt x="4883152" y="6283325"/>
                  <a:pt x="4819651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7" name="직선 연결선 6">
            <a:extLst>
              <a:ext uri="{FF2B5EF4-FFF2-40B4-BE49-F238E27FC236}">
                <a16:creationId xmlns="" xmlns:a16="http://schemas.microsoft.com/office/drawing/2014/main" id="{E34B3B3A-542A-46E1-A720-8928C9B91FC2}"/>
              </a:ext>
            </a:extLst>
          </p:cNvPr>
          <p:cNvCxnSpPr>
            <a:cxnSpLocks/>
          </p:cNvCxnSpPr>
          <p:nvPr userDrawn="1"/>
        </p:nvCxnSpPr>
        <p:spPr>
          <a:xfrm>
            <a:off x="4679157" y="1638302"/>
            <a:ext cx="4464843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그림 개체 틀 15">
            <a:extLst>
              <a:ext uri="{FF2B5EF4-FFF2-40B4-BE49-F238E27FC236}">
                <a16:creationId xmlns="" xmlns:a16="http://schemas.microsoft.com/office/drawing/2014/main" id="{F31766EE-B13B-4F0C-AAE1-FB140846B86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679157" cy="6858000"/>
          </a:xfrm>
          <a:custGeom>
            <a:avLst/>
            <a:gdLst>
              <a:gd name="connsiteX0" fmla="*/ 0 w 6238876"/>
              <a:gd name="connsiteY0" fmla="*/ 0 h 6858000"/>
              <a:gd name="connsiteX1" fmla="*/ 4819651 w 6238876"/>
              <a:gd name="connsiteY1" fmla="*/ 0 h 6858000"/>
              <a:gd name="connsiteX2" fmla="*/ 6238876 w 6238876"/>
              <a:gd name="connsiteY2" fmla="*/ 1628775 h 6858000"/>
              <a:gd name="connsiteX3" fmla="*/ 4819651 w 6238876"/>
              <a:gd name="connsiteY3" fmla="*/ 6858000 h 6858000"/>
              <a:gd name="connsiteX4" fmla="*/ 0 w 623887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38876" h="6858000">
                <a:moveTo>
                  <a:pt x="0" y="0"/>
                </a:moveTo>
                <a:lnTo>
                  <a:pt x="4819651" y="0"/>
                </a:lnTo>
                <a:cubicBezTo>
                  <a:pt x="4845052" y="371475"/>
                  <a:pt x="5222876" y="1143000"/>
                  <a:pt x="6238876" y="1628775"/>
                </a:cubicBezTo>
                <a:cubicBezTo>
                  <a:pt x="5153027" y="2584450"/>
                  <a:pt x="4819651" y="5168900"/>
                  <a:pt x="4819651" y="6858000"/>
                </a:cubicBez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685800" rtl="0" eaLnBrk="1" fontAlgn="auto" latinLnBrk="1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3273922762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="" xmlns:a16="http://schemas.microsoft.com/office/drawing/2014/main" id="{16EE34E5-ADA6-4EE7-BC24-98C8E9A86B83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496389" y="653142"/>
            <a:ext cx="3340826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6FDE143D-2918-4056-AC94-92DF81A575B9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2779126" y="2576900"/>
            <a:ext cx="3340826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="" xmlns:a16="http://schemas.microsoft.com/office/drawing/2014/main" id="{1334882F-9259-4D67-9996-302AE17E5F75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1637758" y="4500658"/>
            <a:ext cx="3340826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2613471070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6984000" y="0"/>
            <a:ext cx="2160000" cy="468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4572000" y="2178000"/>
            <a:ext cx="2160000" cy="468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22899940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4E9366BB-00B4-41A2-B461-47F7E59ADC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="" xmlns:a16="http://schemas.microsoft.com/office/drawing/2014/main" id="{F8B7584F-8532-4948-ADCD-311C9070C0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="" xmlns:a16="http://schemas.microsoft.com/office/drawing/2014/main" id="{6D56643D-EBBE-4508-BAF2-B8B7F22DD3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="" xmlns:a16="http://schemas.microsoft.com/office/drawing/2014/main" id="{53E7212E-1D8B-4175-9CAD-8DDAC35AF9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="" xmlns:a16="http://schemas.microsoft.com/office/drawing/2014/main" id="{EE21728F-85AF-4AE7-AB0E-897EE449C9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="" xmlns:a16="http://schemas.microsoft.com/office/drawing/2014/main" id="{ECDED594-1939-4F91-B5C3-6296F78D2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9A3714-2D74-412E-ACE3-D7670DAA3EA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403421433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Images &amp;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="" xmlns:a16="http://schemas.microsoft.com/office/drawing/2014/main" id="{39EF0319-E18A-4AD3-8DC7-52B4987EEA4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170634" y="0"/>
            <a:ext cx="5973367" cy="6858000"/>
          </a:xfrm>
          <a:custGeom>
            <a:avLst/>
            <a:gdLst>
              <a:gd name="connsiteX0" fmla="*/ 7778449 w 7964489"/>
              <a:gd name="connsiteY0" fmla="*/ 1217940 h 6858000"/>
              <a:gd name="connsiteX1" fmla="*/ 7839864 w 7964489"/>
              <a:gd name="connsiteY1" fmla="*/ 1279355 h 6858000"/>
              <a:gd name="connsiteX2" fmla="*/ 7835038 w 7964489"/>
              <a:gd name="connsiteY2" fmla="*/ 1303261 h 6858000"/>
              <a:gd name="connsiteX3" fmla="*/ 7831351 w 7964489"/>
              <a:gd name="connsiteY3" fmla="*/ 1308729 h 6858000"/>
              <a:gd name="connsiteX4" fmla="*/ 7820047 w 7964489"/>
              <a:gd name="connsiteY4" fmla="*/ 1351128 h 6858000"/>
              <a:gd name="connsiteX5" fmla="*/ 6561027 w 7964489"/>
              <a:gd name="connsiteY5" fmla="*/ 6858000 h 6858000"/>
              <a:gd name="connsiteX6" fmla="*/ 3421268 w 7964489"/>
              <a:gd name="connsiteY6" fmla="*/ 6858000 h 6858000"/>
              <a:gd name="connsiteX7" fmla="*/ 7724513 w 7964489"/>
              <a:gd name="connsiteY7" fmla="*/ 1245358 h 6858000"/>
              <a:gd name="connsiteX8" fmla="*/ 7727645 w 7964489"/>
              <a:gd name="connsiteY8" fmla="*/ 1246869 h 6858000"/>
              <a:gd name="connsiteX9" fmla="*/ 7735022 w 7964489"/>
              <a:gd name="connsiteY9" fmla="*/ 1235928 h 6858000"/>
              <a:gd name="connsiteX10" fmla="*/ 7778449 w 7964489"/>
              <a:gd name="connsiteY10" fmla="*/ 1217940 h 6858000"/>
              <a:gd name="connsiteX11" fmla="*/ 4745315 w 7964489"/>
              <a:gd name="connsiteY11" fmla="*/ 528817 h 6858000"/>
              <a:gd name="connsiteX12" fmla="*/ 4770572 w 7964489"/>
              <a:gd name="connsiteY12" fmla="*/ 603115 h 6858000"/>
              <a:gd name="connsiteX13" fmla="*/ 3224260 w 7964489"/>
              <a:gd name="connsiteY13" fmla="*/ 6858000 h 6858000"/>
              <a:gd name="connsiteX14" fmla="*/ 0 w 7964489"/>
              <a:gd name="connsiteY14" fmla="*/ 6858000 h 6858000"/>
              <a:gd name="connsiteX15" fmla="*/ 4661202 w 7964489"/>
              <a:gd name="connsiteY15" fmla="*/ 585025 h 6858000"/>
              <a:gd name="connsiteX16" fmla="*/ 4745315 w 7964489"/>
              <a:gd name="connsiteY16" fmla="*/ 528817 h 6858000"/>
              <a:gd name="connsiteX17" fmla="*/ 5167647 w 7964489"/>
              <a:gd name="connsiteY17" fmla="*/ 0 h 6858000"/>
              <a:gd name="connsiteX18" fmla="*/ 7964489 w 7964489"/>
              <a:gd name="connsiteY18" fmla="*/ 0 h 6858000"/>
              <a:gd name="connsiteX19" fmla="*/ 7964489 w 7964489"/>
              <a:gd name="connsiteY19" fmla="*/ 581734 h 6858000"/>
              <a:gd name="connsiteX20" fmla="*/ 3875844 w 7964489"/>
              <a:gd name="connsiteY20" fmla="*/ 5827594 h 6858000"/>
              <a:gd name="connsiteX21" fmla="*/ 3786013 w 7964489"/>
              <a:gd name="connsiteY21" fmla="*/ 578478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964489" h="6858000">
                <a:moveTo>
                  <a:pt x="7778449" y="1217940"/>
                </a:moveTo>
                <a:cubicBezTo>
                  <a:pt x="7812368" y="1217940"/>
                  <a:pt x="7839864" y="1245436"/>
                  <a:pt x="7839864" y="1279355"/>
                </a:cubicBezTo>
                <a:cubicBezTo>
                  <a:pt x="7839864" y="1287835"/>
                  <a:pt x="7838145" y="1295913"/>
                  <a:pt x="7835038" y="1303261"/>
                </a:cubicBezTo>
                <a:lnTo>
                  <a:pt x="7831351" y="1308729"/>
                </a:lnTo>
                <a:lnTo>
                  <a:pt x="7820047" y="1351128"/>
                </a:lnTo>
                <a:lnTo>
                  <a:pt x="6561027" y="6858000"/>
                </a:lnTo>
                <a:lnTo>
                  <a:pt x="3421268" y="6858000"/>
                </a:lnTo>
                <a:lnTo>
                  <a:pt x="7724513" y="1245358"/>
                </a:lnTo>
                <a:lnTo>
                  <a:pt x="7727645" y="1246869"/>
                </a:lnTo>
                <a:lnTo>
                  <a:pt x="7735022" y="1235928"/>
                </a:lnTo>
                <a:cubicBezTo>
                  <a:pt x="7746136" y="1224814"/>
                  <a:pt x="7761489" y="1217940"/>
                  <a:pt x="7778449" y="1217940"/>
                </a:cubicBezTo>
                <a:close/>
                <a:moveTo>
                  <a:pt x="4745315" y="528817"/>
                </a:moveTo>
                <a:cubicBezTo>
                  <a:pt x="4769088" y="531405"/>
                  <a:pt x="4783051" y="555745"/>
                  <a:pt x="4770572" y="603115"/>
                </a:cubicBezTo>
                <a:lnTo>
                  <a:pt x="3224260" y="6858000"/>
                </a:lnTo>
                <a:lnTo>
                  <a:pt x="0" y="6858000"/>
                </a:lnTo>
                <a:lnTo>
                  <a:pt x="4661202" y="585025"/>
                </a:lnTo>
                <a:cubicBezTo>
                  <a:pt x="4687960" y="545391"/>
                  <a:pt x="4721542" y="526228"/>
                  <a:pt x="4745315" y="528817"/>
                </a:cubicBezTo>
                <a:close/>
                <a:moveTo>
                  <a:pt x="5167647" y="0"/>
                </a:moveTo>
                <a:lnTo>
                  <a:pt x="7964489" y="0"/>
                </a:lnTo>
                <a:lnTo>
                  <a:pt x="7964489" y="581734"/>
                </a:lnTo>
                <a:lnTo>
                  <a:pt x="3875844" y="5827594"/>
                </a:lnTo>
                <a:cubicBezTo>
                  <a:pt x="3798133" y="5935017"/>
                  <a:pt x="3757954" y="5895728"/>
                  <a:pt x="3786013" y="578478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685835" rtl="0" eaLnBrk="1" fontAlgn="auto" latinLnBrk="1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192471305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Images &amp;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자유형: 도형 19">
            <a:extLst>
              <a:ext uri="{FF2B5EF4-FFF2-40B4-BE49-F238E27FC236}">
                <a16:creationId xmlns="" xmlns:a16="http://schemas.microsoft.com/office/drawing/2014/main" id="{586A9378-5329-4795-BD81-E4B63FD478E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773032" y="1366318"/>
            <a:ext cx="1366807" cy="2586876"/>
          </a:xfrm>
          <a:custGeom>
            <a:avLst/>
            <a:gdLst>
              <a:gd name="connsiteX0" fmla="*/ 863642 w 1822409"/>
              <a:gd name="connsiteY0" fmla="*/ 0 h 2586876"/>
              <a:gd name="connsiteX1" fmla="*/ 1706307 w 1822409"/>
              <a:gd name="connsiteY1" fmla="*/ 2577164 h 2586876"/>
              <a:gd name="connsiteX2" fmla="*/ 0 w 1822409"/>
              <a:gd name="connsiteY2" fmla="*/ 2586876 h 258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22409" h="2586876">
                <a:moveTo>
                  <a:pt x="863642" y="0"/>
                </a:moveTo>
                <a:cubicBezTo>
                  <a:pt x="1679882" y="581132"/>
                  <a:pt x="2021522" y="1626487"/>
                  <a:pt x="1706307" y="2577164"/>
                </a:cubicBezTo>
                <a:lnTo>
                  <a:pt x="0" y="258687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685835" rtl="0" eaLnBrk="1" fontAlgn="auto" latinLnBrk="1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자유형: 도형 12">
            <a:extLst>
              <a:ext uri="{FF2B5EF4-FFF2-40B4-BE49-F238E27FC236}">
                <a16:creationId xmlns="" xmlns:a16="http://schemas.microsoft.com/office/drawing/2014/main" id="{417FB495-1718-4B12-A0EC-D01DB876E6E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38738" y="932350"/>
            <a:ext cx="2039704" cy="2144179"/>
          </a:xfrm>
          <a:custGeom>
            <a:avLst/>
            <a:gdLst>
              <a:gd name="connsiteX0" fmla="*/ 1401769 w 2719605"/>
              <a:gd name="connsiteY0" fmla="*/ 1 h 2144179"/>
              <a:gd name="connsiteX1" fmla="*/ 2719605 w 2719605"/>
              <a:gd name="connsiteY1" fmla="*/ 421978 h 2144179"/>
              <a:gd name="connsiteX2" fmla="*/ 2144640 w 2719605"/>
              <a:gd name="connsiteY2" fmla="*/ 2144179 h 2144179"/>
              <a:gd name="connsiteX3" fmla="*/ 2136701 w 2719605"/>
              <a:gd name="connsiteY3" fmla="*/ 2144179 h 2144179"/>
              <a:gd name="connsiteX4" fmla="*/ 0 w 2719605"/>
              <a:gd name="connsiteY4" fmla="*/ 480476 h 2144179"/>
              <a:gd name="connsiteX5" fmla="*/ 1401769 w 2719605"/>
              <a:gd name="connsiteY5" fmla="*/ 1 h 2144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19605" h="2144179">
                <a:moveTo>
                  <a:pt x="1401769" y="1"/>
                </a:moveTo>
                <a:cubicBezTo>
                  <a:pt x="1863929" y="178"/>
                  <a:pt x="2326036" y="140289"/>
                  <a:pt x="2719605" y="421978"/>
                </a:cubicBezTo>
                <a:lnTo>
                  <a:pt x="2144640" y="2144179"/>
                </a:lnTo>
                <a:lnTo>
                  <a:pt x="2136701" y="2144179"/>
                </a:lnTo>
                <a:lnTo>
                  <a:pt x="0" y="480476"/>
                </a:lnTo>
                <a:cubicBezTo>
                  <a:pt x="412291" y="159962"/>
                  <a:pt x="907061" y="-188"/>
                  <a:pt x="1401769" y="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685835" rtl="0" eaLnBrk="1" fontAlgn="auto" latinLnBrk="1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4" name="자유형: 도형 23">
            <a:extLst>
              <a:ext uri="{FF2B5EF4-FFF2-40B4-BE49-F238E27FC236}">
                <a16:creationId xmlns="" xmlns:a16="http://schemas.microsoft.com/office/drawing/2014/main" id="{4FE3062D-0FB9-425A-A589-68F4CEA8D72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84010" y="4022252"/>
            <a:ext cx="1970104" cy="1570156"/>
          </a:xfrm>
          <a:custGeom>
            <a:avLst/>
            <a:gdLst>
              <a:gd name="connsiteX0" fmla="*/ 462339 w 2626805"/>
              <a:gd name="connsiteY0" fmla="*/ 1569148 h 1570156"/>
              <a:gd name="connsiteX1" fmla="*/ 483227 w 2626805"/>
              <a:gd name="connsiteY1" fmla="*/ 1569612 h 1570156"/>
              <a:gd name="connsiteX2" fmla="*/ 471294 w 2626805"/>
              <a:gd name="connsiteY2" fmla="*/ 1570156 h 1570156"/>
              <a:gd name="connsiteX3" fmla="*/ 462562 w 2626805"/>
              <a:gd name="connsiteY3" fmla="*/ 1569858 h 1570156"/>
              <a:gd name="connsiteX4" fmla="*/ 2626805 w 2626805"/>
              <a:gd name="connsiteY4" fmla="*/ 0 h 1570156"/>
              <a:gd name="connsiteX5" fmla="*/ 495284 w 2626805"/>
              <a:gd name="connsiteY5" fmla="*/ 1569062 h 1570156"/>
              <a:gd name="connsiteX6" fmla="*/ 0 w 2626805"/>
              <a:gd name="connsiteY6" fmla="*/ 14951 h 1570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26805" h="1570156">
                <a:moveTo>
                  <a:pt x="462339" y="1569148"/>
                </a:moveTo>
                <a:lnTo>
                  <a:pt x="483227" y="1569612"/>
                </a:lnTo>
                <a:cubicBezTo>
                  <a:pt x="479254" y="1570099"/>
                  <a:pt x="475275" y="1570133"/>
                  <a:pt x="471294" y="1570156"/>
                </a:cubicBezTo>
                <a:lnTo>
                  <a:pt x="462562" y="1569858"/>
                </a:lnTo>
                <a:close/>
                <a:moveTo>
                  <a:pt x="2626805" y="0"/>
                </a:moveTo>
                <a:cubicBezTo>
                  <a:pt x="2323053" y="924730"/>
                  <a:pt x="1466758" y="1554229"/>
                  <a:pt x="495284" y="1569062"/>
                </a:cubicBezTo>
                <a:lnTo>
                  <a:pt x="0" y="1495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685835" rtl="0" eaLnBrk="1" fontAlgn="auto" latinLnBrk="1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6" name="자유형: 도형 25">
            <a:extLst>
              <a:ext uri="{FF2B5EF4-FFF2-40B4-BE49-F238E27FC236}">
                <a16:creationId xmlns="" xmlns:a16="http://schemas.microsoft.com/office/drawing/2014/main" id="{C4C57A6F-87E6-418B-8AAD-B2B59AF316B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794122" y="3145587"/>
            <a:ext cx="1646502" cy="2446823"/>
          </a:xfrm>
          <a:custGeom>
            <a:avLst/>
            <a:gdLst>
              <a:gd name="connsiteX0" fmla="*/ 1374390 w 2195336"/>
              <a:gd name="connsiteY0" fmla="*/ 0 h 2446823"/>
              <a:gd name="connsiteX1" fmla="*/ 2151590 w 2195336"/>
              <a:gd name="connsiteY1" fmla="*/ 2438716 h 2446823"/>
              <a:gd name="connsiteX2" fmla="*/ 2195126 w 2195336"/>
              <a:gd name="connsiteY2" fmla="*/ 2439683 h 2446823"/>
              <a:gd name="connsiteX3" fmla="*/ 2195336 w 2195336"/>
              <a:gd name="connsiteY3" fmla="*/ 2440337 h 2446823"/>
              <a:gd name="connsiteX4" fmla="*/ 2192990 w 2195336"/>
              <a:gd name="connsiteY4" fmla="*/ 2440444 h 2446823"/>
              <a:gd name="connsiteX5" fmla="*/ 2151693 w 2195336"/>
              <a:gd name="connsiteY5" fmla="*/ 2439035 h 2446823"/>
              <a:gd name="connsiteX6" fmla="*/ 2154077 w 2195336"/>
              <a:gd name="connsiteY6" fmla="*/ 2446517 h 2446823"/>
              <a:gd name="connsiteX7" fmla="*/ 0 w 2195336"/>
              <a:gd name="connsiteY7" fmla="*/ 1016322 h 2446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95336" h="2446823">
                <a:moveTo>
                  <a:pt x="1374390" y="0"/>
                </a:moveTo>
                <a:lnTo>
                  <a:pt x="2151590" y="2438716"/>
                </a:lnTo>
                <a:lnTo>
                  <a:pt x="2195126" y="2439683"/>
                </a:lnTo>
                <a:lnTo>
                  <a:pt x="2195336" y="2440337"/>
                </a:lnTo>
                <a:lnTo>
                  <a:pt x="2192990" y="2440444"/>
                </a:lnTo>
                <a:lnTo>
                  <a:pt x="2151693" y="2439035"/>
                </a:lnTo>
                <a:lnTo>
                  <a:pt x="2154077" y="2446517"/>
                </a:lnTo>
                <a:cubicBezTo>
                  <a:pt x="1203619" y="2462028"/>
                  <a:pt x="349619" y="1887845"/>
                  <a:pt x="0" y="101632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685835" rtl="0" eaLnBrk="1" fontAlgn="auto" latinLnBrk="1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35990880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Images &amp;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="" xmlns:a16="http://schemas.microsoft.com/office/drawing/2014/main" id="{F65D066E-D3D5-4898-80FA-E4BC8D178D54}"/>
              </a:ext>
            </a:extLst>
          </p:cNvPr>
          <p:cNvSpPr>
            <a:spLocks noGrp="1"/>
          </p:cNvSpPr>
          <p:nvPr userDrawn="1">
            <p:ph type="pic" sz="quarter" idx="10" hasCustomPrompt="1"/>
          </p:nvPr>
        </p:nvSpPr>
        <p:spPr>
          <a:xfrm>
            <a:off x="4651194" y="1070572"/>
            <a:ext cx="3373826" cy="5174054"/>
          </a:xfrm>
          <a:custGeom>
            <a:avLst/>
            <a:gdLst>
              <a:gd name="connsiteX0" fmla="*/ 4498434 w 4498434"/>
              <a:gd name="connsiteY0" fmla="*/ 4010522 h 5174054"/>
              <a:gd name="connsiteX1" fmla="*/ 4498434 w 4498434"/>
              <a:gd name="connsiteY1" fmla="*/ 4542589 h 5174054"/>
              <a:gd name="connsiteX2" fmla="*/ 4487681 w 4498434"/>
              <a:gd name="connsiteY2" fmla="*/ 4577231 h 5174054"/>
              <a:gd name="connsiteX3" fmla="*/ 4323108 w 4498434"/>
              <a:gd name="connsiteY3" fmla="*/ 4712212 h 5174054"/>
              <a:gd name="connsiteX4" fmla="*/ 4277045 w 4498434"/>
              <a:gd name="connsiteY4" fmla="*/ 4716855 h 5174054"/>
              <a:gd name="connsiteX5" fmla="*/ 3995790 w 4498434"/>
              <a:gd name="connsiteY5" fmla="*/ 4716855 h 5174054"/>
              <a:gd name="connsiteX6" fmla="*/ 4167697 w 4498434"/>
              <a:gd name="connsiteY6" fmla="*/ 1511480 h 5174054"/>
              <a:gd name="connsiteX7" fmla="*/ 4167697 w 4498434"/>
              <a:gd name="connsiteY7" fmla="*/ 4231558 h 5174054"/>
              <a:gd name="connsiteX8" fmla="*/ 3496993 w 4498434"/>
              <a:gd name="connsiteY8" fmla="*/ 5174054 h 5174054"/>
              <a:gd name="connsiteX9" fmla="*/ 1561317 w 4498434"/>
              <a:gd name="connsiteY9" fmla="*/ 5174054 h 5174054"/>
              <a:gd name="connsiteX10" fmla="*/ 710479 w 4498434"/>
              <a:gd name="connsiteY10" fmla="*/ 457199 h 5174054"/>
              <a:gd name="connsiteX11" fmla="*/ 2646154 w 4498434"/>
              <a:gd name="connsiteY11" fmla="*/ 457199 h 5174054"/>
              <a:gd name="connsiteX12" fmla="*/ 0 w 4498434"/>
              <a:gd name="connsiteY12" fmla="*/ 4175666 h 5174054"/>
              <a:gd name="connsiteX13" fmla="*/ 0 w 4498434"/>
              <a:gd name="connsiteY13" fmla="*/ 1455589 h 5174054"/>
              <a:gd name="connsiteX14" fmla="*/ 3135223 w 4498434"/>
              <a:gd name="connsiteY14" fmla="*/ 0 h 5174054"/>
              <a:gd name="connsiteX15" fmla="*/ 4268480 w 4498434"/>
              <a:gd name="connsiteY15" fmla="*/ 0 h 5174054"/>
              <a:gd name="connsiteX16" fmla="*/ 4479126 w 4498434"/>
              <a:gd name="connsiteY16" fmla="*/ 139626 h 5174054"/>
              <a:gd name="connsiteX17" fmla="*/ 4488706 w 4498434"/>
              <a:gd name="connsiteY17" fmla="*/ 170488 h 5174054"/>
              <a:gd name="connsiteX18" fmla="*/ 4488706 w 4498434"/>
              <a:gd name="connsiteY18" fmla="*/ 818118 h 5174054"/>
              <a:gd name="connsiteX19" fmla="*/ 1714266 w 4498434"/>
              <a:gd name="connsiteY19" fmla="*/ 4716855 h 5174054"/>
              <a:gd name="connsiteX20" fmla="*/ 425556 w 4498434"/>
              <a:gd name="connsiteY20" fmla="*/ 4716855 h 5174054"/>
              <a:gd name="connsiteX21" fmla="*/ 364591 w 4498434"/>
              <a:gd name="connsiteY21" fmla="*/ 4668822 h 5174054"/>
              <a:gd name="connsiteX22" fmla="*/ 322664 w 4498434"/>
              <a:gd name="connsiteY22" fmla="*/ 4596156 h 5174054"/>
              <a:gd name="connsiteX23" fmla="*/ 321009 w 4498434"/>
              <a:gd name="connsiteY23" fmla="*/ 4589926 h 5174054"/>
              <a:gd name="connsiteX24" fmla="*/ 321009 w 4498434"/>
              <a:gd name="connsiteY24" fmla="*/ 3954632 h 5174054"/>
              <a:gd name="connsiteX25" fmla="*/ 541021 w 4498434"/>
              <a:gd name="connsiteY25" fmla="*/ 0 h 5174054"/>
              <a:gd name="connsiteX26" fmla="*/ 873155 w 4498434"/>
              <a:gd name="connsiteY26" fmla="*/ 0 h 5174054"/>
              <a:gd name="connsiteX27" fmla="*/ 330737 w 4498434"/>
              <a:gd name="connsiteY27" fmla="*/ 762226 h 5174054"/>
              <a:gd name="connsiteX28" fmla="*/ 330737 w 4498434"/>
              <a:gd name="connsiteY28" fmla="*/ 138959 h 5174054"/>
              <a:gd name="connsiteX29" fmla="*/ 351454 w 4498434"/>
              <a:gd name="connsiteY29" fmla="*/ 100793 h 5174054"/>
              <a:gd name="connsiteX30" fmla="*/ 541021 w 4498434"/>
              <a:gd name="connsiteY30" fmla="*/ 0 h 5174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498434" h="5174054">
                <a:moveTo>
                  <a:pt x="4498434" y="4010522"/>
                </a:moveTo>
                <a:lnTo>
                  <a:pt x="4498434" y="4542589"/>
                </a:lnTo>
                <a:lnTo>
                  <a:pt x="4487681" y="4577231"/>
                </a:lnTo>
                <a:cubicBezTo>
                  <a:pt x="4458760" y="4645607"/>
                  <a:pt x="4397518" y="4696985"/>
                  <a:pt x="4323108" y="4712212"/>
                </a:cubicBezTo>
                <a:lnTo>
                  <a:pt x="4277045" y="4716855"/>
                </a:lnTo>
                <a:lnTo>
                  <a:pt x="3995790" y="4716855"/>
                </a:lnTo>
                <a:close/>
                <a:moveTo>
                  <a:pt x="4167697" y="1511480"/>
                </a:moveTo>
                <a:lnTo>
                  <a:pt x="4167697" y="4231558"/>
                </a:lnTo>
                <a:lnTo>
                  <a:pt x="3496993" y="5174054"/>
                </a:lnTo>
                <a:lnTo>
                  <a:pt x="1561317" y="5174054"/>
                </a:lnTo>
                <a:close/>
                <a:moveTo>
                  <a:pt x="710479" y="457199"/>
                </a:moveTo>
                <a:lnTo>
                  <a:pt x="2646154" y="457199"/>
                </a:lnTo>
                <a:lnTo>
                  <a:pt x="0" y="4175666"/>
                </a:lnTo>
                <a:lnTo>
                  <a:pt x="0" y="1455589"/>
                </a:lnTo>
                <a:close/>
                <a:moveTo>
                  <a:pt x="3135223" y="0"/>
                </a:moveTo>
                <a:lnTo>
                  <a:pt x="4268480" y="0"/>
                </a:lnTo>
                <a:cubicBezTo>
                  <a:pt x="4363174" y="0"/>
                  <a:pt x="4444420" y="57574"/>
                  <a:pt x="4479126" y="139626"/>
                </a:cubicBezTo>
                <a:lnTo>
                  <a:pt x="4488706" y="170488"/>
                </a:lnTo>
                <a:lnTo>
                  <a:pt x="4488706" y="818118"/>
                </a:lnTo>
                <a:lnTo>
                  <a:pt x="1714266" y="4716855"/>
                </a:lnTo>
                <a:lnTo>
                  <a:pt x="425556" y="4716855"/>
                </a:lnTo>
                <a:lnTo>
                  <a:pt x="364591" y="4668822"/>
                </a:lnTo>
                <a:cubicBezTo>
                  <a:pt x="346889" y="4648137"/>
                  <a:pt x="332564" y="4623506"/>
                  <a:pt x="322664" y="4596156"/>
                </a:cubicBezTo>
                <a:lnTo>
                  <a:pt x="321009" y="4589926"/>
                </a:lnTo>
                <a:lnTo>
                  <a:pt x="321009" y="3954632"/>
                </a:lnTo>
                <a:close/>
                <a:moveTo>
                  <a:pt x="541021" y="0"/>
                </a:moveTo>
                <a:lnTo>
                  <a:pt x="873155" y="0"/>
                </a:lnTo>
                <a:lnTo>
                  <a:pt x="330737" y="762226"/>
                </a:lnTo>
                <a:lnTo>
                  <a:pt x="330737" y="138959"/>
                </a:lnTo>
                <a:lnTo>
                  <a:pt x="351454" y="100793"/>
                </a:lnTo>
                <a:cubicBezTo>
                  <a:pt x="392537" y="39982"/>
                  <a:pt x="462110" y="0"/>
                  <a:pt x="54102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square" anchor="ctr">
            <a:noAutofit/>
          </a:bodyPr>
          <a:lstStyle>
            <a:lvl1pPr marL="0" marR="0" indent="0" algn="ctr" defTabSz="685835" rtl="0" eaLnBrk="1" fontAlgn="auto" latinLnBrk="1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394254306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07534" y="0"/>
            <a:ext cx="5898825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6906359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58856" y="3428999"/>
            <a:ext cx="4138550" cy="2268559"/>
          </a:xfrm>
        </p:spPr>
        <p:txBody>
          <a:bodyPr anchor="t">
            <a:normAutofit/>
          </a:bodyPr>
          <a:lstStyle>
            <a:lvl1pPr algn="r">
              <a:defRPr sz="4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1292" y="2268787"/>
            <a:ext cx="3966114" cy="1160213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600" b="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3A824-1A51-4B26-AD58-A6D8E14F6C04}" type="datetimeFigureOut">
              <a:rPr lang="en-US" dirty="0"/>
              <a:pPr/>
              <a:t>6/19/2020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Ins="45720"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1641440" y="3262168"/>
            <a:ext cx="31172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2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22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8952702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832116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07534" y="0"/>
            <a:ext cx="7315560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162C4-EDD9-4389-A98B-B87ECEA2A816}" type="datetimeFigureOut">
              <a:rPr lang="en-US" dirty="0"/>
              <a:pPr/>
              <a:t>6/19/2020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651862" y="636541"/>
            <a:ext cx="3117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6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7872664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07534" y="0"/>
            <a:ext cx="7315560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832116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57405" y="3199028"/>
            <a:ext cx="5967420" cy="1372971"/>
          </a:xfrm>
        </p:spPr>
        <p:txBody>
          <a:bodyPr anchor="t">
            <a:normAutofit/>
          </a:bodyPr>
          <a:lstStyle>
            <a:lvl1pPr algn="r">
              <a:defRPr sz="28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21131" y="2272143"/>
            <a:ext cx="5803294" cy="926885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6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059C3-6A89-4494-99FF-5A4D6FFD50EB}" type="datetimeFigureOut">
              <a:rPr lang="en-US" dirty="0"/>
              <a:pPr/>
              <a:t>6/19/2020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1644924" y="3023993"/>
            <a:ext cx="3117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6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964293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007534" y="0"/>
            <a:ext cx="7315560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1426" y="805818"/>
            <a:ext cx="5882780" cy="1081705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65406" y="2056800"/>
            <a:ext cx="2855547" cy="3993144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84679" y="2056800"/>
            <a:ext cx="2859527" cy="3993144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4B2F-12DE-47F5-8894-472B206D2E1E}" type="datetimeFigureOut">
              <a:rPr lang="en-US" dirty="0"/>
              <a:pPr/>
              <a:t>6/19/2020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832116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" name="TextBox 18"/>
          <p:cNvSpPr txBox="1"/>
          <p:nvPr/>
        </p:nvSpPr>
        <p:spPr>
          <a:xfrm>
            <a:off x="1651862" y="636541"/>
            <a:ext cx="3117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6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2502080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007534" y="0"/>
            <a:ext cx="7315560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832116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4" name="TextBox 23"/>
          <p:cNvSpPr txBox="1"/>
          <p:nvPr/>
        </p:nvSpPr>
        <p:spPr>
          <a:xfrm>
            <a:off x="1651862" y="636541"/>
            <a:ext cx="3117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6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3589" y="805818"/>
            <a:ext cx="5880617" cy="1077020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63589" y="2054563"/>
            <a:ext cx="2857364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000" b="0" cap="none" baseline="0">
                <a:solidFill>
                  <a:schemeClr val="accent6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62510" y="2851330"/>
            <a:ext cx="2858443" cy="3198613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84679" y="2054563"/>
            <a:ext cx="2859527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000" b="0" cap="none" baseline="0">
                <a:solidFill>
                  <a:schemeClr val="accent6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84680" y="2851330"/>
            <a:ext cx="2859526" cy="3198613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0E46F-7819-4ACF-B48B-48222C2ACC88}" type="datetimeFigureOut">
              <a:rPr lang="en-US" dirty="0"/>
              <a:pPr/>
              <a:t>6/19/2020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7122187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007534" y="0"/>
            <a:ext cx="7315560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32116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TextBox 15"/>
          <p:cNvSpPr txBox="1"/>
          <p:nvPr/>
        </p:nvSpPr>
        <p:spPr>
          <a:xfrm>
            <a:off x="1651862" y="636541"/>
            <a:ext cx="3117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6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3416-4057-4DAA-829D-4CA07428D088}" type="datetimeFigureOut">
              <a:rPr lang="en-US" dirty="0"/>
              <a:pPr/>
              <a:t>6/19/2020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0756712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007534" y="0"/>
            <a:ext cx="7315560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32116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D9284-D300-4297-87F7-E791DCC15DB1}" type="datetimeFigureOut">
              <a:rPr lang="en-US" dirty="0"/>
              <a:pPr/>
              <a:t>6/19/2020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9481733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F89DFEF2-4C68-497C-8763-31F755DF0B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รูปภาพ 2">
            <a:extLst>
              <a:ext uri="{FF2B5EF4-FFF2-40B4-BE49-F238E27FC236}">
                <a16:creationId xmlns="" xmlns:a16="http://schemas.microsoft.com/office/drawing/2014/main" id="{0485F618-CA6C-48A7-ABC5-3CCED808BD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="" xmlns:a16="http://schemas.microsoft.com/office/drawing/2014/main" id="{5917A3EC-CC15-4CE8-B68A-536713F527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="" xmlns:a16="http://schemas.microsoft.com/office/drawing/2014/main" id="{4EAEDCEB-425E-4831-BAD9-D312146D45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="" xmlns:a16="http://schemas.microsoft.com/office/drawing/2014/main" id="{2E16A230-D09E-413C-BBED-381E12C876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="" xmlns:a16="http://schemas.microsoft.com/office/drawing/2014/main" id="{7D85DAA5-B658-41FA-A89D-92654C38F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FE13E1-BEDF-4928-AD24-6DB410BAAD9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880373223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1007534" y="0"/>
            <a:ext cx="7315560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832116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2" name="TextBox 21"/>
          <p:cNvSpPr txBox="1"/>
          <p:nvPr/>
        </p:nvSpPr>
        <p:spPr>
          <a:xfrm>
            <a:off x="1179466" y="1127642"/>
            <a:ext cx="3117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6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5983" y="1296618"/>
            <a:ext cx="2120703" cy="1889075"/>
          </a:xfrm>
        </p:spPr>
        <p:txBody>
          <a:bodyPr anchor="b">
            <a:normAutofit/>
          </a:bodyPr>
          <a:lstStyle>
            <a:lvl1pPr algn="l">
              <a:defRPr sz="2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8538" y="805818"/>
            <a:ext cx="3755668" cy="5244126"/>
          </a:xfrm>
        </p:spPr>
        <p:txBody>
          <a:bodyPr anchor="ctr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5982" y="3186155"/>
            <a:ext cx="2120703" cy="2386397"/>
          </a:xfrm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525BB-DA17-4BA0-B3C8-3AC3ABC827E6}" type="datetimeFigureOut">
              <a:rPr lang="en-US" dirty="0"/>
              <a:pPr/>
              <a:t>6/19/2020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1921326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007534" y="0"/>
            <a:ext cx="7315560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832116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TextBox 12"/>
          <p:cNvSpPr txBox="1"/>
          <p:nvPr/>
        </p:nvSpPr>
        <p:spPr>
          <a:xfrm>
            <a:off x="1179466" y="1127642"/>
            <a:ext cx="3117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6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82987" y="3229"/>
            <a:ext cx="3727769" cy="6858000"/>
          </a:xfrm>
          <a:solidFill>
            <a:schemeClr val="tx1">
              <a:alpha val="10000"/>
            </a:schemeClr>
          </a:solidFill>
          <a:ln w="9525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21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6671" y="1296618"/>
            <a:ext cx="2603212" cy="1886308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5984" y="3182928"/>
            <a:ext cx="2603794" cy="2386394"/>
          </a:xfrm>
        </p:spPr>
        <p:txBody>
          <a:bodyPr>
            <a:normAutofit/>
          </a:bodyPr>
          <a:lstStyle>
            <a:lvl1pPr marL="0" indent="0" algn="l"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4C9A-3960-41CF-A4E9-2A8FB932454B}" type="datetimeFigureOut">
              <a:rPr lang="en-US" dirty="0"/>
              <a:pPr/>
              <a:t>6/19/2020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4265069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07534" y="0"/>
            <a:ext cx="7315560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832116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TextBox 16"/>
          <p:cNvSpPr txBox="1"/>
          <p:nvPr/>
        </p:nvSpPr>
        <p:spPr>
          <a:xfrm>
            <a:off x="1651862" y="636541"/>
            <a:ext cx="3117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6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58857" y="808057"/>
            <a:ext cx="5885350" cy="1077229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20792" y="2049878"/>
            <a:ext cx="5723414" cy="4000066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E33E-8B18-4087-B112-809917729534}" type="datetimeFigureOut">
              <a:rPr lang="en-US" dirty="0"/>
              <a:pPr/>
              <a:t>6/19/2020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9272296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1007534" y="0"/>
            <a:ext cx="7315560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832116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TextBox 22"/>
          <p:cNvSpPr txBox="1"/>
          <p:nvPr/>
        </p:nvSpPr>
        <p:spPr>
          <a:xfrm rot="5400000">
            <a:off x="7688343" y="480678"/>
            <a:ext cx="3117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6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9317" y="805818"/>
            <a:ext cx="994889" cy="5244126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64598" y="970410"/>
            <a:ext cx="4715441" cy="5079534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FE419-2371-464F-8239-3959401C3561}" type="datetimeFigureOut">
              <a:rPr lang="en-US" dirty="0"/>
              <a:pPr/>
              <a:t>6/19/2020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0474433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s slide layout">
    <p:bg>
      <p:bgPr>
        <a:gradFill>
          <a:gsLst>
            <a:gs pos="0">
              <a:schemeClr val="accent1"/>
            </a:gs>
            <a:gs pos="27000">
              <a:schemeClr val="accent1">
                <a:lumMod val="70000"/>
                <a:lumOff val="30000"/>
              </a:schemeClr>
            </a:gs>
            <a:gs pos="50000">
              <a:schemeClr val="accent1">
                <a:lumMod val="60000"/>
                <a:lumOff val="40000"/>
              </a:schemeClr>
            </a:gs>
            <a:gs pos="73000">
              <a:schemeClr val="accent1">
                <a:lumMod val="70000"/>
                <a:lumOff val="30000"/>
              </a:schemeClr>
            </a:gs>
            <a:gs pos="100000">
              <a:schemeClr val="accent1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=""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2647" y="339510"/>
            <a:ext cx="8679898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="" xmlns:a16="http://schemas.microsoft.com/office/drawing/2014/main" id="{188BEA61-F084-411B-A153-E0C996B4C3E5}"/>
              </a:ext>
            </a:extLst>
          </p:cNvPr>
          <p:cNvGrpSpPr/>
          <p:nvPr userDrawn="1"/>
        </p:nvGrpSpPr>
        <p:grpSpPr>
          <a:xfrm>
            <a:off x="-74236" y="-104349"/>
            <a:ext cx="9306190" cy="7045442"/>
            <a:chOff x="-98982" y="-104349"/>
            <a:chExt cx="12408253" cy="7045442"/>
          </a:xfrm>
          <a:solidFill>
            <a:schemeClr val="bg1">
              <a:alpha val="10000"/>
            </a:schemeClr>
          </a:solidFill>
        </p:grpSpPr>
        <p:cxnSp>
          <p:nvCxnSpPr>
            <p:cNvPr id="4" name="Straight Connector 3">
              <a:extLst>
                <a:ext uri="{FF2B5EF4-FFF2-40B4-BE49-F238E27FC236}">
                  <a16:creationId xmlns="" xmlns:a16="http://schemas.microsoft.com/office/drawing/2014/main" id="{ADDA56C4-772B-4030-8288-CF4EE0ACD7E2}"/>
                </a:ext>
              </a:extLst>
            </p:cNvPr>
            <p:cNvCxnSpPr>
              <a:cxnSpLocks/>
              <a:stCxn id="67" idx="7"/>
              <a:endCxn id="65" idx="2"/>
            </p:cNvCxnSpPr>
            <p:nvPr userDrawn="1"/>
          </p:nvCxnSpPr>
          <p:spPr>
            <a:xfrm>
              <a:off x="1584504" y="1905029"/>
              <a:ext cx="1703016" cy="94442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="" xmlns:a16="http://schemas.microsoft.com/office/drawing/2014/main" id="{5317D414-6D1F-4DF3-BE64-BFA09CDBA625}"/>
                </a:ext>
              </a:extLst>
            </p:cNvPr>
            <p:cNvCxnSpPr>
              <a:cxnSpLocks/>
              <a:stCxn id="65" idx="4"/>
              <a:endCxn id="84" idx="1"/>
            </p:cNvCxnSpPr>
            <p:nvPr userDrawn="1"/>
          </p:nvCxnSpPr>
          <p:spPr>
            <a:xfrm flipV="1">
              <a:off x="3427782" y="2205662"/>
              <a:ext cx="482924" cy="57007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="" xmlns:a16="http://schemas.microsoft.com/office/drawing/2014/main" id="{22CA3AF4-DF13-434C-8812-36D1E4CA0C8C}"/>
                </a:ext>
              </a:extLst>
            </p:cNvPr>
            <p:cNvCxnSpPr>
              <a:cxnSpLocks/>
              <a:stCxn id="70" idx="2"/>
              <a:endCxn id="82" idx="6"/>
            </p:cNvCxnSpPr>
            <p:nvPr userDrawn="1"/>
          </p:nvCxnSpPr>
          <p:spPr>
            <a:xfrm flipH="1">
              <a:off x="4004116" y="998896"/>
              <a:ext cx="1032867" cy="4144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="" xmlns:a16="http://schemas.microsoft.com/office/drawing/2014/main" id="{47013D0F-98EC-4E8F-AFAD-6FF8A58C8F79}"/>
                </a:ext>
              </a:extLst>
            </p:cNvPr>
            <p:cNvCxnSpPr>
              <a:cxnSpLocks/>
              <a:stCxn id="84" idx="5"/>
              <a:endCxn id="70" idx="1"/>
            </p:cNvCxnSpPr>
            <p:nvPr userDrawn="1"/>
          </p:nvCxnSpPr>
          <p:spPr>
            <a:xfrm flipV="1">
              <a:off x="4016342" y="1082390"/>
              <a:ext cx="1055225" cy="10176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="" xmlns:a16="http://schemas.microsoft.com/office/drawing/2014/main" id="{25402C70-DA29-46C8-9929-3BFD774E1E96}"/>
                </a:ext>
              </a:extLst>
            </p:cNvPr>
            <p:cNvCxnSpPr>
              <a:cxnSpLocks/>
              <a:stCxn id="65" idx="5"/>
              <a:endCxn id="83" idx="1"/>
            </p:cNvCxnSpPr>
            <p:nvPr userDrawn="1"/>
          </p:nvCxnSpPr>
          <p:spPr>
            <a:xfrm flipV="1">
              <a:off x="3493690" y="2247314"/>
              <a:ext cx="1466461" cy="58328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="" xmlns:a16="http://schemas.microsoft.com/office/drawing/2014/main" id="{CF5A109C-EC3F-422C-A121-E5A963F029CE}"/>
                </a:ext>
              </a:extLst>
            </p:cNvPr>
            <p:cNvCxnSpPr>
              <a:cxnSpLocks/>
              <a:stCxn id="70" idx="0"/>
              <a:endCxn id="83" idx="4"/>
            </p:cNvCxnSpPr>
            <p:nvPr userDrawn="1"/>
          </p:nvCxnSpPr>
          <p:spPr>
            <a:xfrm flipH="1">
              <a:off x="5012969" y="1116974"/>
              <a:ext cx="142092" cy="100282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="" xmlns:a16="http://schemas.microsoft.com/office/drawing/2014/main" id="{53CBD052-10F9-4BA0-948B-2F90F95CCF48}"/>
                </a:ext>
              </a:extLst>
            </p:cNvPr>
            <p:cNvCxnSpPr>
              <a:cxnSpLocks/>
              <a:stCxn id="84" idx="3"/>
              <a:endCxn id="82" idx="0"/>
            </p:cNvCxnSpPr>
            <p:nvPr userDrawn="1"/>
          </p:nvCxnSpPr>
          <p:spPr>
            <a:xfrm flipH="1" flipV="1">
              <a:off x="3892072" y="1525433"/>
              <a:ext cx="18633" cy="5745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="" xmlns:a16="http://schemas.microsoft.com/office/drawing/2014/main" id="{F9779E93-4BB6-4B21-8989-67DBBDB96BBD}"/>
                </a:ext>
              </a:extLst>
            </p:cNvPr>
            <p:cNvCxnSpPr>
              <a:cxnSpLocks/>
              <a:stCxn id="190" idx="7"/>
              <a:endCxn id="72" idx="1"/>
            </p:cNvCxnSpPr>
            <p:nvPr userDrawn="1"/>
          </p:nvCxnSpPr>
          <p:spPr>
            <a:xfrm flipV="1">
              <a:off x="5140075" y="2350975"/>
              <a:ext cx="1066308" cy="5527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="" xmlns:a16="http://schemas.microsoft.com/office/drawing/2014/main" id="{AD69A3F5-EC14-47CF-A7B7-FBBC117BF8D6}"/>
                </a:ext>
              </a:extLst>
            </p:cNvPr>
            <p:cNvCxnSpPr>
              <a:cxnSpLocks/>
              <a:stCxn id="70" idx="7"/>
              <a:endCxn id="72" idx="3"/>
            </p:cNvCxnSpPr>
            <p:nvPr userDrawn="1"/>
          </p:nvCxnSpPr>
          <p:spPr>
            <a:xfrm>
              <a:off x="5238555" y="1082390"/>
              <a:ext cx="967828" cy="111013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="" xmlns:a16="http://schemas.microsoft.com/office/drawing/2014/main" id="{F2A6DD14-13A1-44D8-8E67-E21BF05E806F}"/>
                </a:ext>
              </a:extLst>
            </p:cNvPr>
            <p:cNvCxnSpPr>
              <a:cxnSpLocks/>
              <a:stCxn id="69" idx="3"/>
            </p:cNvCxnSpPr>
            <p:nvPr userDrawn="1"/>
          </p:nvCxnSpPr>
          <p:spPr>
            <a:xfrm flipH="1" flipV="1">
              <a:off x="3211650" y="18443"/>
              <a:ext cx="498790" cy="58289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="" xmlns:a16="http://schemas.microsoft.com/office/drawing/2014/main" id="{17A4F9A9-E257-4F7F-9EC0-F47089920E78}"/>
                </a:ext>
              </a:extLst>
            </p:cNvPr>
            <p:cNvCxnSpPr>
              <a:cxnSpLocks/>
              <a:stCxn id="84" idx="6"/>
              <a:endCxn id="83" idx="2"/>
            </p:cNvCxnSpPr>
            <p:nvPr userDrawn="1"/>
          </p:nvCxnSpPr>
          <p:spPr>
            <a:xfrm>
              <a:off x="4038220" y="2152844"/>
              <a:ext cx="900054" cy="416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="" xmlns:a16="http://schemas.microsoft.com/office/drawing/2014/main" id="{550FA7E4-672B-4306-BD9D-9594FD47A34B}"/>
                </a:ext>
              </a:extLst>
            </p:cNvPr>
            <p:cNvCxnSpPr>
              <a:cxnSpLocks/>
              <a:stCxn id="69" idx="0"/>
              <a:endCxn id="82" idx="4"/>
            </p:cNvCxnSpPr>
            <p:nvPr userDrawn="1"/>
          </p:nvCxnSpPr>
          <p:spPr>
            <a:xfrm>
              <a:off x="3789668" y="792604"/>
              <a:ext cx="102405" cy="5087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="" xmlns:a16="http://schemas.microsoft.com/office/drawing/2014/main" id="{6A44F12F-39FA-49B2-885A-31EB31BFE498}"/>
                </a:ext>
              </a:extLst>
            </p:cNvPr>
            <p:cNvCxnSpPr>
              <a:cxnSpLocks/>
              <a:stCxn id="83" idx="6"/>
              <a:endCxn id="72" idx="2"/>
            </p:cNvCxnSpPr>
            <p:nvPr userDrawn="1"/>
          </p:nvCxnSpPr>
          <p:spPr>
            <a:xfrm>
              <a:off x="5087665" y="2194496"/>
              <a:ext cx="1085901" cy="772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="" xmlns:a16="http://schemas.microsoft.com/office/drawing/2014/main" id="{DA557438-998D-4A8A-892E-3C8105C3198D}"/>
                </a:ext>
              </a:extLst>
            </p:cNvPr>
            <p:cNvCxnSpPr>
              <a:cxnSpLocks/>
              <a:stCxn id="71" idx="0"/>
              <a:endCxn id="72" idx="4"/>
            </p:cNvCxnSpPr>
            <p:nvPr userDrawn="1"/>
          </p:nvCxnSpPr>
          <p:spPr>
            <a:xfrm>
              <a:off x="6243041" y="1291086"/>
              <a:ext cx="42569" cy="8686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="" xmlns:a16="http://schemas.microsoft.com/office/drawing/2014/main" id="{40159477-E2AC-4275-9E18-1C97CECF82DE}"/>
                </a:ext>
              </a:extLst>
            </p:cNvPr>
            <p:cNvCxnSpPr>
              <a:cxnSpLocks/>
              <a:stCxn id="74" idx="1"/>
              <a:endCxn id="72" idx="5"/>
            </p:cNvCxnSpPr>
            <p:nvPr userDrawn="1"/>
          </p:nvCxnSpPr>
          <p:spPr>
            <a:xfrm flipH="1">
              <a:off x="6364837" y="570689"/>
              <a:ext cx="1332558" cy="162183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="" xmlns:a16="http://schemas.microsoft.com/office/drawing/2014/main" id="{8222A740-0409-406D-A8D8-54F898453AD3}"/>
                </a:ext>
              </a:extLst>
            </p:cNvPr>
            <p:cNvCxnSpPr>
              <a:cxnSpLocks/>
              <a:stCxn id="74" idx="0"/>
              <a:endCxn id="73" idx="4"/>
            </p:cNvCxnSpPr>
            <p:nvPr userDrawn="1"/>
          </p:nvCxnSpPr>
          <p:spPr>
            <a:xfrm flipH="1">
              <a:off x="7737803" y="592567"/>
              <a:ext cx="12410" cy="1017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="" xmlns:a16="http://schemas.microsoft.com/office/drawing/2014/main" id="{0D397D06-F070-460A-89C1-F12915D05733}"/>
                </a:ext>
              </a:extLst>
            </p:cNvPr>
            <p:cNvCxnSpPr>
              <a:cxnSpLocks/>
              <a:stCxn id="73" idx="2"/>
              <a:endCxn id="72" idx="6"/>
            </p:cNvCxnSpPr>
            <p:nvPr userDrawn="1"/>
          </p:nvCxnSpPr>
          <p:spPr>
            <a:xfrm flipH="1">
              <a:off x="6397654" y="1722181"/>
              <a:ext cx="1228105" cy="54956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="" xmlns:a16="http://schemas.microsoft.com/office/drawing/2014/main" id="{A3FE479C-9912-490D-A8F2-91EEF028B5C7}"/>
                </a:ext>
              </a:extLst>
            </p:cNvPr>
            <p:cNvCxnSpPr>
              <a:cxnSpLocks/>
              <a:stCxn id="73" idx="7"/>
              <a:endCxn id="213" idx="5"/>
            </p:cNvCxnSpPr>
            <p:nvPr userDrawn="1"/>
          </p:nvCxnSpPr>
          <p:spPr>
            <a:xfrm>
              <a:off x="7817030" y="1801408"/>
              <a:ext cx="1649913" cy="11052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="" xmlns:a16="http://schemas.microsoft.com/office/drawing/2014/main" id="{7E226426-15CA-4F68-8B8E-C5A67FE330D6}"/>
                </a:ext>
              </a:extLst>
            </p:cNvPr>
            <p:cNvCxnSpPr>
              <a:cxnSpLocks/>
              <a:stCxn id="73" idx="6"/>
              <a:endCxn id="80" idx="2"/>
            </p:cNvCxnSpPr>
            <p:nvPr userDrawn="1"/>
          </p:nvCxnSpPr>
          <p:spPr>
            <a:xfrm flipV="1">
              <a:off x="7849847" y="1627721"/>
              <a:ext cx="1344785" cy="944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="" xmlns:a16="http://schemas.microsoft.com/office/drawing/2014/main" id="{F3A7488D-6FAC-42C0-BC17-D6C2976BCE5C}"/>
                </a:ext>
              </a:extLst>
            </p:cNvPr>
            <p:cNvCxnSpPr>
              <a:cxnSpLocks/>
              <a:stCxn id="80" idx="7"/>
              <a:endCxn id="81" idx="3"/>
            </p:cNvCxnSpPr>
            <p:nvPr userDrawn="1"/>
          </p:nvCxnSpPr>
          <p:spPr>
            <a:xfrm>
              <a:off x="9385903" y="1706948"/>
              <a:ext cx="910362" cy="84606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="" xmlns:a16="http://schemas.microsoft.com/office/drawing/2014/main" id="{AC003D1E-8146-418A-9745-2A28B4C42ED4}"/>
                </a:ext>
              </a:extLst>
            </p:cNvPr>
            <p:cNvCxnSpPr>
              <a:cxnSpLocks/>
              <a:stCxn id="66" idx="0"/>
              <a:endCxn id="65" idx="3"/>
            </p:cNvCxnSpPr>
            <p:nvPr userDrawn="1"/>
          </p:nvCxnSpPr>
          <p:spPr>
            <a:xfrm>
              <a:off x="2865686" y="1745404"/>
              <a:ext cx="476698" cy="10381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="" xmlns:a16="http://schemas.microsoft.com/office/drawing/2014/main" id="{742D599C-5047-4893-A175-F285A0534CDD}"/>
                </a:ext>
              </a:extLst>
            </p:cNvPr>
            <p:cNvCxnSpPr>
              <a:cxnSpLocks/>
              <a:stCxn id="82" idx="2"/>
              <a:endCxn id="66" idx="6"/>
            </p:cNvCxnSpPr>
            <p:nvPr userDrawn="1"/>
          </p:nvCxnSpPr>
          <p:spPr>
            <a:xfrm flipH="1">
              <a:off x="2983764" y="1413389"/>
              <a:ext cx="796264" cy="21393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="" xmlns:a16="http://schemas.microsoft.com/office/drawing/2014/main" id="{6F1864F6-14D6-4ABA-9BB9-7050CF4D3690}"/>
                </a:ext>
              </a:extLst>
            </p:cNvPr>
            <p:cNvCxnSpPr>
              <a:cxnSpLocks/>
              <a:stCxn id="69" idx="1"/>
              <a:endCxn id="66" idx="5"/>
            </p:cNvCxnSpPr>
            <p:nvPr userDrawn="1"/>
          </p:nvCxnSpPr>
          <p:spPr>
            <a:xfrm flipH="1">
              <a:off x="2949180" y="759787"/>
              <a:ext cx="761261" cy="7840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="" xmlns:a16="http://schemas.microsoft.com/office/drawing/2014/main" id="{0384F8EA-8FCE-4CB2-9382-04F27F334F8E}"/>
                </a:ext>
              </a:extLst>
            </p:cNvPr>
            <p:cNvCxnSpPr>
              <a:cxnSpLocks/>
              <a:stCxn id="68" idx="7"/>
              <a:endCxn id="66" idx="3"/>
            </p:cNvCxnSpPr>
            <p:nvPr userDrawn="1"/>
          </p:nvCxnSpPr>
          <p:spPr>
            <a:xfrm>
              <a:off x="2026273" y="811101"/>
              <a:ext cx="755920" cy="73273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="" xmlns:a16="http://schemas.microsoft.com/office/drawing/2014/main" id="{5141ABE3-6C95-4D90-B283-D166ED1AEDF4}"/>
                </a:ext>
              </a:extLst>
            </p:cNvPr>
            <p:cNvCxnSpPr>
              <a:cxnSpLocks/>
              <a:stCxn id="67" idx="6"/>
              <a:endCxn id="66" idx="2"/>
            </p:cNvCxnSpPr>
            <p:nvPr userDrawn="1"/>
          </p:nvCxnSpPr>
          <p:spPr>
            <a:xfrm flipV="1">
              <a:off x="1617321" y="1627326"/>
              <a:ext cx="1130287" cy="19847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="" xmlns:a16="http://schemas.microsoft.com/office/drawing/2014/main" id="{9715CA3F-D595-477C-9779-20F41BF1AF5F}"/>
                </a:ext>
              </a:extLst>
            </p:cNvPr>
            <p:cNvCxnSpPr>
              <a:cxnSpLocks/>
              <a:stCxn id="87" idx="7"/>
              <a:endCxn id="67" idx="3"/>
            </p:cNvCxnSpPr>
            <p:nvPr userDrawn="1"/>
          </p:nvCxnSpPr>
          <p:spPr>
            <a:xfrm>
              <a:off x="562732" y="991183"/>
              <a:ext cx="863318" cy="75539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="" xmlns:a16="http://schemas.microsoft.com/office/drawing/2014/main" id="{997E5E86-16F1-4A17-890F-499B14B1230F}"/>
                </a:ext>
              </a:extLst>
            </p:cNvPr>
            <p:cNvCxnSpPr>
              <a:cxnSpLocks/>
              <a:stCxn id="87" idx="6"/>
              <a:endCxn id="68" idx="2"/>
            </p:cNvCxnSpPr>
            <p:nvPr userDrawn="1"/>
          </p:nvCxnSpPr>
          <p:spPr>
            <a:xfrm flipV="1">
              <a:off x="584609" y="758283"/>
              <a:ext cx="1314149" cy="18008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="" xmlns:a16="http://schemas.microsoft.com/office/drawing/2014/main" id="{4FDEC264-0F46-48D2-8242-944EC2773248}"/>
                </a:ext>
              </a:extLst>
            </p:cNvPr>
            <p:cNvCxnSpPr>
              <a:cxnSpLocks/>
              <a:stCxn id="87" idx="5"/>
            </p:cNvCxnSpPr>
            <p:nvPr userDrawn="1"/>
          </p:nvCxnSpPr>
          <p:spPr>
            <a:xfrm flipV="1">
              <a:off x="562732" y="7695"/>
              <a:ext cx="830501" cy="87785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="" xmlns:a16="http://schemas.microsoft.com/office/drawing/2014/main" id="{CE869694-EA52-40E0-BB52-56E1764DF99C}"/>
                </a:ext>
              </a:extLst>
            </p:cNvPr>
            <p:cNvCxnSpPr>
              <a:cxnSpLocks/>
              <a:stCxn id="68" idx="4"/>
            </p:cNvCxnSpPr>
            <p:nvPr userDrawn="1"/>
          </p:nvCxnSpPr>
          <p:spPr>
            <a:xfrm flipH="1" flipV="1">
              <a:off x="1913190" y="8940"/>
              <a:ext cx="60264" cy="6746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="" xmlns:a16="http://schemas.microsoft.com/office/drawing/2014/main" id="{B0E8842D-7D03-42B7-A2D2-71FEE3F9696E}"/>
                </a:ext>
              </a:extLst>
            </p:cNvPr>
            <p:cNvCxnSpPr>
              <a:cxnSpLocks/>
              <a:stCxn id="68" idx="5"/>
            </p:cNvCxnSpPr>
            <p:nvPr userDrawn="1"/>
          </p:nvCxnSpPr>
          <p:spPr>
            <a:xfrm flipV="1">
              <a:off x="2026273" y="21571"/>
              <a:ext cx="969507" cy="6838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="" xmlns:a16="http://schemas.microsoft.com/office/drawing/2014/main" id="{C4CCA081-11EB-4C65-9FBE-D4DCD0940F6B}"/>
                </a:ext>
              </a:extLst>
            </p:cNvPr>
            <p:cNvCxnSpPr>
              <a:cxnSpLocks/>
              <a:stCxn id="69" idx="5"/>
            </p:cNvCxnSpPr>
            <p:nvPr userDrawn="1"/>
          </p:nvCxnSpPr>
          <p:spPr>
            <a:xfrm flipV="1">
              <a:off x="3868895" y="-11241"/>
              <a:ext cx="430441" cy="61257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="" xmlns:a16="http://schemas.microsoft.com/office/drawing/2014/main" id="{148827F6-818C-4F97-BD8A-55630B1CA0B1}"/>
                </a:ext>
              </a:extLst>
            </p:cNvPr>
            <p:cNvCxnSpPr>
              <a:cxnSpLocks/>
              <a:stCxn id="68" idx="6"/>
              <a:endCxn id="69" idx="2"/>
            </p:cNvCxnSpPr>
            <p:nvPr userDrawn="1"/>
          </p:nvCxnSpPr>
          <p:spPr>
            <a:xfrm flipV="1">
              <a:off x="2048150" y="680560"/>
              <a:ext cx="1629474" cy="7772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="" xmlns:a16="http://schemas.microsoft.com/office/drawing/2014/main" id="{CC9E58A4-32BF-454A-B4E3-A6235436EA3B}"/>
                </a:ext>
              </a:extLst>
            </p:cNvPr>
            <p:cNvCxnSpPr>
              <a:cxnSpLocks/>
              <a:stCxn id="69" idx="6"/>
              <a:endCxn id="70" idx="3"/>
            </p:cNvCxnSpPr>
            <p:nvPr userDrawn="1"/>
          </p:nvCxnSpPr>
          <p:spPr>
            <a:xfrm>
              <a:off x="3901712" y="680560"/>
              <a:ext cx="1169856" cy="234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="" xmlns:a16="http://schemas.microsoft.com/office/drawing/2014/main" id="{81229AF0-E81A-4893-BAAF-F3ABAFD5767F}"/>
                </a:ext>
              </a:extLst>
            </p:cNvPr>
            <p:cNvCxnSpPr>
              <a:cxnSpLocks/>
              <a:stCxn id="71" idx="2"/>
              <a:endCxn id="70" idx="6"/>
            </p:cNvCxnSpPr>
            <p:nvPr userDrawn="1"/>
          </p:nvCxnSpPr>
          <p:spPr>
            <a:xfrm flipH="1" flipV="1">
              <a:off x="5273139" y="998896"/>
              <a:ext cx="895205" cy="2174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="" xmlns:a16="http://schemas.microsoft.com/office/drawing/2014/main" id="{BFE634C6-B9C5-4125-8110-1E61E4DD9ED5}"/>
                </a:ext>
              </a:extLst>
            </p:cNvPr>
            <p:cNvCxnSpPr>
              <a:cxnSpLocks/>
              <a:stCxn id="92" idx="0"/>
              <a:endCxn id="70" idx="5"/>
            </p:cNvCxnSpPr>
            <p:nvPr userDrawn="1"/>
          </p:nvCxnSpPr>
          <p:spPr>
            <a:xfrm flipH="1">
              <a:off x="5238555" y="-6145"/>
              <a:ext cx="1269576" cy="92154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="" xmlns:a16="http://schemas.microsoft.com/office/drawing/2014/main" id="{1BC3B956-CE52-4427-BB04-3524AF10DA83}"/>
                </a:ext>
              </a:extLst>
            </p:cNvPr>
            <p:cNvCxnSpPr>
              <a:cxnSpLocks/>
              <a:endCxn id="70" idx="4"/>
            </p:cNvCxnSpPr>
            <p:nvPr userDrawn="1"/>
          </p:nvCxnSpPr>
          <p:spPr>
            <a:xfrm>
              <a:off x="4883094" y="-29536"/>
              <a:ext cx="271967" cy="910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="" xmlns:a16="http://schemas.microsoft.com/office/drawing/2014/main" id="{875DAE1E-F3BC-4352-A813-620A10844687}"/>
                </a:ext>
              </a:extLst>
            </p:cNvPr>
            <p:cNvCxnSpPr>
              <a:cxnSpLocks/>
              <a:stCxn id="92" idx="2"/>
              <a:endCxn id="71" idx="4"/>
            </p:cNvCxnSpPr>
            <p:nvPr userDrawn="1"/>
          </p:nvCxnSpPr>
          <p:spPr>
            <a:xfrm flipH="1">
              <a:off x="6243041" y="-5452"/>
              <a:ext cx="339634" cy="11471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="" xmlns:a16="http://schemas.microsoft.com/office/drawing/2014/main" id="{AE45C4ED-201A-4515-856B-C365A565D0FA}"/>
                </a:ext>
              </a:extLst>
            </p:cNvPr>
            <p:cNvCxnSpPr>
              <a:cxnSpLocks/>
              <a:stCxn id="74" idx="2"/>
              <a:endCxn id="71" idx="6"/>
            </p:cNvCxnSpPr>
            <p:nvPr userDrawn="1"/>
          </p:nvCxnSpPr>
          <p:spPr>
            <a:xfrm flipH="1">
              <a:off x="6317737" y="517871"/>
              <a:ext cx="1357780" cy="69851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="" xmlns:a16="http://schemas.microsoft.com/office/drawing/2014/main" id="{23CBE530-18CF-417E-A814-D323CFCE11C8}"/>
                </a:ext>
              </a:extLst>
            </p:cNvPr>
            <p:cNvCxnSpPr>
              <a:cxnSpLocks/>
              <a:stCxn id="74" idx="4"/>
            </p:cNvCxnSpPr>
            <p:nvPr userDrawn="1"/>
          </p:nvCxnSpPr>
          <p:spPr>
            <a:xfrm flipV="1">
              <a:off x="7750213" y="54467"/>
              <a:ext cx="93642" cy="3887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="" xmlns:a16="http://schemas.microsoft.com/office/drawing/2014/main" id="{30068FD9-31AB-4D44-80A0-838119BE3AC0}"/>
                </a:ext>
              </a:extLst>
            </p:cNvPr>
            <p:cNvCxnSpPr>
              <a:cxnSpLocks/>
              <a:stCxn id="75" idx="3"/>
            </p:cNvCxnSpPr>
            <p:nvPr userDrawn="1"/>
          </p:nvCxnSpPr>
          <p:spPr>
            <a:xfrm flipH="1" flipV="1">
              <a:off x="8652184" y="-11241"/>
              <a:ext cx="511421" cy="35677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="" xmlns:a16="http://schemas.microsoft.com/office/drawing/2014/main" id="{4886351E-3166-4797-803D-CF8339B4A5AC}"/>
                </a:ext>
              </a:extLst>
            </p:cNvPr>
            <p:cNvCxnSpPr>
              <a:cxnSpLocks/>
              <a:stCxn id="75" idx="2"/>
              <a:endCxn id="74" idx="6"/>
            </p:cNvCxnSpPr>
            <p:nvPr userDrawn="1"/>
          </p:nvCxnSpPr>
          <p:spPr>
            <a:xfrm flipH="1">
              <a:off x="7824909" y="424760"/>
              <a:ext cx="1305879" cy="93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="" xmlns:a16="http://schemas.microsoft.com/office/drawing/2014/main" id="{D19E2DAA-D706-4503-90E1-A1A8B932848A}"/>
                </a:ext>
              </a:extLst>
            </p:cNvPr>
            <p:cNvCxnSpPr>
              <a:cxnSpLocks/>
              <a:stCxn id="80" idx="4"/>
              <a:endCxn id="75" idx="0"/>
            </p:cNvCxnSpPr>
            <p:nvPr userDrawn="1"/>
          </p:nvCxnSpPr>
          <p:spPr>
            <a:xfrm flipH="1" flipV="1">
              <a:off x="9242832" y="536804"/>
              <a:ext cx="63844" cy="9788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="" xmlns:a16="http://schemas.microsoft.com/office/drawing/2014/main" id="{2EACD23D-4F2E-406B-A5A8-E2127C71F02F}"/>
                </a:ext>
              </a:extLst>
            </p:cNvPr>
            <p:cNvCxnSpPr>
              <a:cxnSpLocks/>
              <a:stCxn id="79" idx="3"/>
              <a:endCxn id="75" idx="7"/>
            </p:cNvCxnSpPr>
            <p:nvPr userDrawn="1"/>
          </p:nvCxnSpPr>
          <p:spPr>
            <a:xfrm flipH="1" flipV="1">
              <a:off x="9322059" y="503987"/>
              <a:ext cx="1572968" cy="6496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="" xmlns:a16="http://schemas.microsoft.com/office/drawing/2014/main" id="{C00820C2-DB84-45A7-BBCA-04606D0A11C1}"/>
                </a:ext>
              </a:extLst>
            </p:cNvPr>
            <p:cNvCxnSpPr>
              <a:cxnSpLocks/>
              <a:stCxn id="79" idx="2"/>
              <a:endCxn id="80" idx="6"/>
            </p:cNvCxnSpPr>
            <p:nvPr userDrawn="1"/>
          </p:nvCxnSpPr>
          <p:spPr>
            <a:xfrm flipH="1">
              <a:off x="9418720" y="1237716"/>
              <a:ext cx="1459318" cy="3900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="" xmlns:a16="http://schemas.microsoft.com/office/drawing/2014/main" id="{88C0AA88-8F30-4D3E-B5F9-75B35A47718F}"/>
                </a:ext>
              </a:extLst>
            </p:cNvPr>
            <p:cNvCxnSpPr>
              <a:cxnSpLocks/>
              <a:stCxn id="79" idx="1"/>
              <a:endCxn id="81" idx="4"/>
            </p:cNvCxnSpPr>
            <p:nvPr userDrawn="1"/>
          </p:nvCxnSpPr>
          <p:spPr>
            <a:xfrm flipH="1">
              <a:off x="10349083" y="1309164"/>
              <a:ext cx="576378" cy="122196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="" xmlns:a16="http://schemas.microsoft.com/office/drawing/2014/main" id="{32FC2FD9-01CB-4D14-BD97-8FAA54420228}"/>
                </a:ext>
              </a:extLst>
            </p:cNvPr>
            <p:cNvCxnSpPr>
              <a:cxnSpLocks/>
              <a:stCxn id="77" idx="1"/>
              <a:endCxn id="81" idx="5"/>
            </p:cNvCxnSpPr>
            <p:nvPr userDrawn="1"/>
          </p:nvCxnSpPr>
          <p:spPr>
            <a:xfrm flipH="1">
              <a:off x="10401901" y="1774673"/>
              <a:ext cx="1757220" cy="7783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="" xmlns:a16="http://schemas.microsoft.com/office/drawing/2014/main" id="{93488574-B736-48E7-8862-6EC14F597A52}"/>
                </a:ext>
              </a:extLst>
            </p:cNvPr>
            <p:cNvCxnSpPr>
              <a:cxnSpLocks/>
              <a:stCxn id="77" idx="0"/>
              <a:endCxn id="78" idx="4"/>
            </p:cNvCxnSpPr>
            <p:nvPr userDrawn="1"/>
          </p:nvCxnSpPr>
          <p:spPr>
            <a:xfrm flipH="1">
              <a:off x="11893491" y="1806534"/>
              <a:ext cx="313099" cy="9575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="" xmlns:a16="http://schemas.microsoft.com/office/drawing/2014/main" id="{68FC0805-6617-4282-A4EC-5681979E0ECF}"/>
                </a:ext>
              </a:extLst>
            </p:cNvPr>
            <p:cNvCxnSpPr>
              <a:cxnSpLocks/>
              <a:stCxn id="149" idx="7"/>
              <a:endCxn id="214" idx="1"/>
            </p:cNvCxnSpPr>
            <p:nvPr userDrawn="1"/>
          </p:nvCxnSpPr>
          <p:spPr>
            <a:xfrm flipH="1" flipV="1">
              <a:off x="8117425" y="3321916"/>
              <a:ext cx="642685" cy="11061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="" xmlns:a16="http://schemas.microsoft.com/office/drawing/2014/main" id="{8552AF10-17A2-40CA-8FAE-393DBAE67FDC}"/>
                </a:ext>
              </a:extLst>
            </p:cNvPr>
            <p:cNvCxnSpPr>
              <a:cxnSpLocks/>
              <a:endCxn id="76" idx="6"/>
            </p:cNvCxnSpPr>
            <p:nvPr userDrawn="1"/>
          </p:nvCxnSpPr>
          <p:spPr>
            <a:xfrm flipH="1">
              <a:off x="11941804" y="350882"/>
              <a:ext cx="294325" cy="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="" xmlns:a16="http://schemas.microsoft.com/office/drawing/2014/main" id="{153A0CBE-5425-4EEF-8C79-D2A4CDFE0087}"/>
                </a:ext>
              </a:extLst>
            </p:cNvPr>
            <p:cNvCxnSpPr>
              <a:cxnSpLocks/>
              <a:stCxn id="149" idx="0"/>
              <a:endCxn id="213" idx="3"/>
            </p:cNvCxnSpPr>
            <p:nvPr userDrawn="1"/>
          </p:nvCxnSpPr>
          <p:spPr>
            <a:xfrm flipV="1">
              <a:off x="8839337" y="3056346"/>
              <a:ext cx="575543" cy="133887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="" xmlns:a16="http://schemas.microsoft.com/office/drawing/2014/main" id="{6DC92F44-5A2D-4D2A-AC22-44EDE0E9780F}"/>
                </a:ext>
              </a:extLst>
            </p:cNvPr>
            <p:cNvCxnSpPr>
              <a:cxnSpLocks/>
              <a:stCxn id="161" idx="0"/>
              <a:endCxn id="212" idx="0"/>
            </p:cNvCxnSpPr>
            <p:nvPr userDrawn="1"/>
          </p:nvCxnSpPr>
          <p:spPr>
            <a:xfrm flipH="1" flipV="1">
              <a:off x="10593831" y="3434127"/>
              <a:ext cx="970340" cy="111667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="" xmlns:a16="http://schemas.microsoft.com/office/drawing/2014/main" id="{6D1F59CC-9F6D-409E-85EE-1E8FF91F7A10}"/>
                </a:ext>
              </a:extLst>
            </p:cNvPr>
            <p:cNvCxnSpPr>
              <a:cxnSpLocks/>
              <a:stCxn id="161" idx="1"/>
              <a:endCxn id="78" idx="0"/>
            </p:cNvCxnSpPr>
            <p:nvPr userDrawn="1"/>
          </p:nvCxnSpPr>
          <p:spPr>
            <a:xfrm flipV="1">
              <a:off x="11616989" y="2983008"/>
              <a:ext cx="228732" cy="15896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="" xmlns:a16="http://schemas.microsoft.com/office/drawing/2014/main" id="{13D86B92-CA1A-4B58-AFDF-61E3CEE8FD29}"/>
                </a:ext>
              </a:extLst>
            </p:cNvPr>
            <p:cNvCxnSpPr>
              <a:cxnSpLocks/>
              <a:stCxn id="78" idx="2"/>
              <a:endCxn id="81" idx="6"/>
            </p:cNvCxnSpPr>
            <p:nvPr userDrawn="1"/>
          </p:nvCxnSpPr>
          <p:spPr>
            <a:xfrm flipH="1" flipV="1">
              <a:off x="10423779" y="2605827"/>
              <a:ext cx="1336358" cy="24382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="" xmlns:a16="http://schemas.microsoft.com/office/drawing/2014/main" id="{FD049A67-6896-4534-9F74-9761B7AED830}"/>
                </a:ext>
              </a:extLst>
            </p:cNvPr>
            <p:cNvCxnSpPr>
              <a:cxnSpLocks/>
              <a:stCxn id="77" idx="2"/>
              <a:endCxn id="79" idx="6"/>
            </p:cNvCxnSpPr>
            <p:nvPr userDrawn="1"/>
          </p:nvCxnSpPr>
          <p:spPr>
            <a:xfrm flipH="1" flipV="1">
              <a:off x="11097954" y="1194675"/>
              <a:ext cx="1050131" cy="52390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="" xmlns:a16="http://schemas.microsoft.com/office/drawing/2014/main" id="{734BFB0B-ECEA-4EBA-9214-12B78FFF0215}"/>
                </a:ext>
              </a:extLst>
            </p:cNvPr>
            <p:cNvCxnSpPr>
              <a:cxnSpLocks/>
              <a:stCxn id="76" idx="1"/>
              <a:endCxn id="79" idx="5"/>
            </p:cNvCxnSpPr>
            <p:nvPr userDrawn="1"/>
          </p:nvCxnSpPr>
          <p:spPr>
            <a:xfrm flipH="1">
              <a:off x="11050531" y="430109"/>
              <a:ext cx="700002" cy="6931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="" xmlns:a16="http://schemas.microsoft.com/office/drawing/2014/main" id="{29E77413-84EA-4708-8F56-F4835C50567D}"/>
                </a:ext>
              </a:extLst>
            </p:cNvPr>
            <p:cNvCxnSpPr>
              <a:cxnSpLocks/>
              <a:stCxn id="76" idx="3"/>
              <a:endCxn id="93" idx="1"/>
            </p:cNvCxnSpPr>
            <p:nvPr userDrawn="1"/>
          </p:nvCxnSpPr>
          <p:spPr>
            <a:xfrm flipH="1" flipV="1">
              <a:off x="10480717" y="1658"/>
              <a:ext cx="1269816" cy="26999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="" xmlns:a16="http://schemas.microsoft.com/office/drawing/2014/main" id="{DC0AB6CE-3E2D-4F84-BE9F-92D268FD958F}"/>
                </a:ext>
              </a:extLst>
            </p:cNvPr>
            <p:cNvCxnSpPr>
              <a:cxnSpLocks/>
              <a:stCxn id="79" idx="4"/>
              <a:endCxn id="93" idx="2"/>
            </p:cNvCxnSpPr>
            <p:nvPr userDrawn="1"/>
          </p:nvCxnSpPr>
          <p:spPr>
            <a:xfrm flipH="1" flipV="1">
              <a:off x="10368902" y="619"/>
              <a:ext cx="597574" cy="11056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="" xmlns:a16="http://schemas.microsoft.com/office/drawing/2014/main" id="{C6957BFA-CA25-48E0-8413-F85EA39F4C86}"/>
                </a:ext>
              </a:extLst>
            </p:cNvPr>
            <p:cNvCxnSpPr>
              <a:cxnSpLocks/>
              <a:stCxn id="75" idx="5"/>
              <a:endCxn id="93" idx="0"/>
            </p:cNvCxnSpPr>
            <p:nvPr userDrawn="1"/>
          </p:nvCxnSpPr>
          <p:spPr>
            <a:xfrm flipV="1">
              <a:off x="9322059" y="-420"/>
              <a:ext cx="935027" cy="34595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="" xmlns:a16="http://schemas.microsoft.com/office/drawing/2014/main" id="{04006D20-08DD-4545-BCA9-EFE3F27595DE}"/>
                </a:ext>
              </a:extLst>
            </p:cNvPr>
            <p:cNvCxnSpPr>
              <a:cxnSpLocks/>
              <a:stCxn id="76" idx="7"/>
              <a:endCxn id="77" idx="3"/>
            </p:cNvCxnSpPr>
            <p:nvPr userDrawn="1"/>
          </p:nvCxnSpPr>
          <p:spPr>
            <a:xfrm>
              <a:off x="11908987" y="430109"/>
              <a:ext cx="270959" cy="124100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="" xmlns:a16="http://schemas.microsoft.com/office/drawing/2014/main" id="{EBAEECE7-0370-4D79-A10B-B127915D50C0}"/>
                </a:ext>
              </a:extLst>
            </p:cNvPr>
            <p:cNvCxnSpPr>
              <a:cxnSpLocks/>
              <a:stCxn id="74" idx="7"/>
              <a:endCxn id="80" idx="3"/>
            </p:cNvCxnSpPr>
            <p:nvPr userDrawn="1"/>
          </p:nvCxnSpPr>
          <p:spPr>
            <a:xfrm>
              <a:off x="7803031" y="570690"/>
              <a:ext cx="1424418" cy="9778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="" xmlns:a16="http://schemas.microsoft.com/office/drawing/2014/main" id="{82CACA70-3195-4F12-9A0E-A03B1E8B0B72}"/>
                </a:ext>
              </a:extLst>
            </p:cNvPr>
            <p:cNvCxnSpPr>
              <a:cxnSpLocks/>
              <a:endCxn id="76" idx="4"/>
            </p:cNvCxnSpPr>
            <p:nvPr userDrawn="1"/>
          </p:nvCxnSpPr>
          <p:spPr>
            <a:xfrm flipH="1">
              <a:off x="11829760" y="8940"/>
              <a:ext cx="14366" cy="22989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Oval 64">
              <a:extLst>
                <a:ext uri="{FF2B5EF4-FFF2-40B4-BE49-F238E27FC236}">
                  <a16:creationId xmlns="" xmlns:a16="http://schemas.microsoft.com/office/drawing/2014/main" id="{F9A0CF29-7E7D-4415-955A-09F2426386E1}"/>
                </a:ext>
              </a:extLst>
            </p:cNvPr>
            <p:cNvSpPr/>
            <p:nvPr userDrawn="1"/>
          </p:nvSpPr>
          <p:spPr>
            <a:xfrm rot="1036530" flipV="1">
              <a:off x="3282465" y="277068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>
              <a:extLst>
                <a:ext uri="{FF2B5EF4-FFF2-40B4-BE49-F238E27FC236}">
                  <a16:creationId xmlns="" xmlns:a16="http://schemas.microsoft.com/office/drawing/2014/main" id="{30578A5C-1F01-4CA3-B7F5-AC6FD08AB58B}"/>
                </a:ext>
              </a:extLst>
            </p:cNvPr>
            <p:cNvSpPr/>
            <p:nvPr userDrawn="1"/>
          </p:nvSpPr>
          <p:spPr>
            <a:xfrm flipV="1">
              <a:off x="2747608" y="1509248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Oval 66">
              <a:extLst>
                <a:ext uri="{FF2B5EF4-FFF2-40B4-BE49-F238E27FC236}">
                  <a16:creationId xmlns="" xmlns:a16="http://schemas.microsoft.com/office/drawing/2014/main" id="{70E373F0-803F-47DA-87A5-C49157314A49}"/>
                </a:ext>
              </a:extLst>
            </p:cNvPr>
            <p:cNvSpPr/>
            <p:nvPr userDrawn="1"/>
          </p:nvSpPr>
          <p:spPr>
            <a:xfrm flipV="1">
              <a:off x="1393233" y="171375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>
              <a:extLst>
                <a:ext uri="{FF2B5EF4-FFF2-40B4-BE49-F238E27FC236}">
                  <a16:creationId xmlns="" xmlns:a16="http://schemas.microsoft.com/office/drawing/2014/main" id="{93A239E2-9DA2-4181-B0B9-EA01621430E6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898758" y="683587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="" xmlns:a16="http://schemas.microsoft.com/office/drawing/2014/main" id="{DC8CAE03-0F09-4226-B3DB-814D99B49CF1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677624" y="5685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>
              <a:extLst>
                <a:ext uri="{FF2B5EF4-FFF2-40B4-BE49-F238E27FC236}">
                  <a16:creationId xmlns="" xmlns:a16="http://schemas.microsoft.com/office/drawing/2014/main" id="{CC265633-D48A-4984-9025-BBD3E52BBDFD}"/>
                </a:ext>
              </a:extLst>
            </p:cNvPr>
            <p:cNvSpPr/>
            <p:nvPr userDrawn="1"/>
          </p:nvSpPr>
          <p:spPr>
            <a:xfrm flipV="1">
              <a:off x="5036983" y="880818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>
              <a:extLst>
                <a:ext uri="{FF2B5EF4-FFF2-40B4-BE49-F238E27FC236}">
                  <a16:creationId xmlns="" xmlns:a16="http://schemas.microsoft.com/office/drawing/2014/main" id="{4EC04EB0-6848-49E9-B0BA-E367F83C5991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6168345" y="1141694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Oval 71">
              <a:extLst>
                <a:ext uri="{FF2B5EF4-FFF2-40B4-BE49-F238E27FC236}">
                  <a16:creationId xmlns="" xmlns:a16="http://schemas.microsoft.com/office/drawing/2014/main" id="{0D1B0A5F-61CF-48E9-B091-D65275F73047}"/>
                </a:ext>
              </a:extLst>
            </p:cNvPr>
            <p:cNvSpPr/>
            <p:nvPr userDrawn="1"/>
          </p:nvSpPr>
          <p:spPr>
            <a:xfrm flipV="1">
              <a:off x="6173566" y="2159704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>
              <a:extLst>
                <a:ext uri="{FF2B5EF4-FFF2-40B4-BE49-F238E27FC236}">
                  <a16:creationId xmlns="" xmlns:a16="http://schemas.microsoft.com/office/drawing/2014/main" id="{2E4B71BA-CEE3-4199-A6EE-29E3C7CDEC8D}"/>
                </a:ext>
              </a:extLst>
            </p:cNvPr>
            <p:cNvSpPr/>
            <p:nvPr userDrawn="1"/>
          </p:nvSpPr>
          <p:spPr>
            <a:xfrm flipV="1">
              <a:off x="7625759" y="161013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>
              <a:extLst>
                <a:ext uri="{FF2B5EF4-FFF2-40B4-BE49-F238E27FC236}">
                  <a16:creationId xmlns="" xmlns:a16="http://schemas.microsoft.com/office/drawing/2014/main" id="{C49302C2-F326-4081-B4F7-33A3D4932BAF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7675517" y="443175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>
              <a:extLst>
                <a:ext uri="{FF2B5EF4-FFF2-40B4-BE49-F238E27FC236}">
                  <a16:creationId xmlns="" xmlns:a16="http://schemas.microsoft.com/office/drawing/2014/main" id="{0D64FF31-A5D4-4F30-AF57-97FBA6A55F8D}"/>
                </a:ext>
              </a:extLst>
            </p:cNvPr>
            <p:cNvSpPr/>
            <p:nvPr userDrawn="1"/>
          </p:nvSpPr>
          <p:spPr>
            <a:xfrm flipV="1">
              <a:off x="9130788" y="3127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>
              <a:extLst>
                <a:ext uri="{FF2B5EF4-FFF2-40B4-BE49-F238E27FC236}">
                  <a16:creationId xmlns="" xmlns:a16="http://schemas.microsoft.com/office/drawing/2014/main" id="{F1A27F02-C0D0-43A9-8120-3E99FA8AB8DB}"/>
                </a:ext>
              </a:extLst>
            </p:cNvPr>
            <p:cNvSpPr/>
            <p:nvPr userDrawn="1"/>
          </p:nvSpPr>
          <p:spPr>
            <a:xfrm flipV="1">
              <a:off x="11717716" y="23883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>
              <a:extLst>
                <a:ext uri="{FF2B5EF4-FFF2-40B4-BE49-F238E27FC236}">
                  <a16:creationId xmlns="" xmlns:a16="http://schemas.microsoft.com/office/drawing/2014/main" id="{3AEBFF7A-79AB-4703-BBC7-557395A2E875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V="1">
              <a:off x="12146619" y="1658608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>
              <a:extLst>
                <a:ext uri="{FF2B5EF4-FFF2-40B4-BE49-F238E27FC236}">
                  <a16:creationId xmlns="" xmlns:a16="http://schemas.microsoft.com/office/drawing/2014/main" id="{D9437B5C-8938-48D9-AD43-72E9DCEA5558}"/>
                </a:ext>
              </a:extLst>
            </p:cNvPr>
            <p:cNvSpPr/>
            <p:nvPr userDrawn="1"/>
          </p:nvSpPr>
          <p:spPr>
            <a:xfrm rot="738506" flipV="1">
              <a:off x="11757562" y="276149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="" xmlns:a16="http://schemas.microsoft.com/office/drawing/2014/main" id="{D3FEB664-BE2F-4CA5-B33F-191CA498D62B}"/>
                </a:ext>
              </a:extLst>
            </p:cNvPr>
            <p:cNvSpPr/>
            <p:nvPr userDrawn="1"/>
          </p:nvSpPr>
          <p:spPr>
            <a:xfrm rot="20935587" flipV="1">
              <a:off x="10875952" y="1104151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>
              <a:extLst>
                <a:ext uri="{FF2B5EF4-FFF2-40B4-BE49-F238E27FC236}">
                  <a16:creationId xmlns="" xmlns:a16="http://schemas.microsoft.com/office/drawing/2014/main" id="{E54A5C6C-3325-4FDB-9890-E62D89C2225E}"/>
                </a:ext>
              </a:extLst>
            </p:cNvPr>
            <p:cNvSpPr/>
            <p:nvPr userDrawn="1"/>
          </p:nvSpPr>
          <p:spPr>
            <a:xfrm flipV="1">
              <a:off x="9194632" y="151567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>
              <a:extLst>
                <a:ext uri="{FF2B5EF4-FFF2-40B4-BE49-F238E27FC236}">
                  <a16:creationId xmlns="" xmlns:a16="http://schemas.microsoft.com/office/drawing/2014/main" id="{1E4D3BA3-EA8D-4529-8ECF-507EC98AFAB7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0274387" y="2531131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81">
              <a:extLst>
                <a:ext uri="{FF2B5EF4-FFF2-40B4-BE49-F238E27FC236}">
                  <a16:creationId xmlns="" xmlns:a16="http://schemas.microsoft.com/office/drawing/2014/main" id="{EE41EF2B-C5E8-4A60-BFBD-85621920A25B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780028" y="130134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>
              <a:extLst>
                <a:ext uri="{FF2B5EF4-FFF2-40B4-BE49-F238E27FC236}">
                  <a16:creationId xmlns="" xmlns:a16="http://schemas.microsoft.com/office/drawing/2014/main" id="{4B7B1FEF-CD0A-4E0C-A130-9525DFCBF440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4938273" y="211980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Oval 83">
              <a:extLst>
                <a:ext uri="{FF2B5EF4-FFF2-40B4-BE49-F238E27FC236}">
                  <a16:creationId xmlns="" xmlns:a16="http://schemas.microsoft.com/office/drawing/2014/main" id="{78748288-C12D-44B0-BE2B-36E5C262034E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3888828" y="2078148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5" name="Straight Connector 84">
              <a:extLst>
                <a:ext uri="{FF2B5EF4-FFF2-40B4-BE49-F238E27FC236}">
                  <a16:creationId xmlns="" xmlns:a16="http://schemas.microsoft.com/office/drawing/2014/main" id="{C1A87C0B-63C2-476D-BBBF-EF1B21DF24CC}"/>
                </a:ext>
              </a:extLst>
            </p:cNvPr>
            <p:cNvCxnSpPr>
              <a:cxnSpLocks/>
              <a:stCxn id="84" idx="2"/>
              <a:endCxn id="66" idx="7"/>
            </p:cNvCxnSpPr>
            <p:nvPr userDrawn="1"/>
          </p:nvCxnSpPr>
          <p:spPr>
            <a:xfrm flipH="1" flipV="1">
              <a:off x="2949180" y="1710820"/>
              <a:ext cx="939648" cy="44202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="" xmlns:a16="http://schemas.microsoft.com/office/drawing/2014/main" id="{B803EB28-A9C8-4470-9F9B-4AE805126ADA}"/>
                </a:ext>
              </a:extLst>
            </p:cNvPr>
            <p:cNvCxnSpPr>
              <a:cxnSpLocks/>
              <a:stCxn id="67" idx="4"/>
              <a:endCxn id="68" idx="1"/>
            </p:cNvCxnSpPr>
            <p:nvPr userDrawn="1"/>
          </p:nvCxnSpPr>
          <p:spPr>
            <a:xfrm flipV="1">
              <a:off x="1505277" y="811101"/>
              <a:ext cx="415359" cy="9026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Oval 86">
              <a:extLst>
                <a:ext uri="{FF2B5EF4-FFF2-40B4-BE49-F238E27FC236}">
                  <a16:creationId xmlns="" xmlns:a16="http://schemas.microsoft.com/office/drawing/2014/main" id="{3425DCB6-6A11-4D27-B704-878D16B6C27E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435217" y="86366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8" name="Straight Connector 87">
              <a:extLst>
                <a:ext uri="{FF2B5EF4-FFF2-40B4-BE49-F238E27FC236}">
                  <a16:creationId xmlns="" xmlns:a16="http://schemas.microsoft.com/office/drawing/2014/main" id="{606090CA-A219-4B53-B9F2-90DB6D82C0FB}"/>
                </a:ext>
              </a:extLst>
            </p:cNvPr>
            <p:cNvCxnSpPr>
              <a:cxnSpLocks/>
              <a:stCxn id="87" idx="3"/>
            </p:cNvCxnSpPr>
            <p:nvPr userDrawn="1"/>
          </p:nvCxnSpPr>
          <p:spPr>
            <a:xfrm flipH="1" flipV="1">
              <a:off x="14396" y="20999"/>
              <a:ext cx="442699" cy="8645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="" xmlns:a16="http://schemas.microsoft.com/office/drawing/2014/main" id="{BC0A3B4B-E254-4380-BEA5-E1713DFD8C9A}"/>
                </a:ext>
              </a:extLst>
            </p:cNvPr>
            <p:cNvCxnSpPr>
              <a:cxnSpLocks/>
              <a:stCxn id="87" idx="2"/>
            </p:cNvCxnSpPr>
            <p:nvPr userDrawn="1"/>
          </p:nvCxnSpPr>
          <p:spPr>
            <a:xfrm flipH="1" flipV="1">
              <a:off x="-27532" y="832189"/>
              <a:ext cx="462749" cy="10617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="" xmlns:a16="http://schemas.microsoft.com/office/drawing/2014/main" id="{8D4D7E61-8DA7-4AE9-A14D-584346C15ACC}"/>
                </a:ext>
              </a:extLst>
            </p:cNvPr>
            <p:cNvCxnSpPr>
              <a:cxnSpLocks/>
              <a:stCxn id="87" idx="1"/>
            </p:cNvCxnSpPr>
            <p:nvPr userDrawn="1"/>
          </p:nvCxnSpPr>
          <p:spPr>
            <a:xfrm flipH="1">
              <a:off x="-27532" y="991183"/>
              <a:ext cx="484627" cy="496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="" xmlns:a16="http://schemas.microsoft.com/office/drawing/2014/main" id="{18652454-F35B-4869-8467-07A96C5C5D3E}"/>
                </a:ext>
              </a:extLst>
            </p:cNvPr>
            <p:cNvCxnSpPr>
              <a:cxnSpLocks/>
              <a:endCxn id="67" idx="2"/>
            </p:cNvCxnSpPr>
            <p:nvPr userDrawn="1"/>
          </p:nvCxnSpPr>
          <p:spPr>
            <a:xfrm flipV="1">
              <a:off x="42498" y="1825802"/>
              <a:ext cx="1350735" cy="17745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Chord 91">
              <a:extLst>
                <a:ext uri="{FF2B5EF4-FFF2-40B4-BE49-F238E27FC236}">
                  <a16:creationId xmlns="" xmlns:a16="http://schemas.microsoft.com/office/drawing/2014/main" id="{25E71840-1B2B-40B3-9A6C-37271BE8D491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6507935" y="-75430"/>
              <a:ext cx="149392" cy="149392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Chord 92">
              <a:extLst>
                <a:ext uri="{FF2B5EF4-FFF2-40B4-BE49-F238E27FC236}">
                  <a16:creationId xmlns="" xmlns:a16="http://schemas.microsoft.com/office/drawing/2014/main" id="{603D1F3D-C1F7-438E-8BCE-BE6D69305C76}"/>
                </a:ext>
              </a:extLst>
            </p:cNvPr>
            <p:cNvSpPr>
              <a:spLocks noChangeAspect="1"/>
            </p:cNvSpPr>
            <p:nvPr userDrawn="1"/>
          </p:nvSpPr>
          <p:spPr>
            <a:xfrm flipV="1">
              <a:off x="10256792" y="-104349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4" name="Straight Connector 93">
              <a:extLst>
                <a:ext uri="{FF2B5EF4-FFF2-40B4-BE49-F238E27FC236}">
                  <a16:creationId xmlns="" xmlns:a16="http://schemas.microsoft.com/office/drawing/2014/main" id="{D9F205BD-2C8B-43BC-98D2-709102ABF2F5}"/>
                </a:ext>
              </a:extLst>
            </p:cNvPr>
            <p:cNvCxnSpPr>
              <a:cxnSpLocks/>
              <a:stCxn id="92" idx="1"/>
              <a:endCxn id="74" idx="3"/>
            </p:cNvCxnSpPr>
            <p:nvPr userDrawn="1"/>
          </p:nvCxnSpPr>
          <p:spPr>
            <a:xfrm>
              <a:off x="6657218" y="-4759"/>
              <a:ext cx="1040177" cy="46981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="" xmlns:a16="http://schemas.microsoft.com/office/drawing/2014/main" id="{3D712903-4B0D-4856-8951-8C9DE97B17D9}"/>
                </a:ext>
              </a:extLst>
            </p:cNvPr>
            <p:cNvCxnSpPr>
              <a:cxnSpLocks/>
              <a:endCxn id="146" idx="1"/>
            </p:cNvCxnSpPr>
            <p:nvPr userDrawn="1"/>
          </p:nvCxnSpPr>
          <p:spPr>
            <a:xfrm flipH="1">
              <a:off x="11505573" y="5340915"/>
              <a:ext cx="674373" cy="39668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="" xmlns:a16="http://schemas.microsoft.com/office/drawing/2014/main" id="{B937B2C4-5F7B-4004-9E30-556DB06E9D08}"/>
                </a:ext>
              </a:extLst>
            </p:cNvPr>
            <p:cNvCxnSpPr>
              <a:cxnSpLocks/>
              <a:endCxn id="161" idx="2"/>
            </p:cNvCxnSpPr>
            <p:nvPr userDrawn="1"/>
          </p:nvCxnSpPr>
          <p:spPr>
            <a:xfrm flipH="1">
              <a:off x="11638867" y="4355007"/>
              <a:ext cx="670058" cy="27048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="" xmlns:a16="http://schemas.microsoft.com/office/drawing/2014/main" id="{B2B5747D-7248-4A7A-BFBF-0DCF6003F6DA}"/>
                </a:ext>
              </a:extLst>
            </p:cNvPr>
            <p:cNvCxnSpPr>
              <a:cxnSpLocks/>
              <a:stCxn id="146" idx="0"/>
              <a:endCxn id="161" idx="4"/>
            </p:cNvCxnSpPr>
            <p:nvPr userDrawn="1"/>
          </p:nvCxnSpPr>
          <p:spPr>
            <a:xfrm flipV="1">
              <a:off x="11422079" y="4700191"/>
              <a:ext cx="142092" cy="100282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="" xmlns:a16="http://schemas.microsoft.com/office/drawing/2014/main" id="{C8997E36-E756-4E00-A545-4959E5D5E074}"/>
                </a:ext>
              </a:extLst>
            </p:cNvPr>
            <p:cNvCxnSpPr>
              <a:cxnSpLocks/>
              <a:stCxn id="212" idx="2"/>
              <a:endCxn id="148" idx="1"/>
            </p:cNvCxnSpPr>
            <p:nvPr userDrawn="1"/>
          </p:nvCxnSpPr>
          <p:spPr>
            <a:xfrm>
              <a:off x="10451194" y="3503136"/>
              <a:ext cx="31607" cy="69341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="" xmlns:a16="http://schemas.microsoft.com/office/drawing/2014/main" id="{EFAED0D6-FBED-484D-A9C3-D7D92ACACE81}"/>
                </a:ext>
              </a:extLst>
            </p:cNvPr>
            <p:cNvCxnSpPr>
              <a:cxnSpLocks/>
              <a:stCxn id="146" idx="7"/>
              <a:endCxn id="148" idx="3"/>
            </p:cNvCxnSpPr>
            <p:nvPr userDrawn="1"/>
          </p:nvCxnSpPr>
          <p:spPr>
            <a:xfrm flipH="1" flipV="1">
              <a:off x="10482801" y="4355007"/>
              <a:ext cx="855784" cy="13825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="" xmlns:a16="http://schemas.microsoft.com/office/drawing/2014/main" id="{497BA021-07A9-4526-882A-D5E3A52ED095}"/>
                </a:ext>
              </a:extLst>
            </p:cNvPr>
            <p:cNvCxnSpPr>
              <a:cxnSpLocks/>
              <a:endCxn id="161" idx="3"/>
            </p:cNvCxnSpPr>
            <p:nvPr userDrawn="1"/>
          </p:nvCxnSpPr>
          <p:spPr>
            <a:xfrm flipH="1" flipV="1">
              <a:off x="11616989" y="4678313"/>
              <a:ext cx="692282" cy="40958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="" xmlns:a16="http://schemas.microsoft.com/office/drawing/2014/main" id="{99F84AE7-9CF7-4119-A8B0-097CBD106329}"/>
                </a:ext>
              </a:extLst>
            </p:cNvPr>
            <p:cNvCxnSpPr>
              <a:cxnSpLocks/>
              <a:stCxn id="161" idx="6"/>
              <a:endCxn id="148" idx="2"/>
            </p:cNvCxnSpPr>
            <p:nvPr userDrawn="1"/>
          </p:nvCxnSpPr>
          <p:spPr>
            <a:xfrm flipH="1" flipV="1">
              <a:off x="10515618" y="4275780"/>
              <a:ext cx="973856" cy="3497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="" xmlns:a16="http://schemas.microsoft.com/office/drawing/2014/main" id="{AE96F9A7-F64E-47B1-9D35-77A46EF68E24}"/>
                </a:ext>
              </a:extLst>
            </p:cNvPr>
            <p:cNvCxnSpPr>
              <a:cxnSpLocks/>
              <a:stCxn id="147" idx="0"/>
              <a:endCxn id="148" idx="4"/>
            </p:cNvCxnSpPr>
            <p:nvPr userDrawn="1"/>
          </p:nvCxnSpPr>
          <p:spPr>
            <a:xfrm flipV="1">
              <a:off x="10334099" y="4387824"/>
              <a:ext cx="69475" cy="11410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="" xmlns:a16="http://schemas.microsoft.com/office/drawing/2014/main" id="{0D87D556-8B8C-4018-AF9F-7882F06508A2}"/>
                </a:ext>
              </a:extLst>
            </p:cNvPr>
            <p:cNvCxnSpPr>
              <a:cxnSpLocks/>
              <a:stCxn id="150" idx="1"/>
              <a:endCxn id="148" idx="5"/>
            </p:cNvCxnSpPr>
            <p:nvPr userDrawn="1"/>
          </p:nvCxnSpPr>
          <p:spPr>
            <a:xfrm flipV="1">
              <a:off x="8879746" y="4355007"/>
              <a:ext cx="1444602" cy="13037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="" xmlns:a16="http://schemas.microsoft.com/office/drawing/2014/main" id="{2FBA1BA1-4EFB-442C-A893-3A7E360D2E6B}"/>
                </a:ext>
              </a:extLst>
            </p:cNvPr>
            <p:cNvCxnSpPr>
              <a:cxnSpLocks/>
              <a:stCxn id="150" idx="0"/>
              <a:endCxn id="149" idx="4"/>
            </p:cNvCxnSpPr>
            <p:nvPr userDrawn="1"/>
          </p:nvCxnSpPr>
          <p:spPr>
            <a:xfrm flipV="1">
              <a:off x="8826927" y="4619304"/>
              <a:ext cx="12410" cy="10175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="" xmlns:a16="http://schemas.microsoft.com/office/drawing/2014/main" id="{9B7EB176-CE51-40A5-AAF5-2D95CE201F7A}"/>
                </a:ext>
              </a:extLst>
            </p:cNvPr>
            <p:cNvCxnSpPr>
              <a:cxnSpLocks/>
              <a:stCxn id="149" idx="2"/>
              <a:endCxn id="148" idx="6"/>
            </p:cNvCxnSpPr>
            <p:nvPr userDrawn="1"/>
          </p:nvCxnSpPr>
          <p:spPr>
            <a:xfrm flipV="1">
              <a:off x="8951381" y="4275780"/>
              <a:ext cx="1340149" cy="23148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>
              <a:extLst>
                <a:ext uri="{FF2B5EF4-FFF2-40B4-BE49-F238E27FC236}">
                  <a16:creationId xmlns="" xmlns:a16="http://schemas.microsoft.com/office/drawing/2014/main" id="{2CE37FAB-0B9D-4046-B13E-BF9E43EE27E3}"/>
                </a:ext>
              </a:extLst>
            </p:cNvPr>
            <p:cNvCxnSpPr>
              <a:cxnSpLocks/>
              <a:stCxn id="149" idx="7"/>
              <a:endCxn id="157" idx="2"/>
            </p:cNvCxnSpPr>
            <p:nvPr userDrawn="1"/>
          </p:nvCxnSpPr>
          <p:spPr>
            <a:xfrm flipH="1" flipV="1">
              <a:off x="6683226" y="3221226"/>
              <a:ext cx="2076884" cy="12068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="" xmlns:a16="http://schemas.microsoft.com/office/drawing/2014/main" id="{D161F570-896F-4130-94FA-CD97F0B6A1E2}"/>
                </a:ext>
              </a:extLst>
            </p:cNvPr>
            <p:cNvCxnSpPr>
              <a:cxnSpLocks/>
              <a:stCxn id="149" idx="6"/>
              <a:endCxn id="156" idx="2"/>
            </p:cNvCxnSpPr>
            <p:nvPr userDrawn="1"/>
          </p:nvCxnSpPr>
          <p:spPr>
            <a:xfrm flipH="1">
              <a:off x="7382508" y="4507260"/>
              <a:ext cx="1344785" cy="944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="" xmlns:a16="http://schemas.microsoft.com/office/drawing/2014/main" id="{245505DD-0AE8-4F43-B924-A4C7E3681C1D}"/>
                </a:ext>
              </a:extLst>
            </p:cNvPr>
            <p:cNvCxnSpPr>
              <a:cxnSpLocks/>
              <a:stCxn id="156" idx="7"/>
              <a:endCxn id="157" idx="3"/>
            </p:cNvCxnSpPr>
            <p:nvPr userDrawn="1"/>
          </p:nvCxnSpPr>
          <p:spPr>
            <a:xfrm flipH="1" flipV="1">
              <a:off x="6661348" y="3274044"/>
              <a:ext cx="529889" cy="12484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="" xmlns:a16="http://schemas.microsoft.com/office/drawing/2014/main" id="{ACC3C596-8AF1-4764-A921-656F3A3415F5}"/>
                </a:ext>
              </a:extLst>
            </p:cNvPr>
            <p:cNvCxnSpPr>
              <a:cxnSpLocks/>
              <a:stCxn id="213" idx="1"/>
              <a:endCxn id="148" idx="0"/>
            </p:cNvCxnSpPr>
            <p:nvPr userDrawn="1"/>
          </p:nvCxnSpPr>
          <p:spPr>
            <a:xfrm>
              <a:off x="9564537" y="3108409"/>
              <a:ext cx="839037" cy="105532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="" xmlns:a16="http://schemas.microsoft.com/office/drawing/2014/main" id="{9090B441-2210-4622-847D-F558ABA9CA4D}"/>
                </a:ext>
              </a:extLst>
            </p:cNvPr>
            <p:cNvCxnSpPr>
              <a:cxnSpLocks/>
              <a:endCxn id="146" idx="3"/>
            </p:cNvCxnSpPr>
            <p:nvPr userDrawn="1"/>
          </p:nvCxnSpPr>
          <p:spPr>
            <a:xfrm flipH="1" flipV="1">
              <a:off x="11505573" y="5904589"/>
              <a:ext cx="674373" cy="3280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="" xmlns:a16="http://schemas.microsoft.com/office/drawing/2014/main" id="{5E9D913C-2266-4C7F-8D60-95A919BB2513}"/>
                </a:ext>
              </a:extLst>
            </p:cNvPr>
            <p:cNvCxnSpPr>
              <a:cxnSpLocks/>
              <a:stCxn id="147" idx="2"/>
              <a:endCxn id="146" idx="6"/>
            </p:cNvCxnSpPr>
            <p:nvPr userDrawn="1"/>
          </p:nvCxnSpPr>
          <p:spPr>
            <a:xfrm>
              <a:off x="10408795" y="5603601"/>
              <a:ext cx="895205" cy="2174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="" xmlns:a16="http://schemas.microsoft.com/office/drawing/2014/main" id="{031B2045-6B0E-4746-A932-3206CA869813}"/>
                </a:ext>
              </a:extLst>
            </p:cNvPr>
            <p:cNvCxnSpPr>
              <a:cxnSpLocks/>
              <a:stCxn id="162" idx="0"/>
              <a:endCxn id="146" idx="5"/>
            </p:cNvCxnSpPr>
            <p:nvPr userDrawn="1"/>
          </p:nvCxnSpPr>
          <p:spPr>
            <a:xfrm flipV="1">
              <a:off x="10069009" y="5904589"/>
              <a:ext cx="1269576" cy="92154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="" xmlns:a16="http://schemas.microsoft.com/office/drawing/2014/main" id="{951C700C-5DF3-4643-B077-623C789B67EC}"/>
                </a:ext>
              </a:extLst>
            </p:cNvPr>
            <p:cNvCxnSpPr>
              <a:cxnSpLocks/>
              <a:endCxn id="146" idx="4"/>
            </p:cNvCxnSpPr>
            <p:nvPr userDrawn="1"/>
          </p:nvCxnSpPr>
          <p:spPr>
            <a:xfrm flipH="1" flipV="1">
              <a:off x="11422079" y="5939173"/>
              <a:ext cx="271967" cy="910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="" xmlns:a16="http://schemas.microsoft.com/office/drawing/2014/main" id="{A62D7FA2-0EC2-4A54-BE42-44C27BF0F090}"/>
                </a:ext>
              </a:extLst>
            </p:cNvPr>
            <p:cNvCxnSpPr>
              <a:cxnSpLocks/>
              <a:stCxn id="162" idx="2"/>
              <a:endCxn id="147" idx="4"/>
            </p:cNvCxnSpPr>
            <p:nvPr userDrawn="1"/>
          </p:nvCxnSpPr>
          <p:spPr>
            <a:xfrm flipV="1">
              <a:off x="9994466" y="5678297"/>
              <a:ext cx="339634" cy="11471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="" xmlns:a16="http://schemas.microsoft.com/office/drawing/2014/main" id="{AA4F23A0-6056-4A02-997B-D36D2B5B2F1E}"/>
                </a:ext>
              </a:extLst>
            </p:cNvPr>
            <p:cNvCxnSpPr>
              <a:cxnSpLocks/>
              <a:stCxn id="150" idx="2"/>
              <a:endCxn id="147" idx="6"/>
            </p:cNvCxnSpPr>
            <p:nvPr userDrawn="1"/>
          </p:nvCxnSpPr>
          <p:spPr>
            <a:xfrm flipV="1">
              <a:off x="8901623" y="5603601"/>
              <a:ext cx="1357780" cy="1079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="" xmlns:a16="http://schemas.microsoft.com/office/drawing/2014/main" id="{4FE5CC08-9887-4BE7-B0F4-E8306DCD1A84}"/>
                </a:ext>
              </a:extLst>
            </p:cNvPr>
            <p:cNvCxnSpPr>
              <a:cxnSpLocks/>
              <a:stCxn id="150" idx="4"/>
            </p:cNvCxnSpPr>
            <p:nvPr userDrawn="1"/>
          </p:nvCxnSpPr>
          <p:spPr>
            <a:xfrm flipH="1">
              <a:off x="8785593" y="5786266"/>
              <a:ext cx="41334" cy="10424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="" xmlns:a16="http://schemas.microsoft.com/office/drawing/2014/main" id="{1FFF8BCE-6CCB-483E-90C3-CF8770771674}"/>
                </a:ext>
              </a:extLst>
            </p:cNvPr>
            <p:cNvCxnSpPr>
              <a:cxnSpLocks/>
              <a:stCxn id="151" idx="3"/>
            </p:cNvCxnSpPr>
            <p:nvPr userDrawn="1"/>
          </p:nvCxnSpPr>
          <p:spPr>
            <a:xfrm>
              <a:off x="7413535" y="5883908"/>
              <a:ext cx="565475" cy="95879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="" xmlns:a16="http://schemas.microsoft.com/office/drawing/2014/main" id="{5C62B022-52EF-42FB-A01D-8449A16414F5}"/>
                </a:ext>
              </a:extLst>
            </p:cNvPr>
            <p:cNvCxnSpPr>
              <a:cxnSpLocks/>
              <a:stCxn id="151" idx="2"/>
              <a:endCxn id="150" idx="6"/>
            </p:cNvCxnSpPr>
            <p:nvPr userDrawn="1"/>
          </p:nvCxnSpPr>
          <p:spPr>
            <a:xfrm flipV="1">
              <a:off x="7446352" y="5711570"/>
              <a:ext cx="1305879" cy="93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="" xmlns:a16="http://schemas.microsoft.com/office/drawing/2014/main" id="{8109D186-B0FC-4E42-AF7E-CA05D1676E99}"/>
                </a:ext>
              </a:extLst>
            </p:cNvPr>
            <p:cNvCxnSpPr>
              <a:cxnSpLocks/>
              <a:stCxn id="156" idx="4"/>
              <a:endCxn id="151" idx="0"/>
            </p:cNvCxnSpPr>
            <p:nvPr userDrawn="1"/>
          </p:nvCxnSpPr>
          <p:spPr>
            <a:xfrm>
              <a:off x="7270464" y="4713764"/>
              <a:ext cx="63844" cy="9788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="" xmlns:a16="http://schemas.microsoft.com/office/drawing/2014/main" id="{82A9EFED-3B59-44E0-BBD8-5B029509752F}"/>
                </a:ext>
              </a:extLst>
            </p:cNvPr>
            <p:cNvCxnSpPr>
              <a:cxnSpLocks/>
              <a:stCxn id="155" idx="3"/>
              <a:endCxn id="151" idx="7"/>
            </p:cNvCxnSpPr>
            <p:nvPr userDrawn="1"/>
          </p:nvCxnSpPr>
          <p:spPr>
            <a:xfrm>
              <a:off x="5682113" y="5075781"/>
              <a:ext cx="1572968" cy="64967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="" xmlns:a16="http://schemas.microsoft.com/office/drawing/2014/main" id="{28FA5C67-3B3F-4363-8163-52654A4C0E85}"/>
                </a:ext>
              </a:extLst>
            </p:cNvPr>
            <p:cNvCxnSpPr>
              <a:cxnSpLocks/>
              <a:stCxn id="155" idx="2"/>
              <a:endCxn id="156" idx="6"/>
            </p:cNvCxnSpPr>
            <p:nvPr userDrawn="1"/>
          </p:nvCxnSpPr>
          <p:spPr>
            <a:xfrm flipV="1">
              <a:off x="5699103" y="4601720"/>
              <a:ext cx="1459318" cy="3900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="" xmlns:a16="http://schemas.microsoft.com/office/drawing/2014/main" id="{C9F634F9-46E6-43C3-AACC-7846717EFFFC}"/>
                </a:ext>
              </a:extLst>
            </p:cNvPr>
            <p:cNvCxnSpPr>
              <a:cxnSpLocks/>
              <a:stCxn id="155" idx="1"/>
              <a:endCxn id="157" idx="4"/>
            </p:cNvCxnSpPr>
            <p:nvPr userDrawn="1"/>
          </p:nvCxnSpPr>
          <p:spPr>
            <a:xfrm flipV="1">
              <a:off x="5651680" y="3295922"/>
              <a:ext cx="956850" cy="162435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="" xmlns:a16="http://schemas.microsoft.com/office/drawing/2014/main" id="{9E407357-6AA2-436F-8820-703F22FE2F1E}"/>
                </a:ext>
              </a:extLst>
            </p:cNvPr>
            <p:cNvCxnSpPr>
              <a:cxnSpLocks/>
              <a:stCxn id="153" idx="1"/>
              <a:endCxn id="157" idx="5"/>
            </p:cNvCxnSpPr>
            <p:nvPr userDrawn="1"/>
          </p:nvCxnSpPr>
          <p:spPr>
            <a:xfrm flipV="1">
              <a:off x="4477836" y="3274044"/>
              <a:ext cx="2077876" cy="1772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="" xmlns:a16="http://schemas.microsoft.com/office/drawing/2014/main" id="{243ED58E-1BF5-4611-8E8C-AC8C9192C4E5}"/>
                </a:ext>
              </a:extLst>
            </p:cNvPr>
            <p:cNvCxnSpPr>
              <a:cxnSpLocks/>
              <a:stCxn id="153" idx="0"/>
              <a:endCxn id="154" idx="4"/>
            </p:cNvCxnSpPr>
            <p:nvPr userDrawn="1"/>
          </p:nvCxnSpPr>
          <p:spPr>
            <a:xfrm flipV="1">
              <a:off x="4430367" y="4043431"/>
              <a:ext cx="58508" cy="9715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="" xmlns:a16="http://schemas.microsoft.com/office/drawing/2014/main" id="{3E5E9E1C-C166-4570-ABF1-3C31D744B687}"/>
                </a:ext>
              </a:extLst>
            </p:cNvPr>
            <p:cNvCxnSpPr>
              <a:cxnSpLocks/>
              <a:stCxn id="159" idx="0"/>
              <a:endCxn id="158" idx="4"/>
            </p:cNvCxnSpPr>
            <p:nvPr userDrawn="1"/>
          </p:nvCxnSpPr>
          <p:spPr>
            <a:xfrm flipV="1">
              <a:off x="2274960" y="3873481"/>
              <a:ext cx="236156" cy="11539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="" xmlns:a16="http://schemas.microsoft.com/office/drawing/2014/main" id="{40D7E7D3-3A82-48B0-B861-6143303D001D}"/>
                </a:ext>
              </a:extLst>
            </p:cNvPr>
            <p:cNvCxnSpPr>
              <a:cxnSpLocks/>
              <a:stCxn id="187" idx="7"/>
              <a:endCxn id="158" idx="5"/>
            </p:cNvCxnSpPr>
            <p:nvPr userDrawn="1"/>
          </p:nvCxnSpPr>
          <p:spPr>
            <a:xfrm flipV="1">
              <a:off x="1153506" y="3840664"/>
              <a:ext cx="1278383" cy="71666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="" xmlns:a16="http://schemas.microsoft.com/office/drawing/2014/main" id="{3AD4F134-8462-4C86-B7EC-C4F9765BC55A}"/>
                </a:ext>
              </a:extLst>
            </p:cNvPr>
            <p:cNvCxnSpPr>
              <a:cxnSpLocks/>
              <a:endCxn id="159" idx="6"/>
            </p:cNvCxnSpPr>
            <p:nvPr userDrawn="1"/>
          </p:nvCxnSpPr>
          <p:spPr>
            <a:xfrm flipV="1">
              <a:off x="1109306" y="5139476"/>
              <a:ext cx="1053610" cy="4204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="" xmlns:a16="http://schemas.microsoft.com/office/drawing/2014/main" id="{A09DFC11-0459-4191-8092-01CF2FF696B5}"/>
                </a:ext>
              </a:extLst>
            </p:cNvPr>
            <p:cNvCxnSpPr>
              <a:cxnSpLocks/>
              <a:stCxn id="186" idx="5"/>
              <a:endCxn id="160" idx="6"/>
            </p:cNvCxnSpPr>
            <p:nvPr userDrawn="1"/>
          </p:nvCxnSpPr>
          <p:spPr>
            <a:xfrm>
              <a:off x="1094332" y="5702233"/>
              <a:ext cx="1771424" cy="47755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="" xmlns:a16="http://schemas.microsoft.com/office/drawing/2014/main" id="{BED7E41B-B092-490F-B0E3-16DA3F812FD0}"/>
                </a:ext>
              </a:extLst>
            </p:cNvPr>
            <p:cNvCxnSpPr>
              <a:cxnSpLocks/>
              <a:endCxn id="160" idx="4"/>
            </p:cNvCxnSpPr>
            <p:nvPr userDrawn="1"/>
          </p:nvCxnSpPr>
          <p:spPr>
            <a:xfrm flipV="1">
              <a:off x="2739040" y="6254482"/>
              <a:ext cx="201412" cy="54393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="" xmlns:a16="http://schemas.microsoft.com/office/drawing/2014/main" id="{B83225FC-EB05-4F81-9093-F182D7A25D2B}"/>
                </a:ext>
              </a:extLst>
            </p:cNvPr>
            <p:cNvCxnSpPr>
              <a:cxnSpLocks/>
              <a:stCxn id="160" idx="3"/>
            </p:cNvCxnSpPr>
            <p:nvPr userDrawn="1"/>
          </p:nvCxnSpPr>
          <p:spPr>
            <a:xfrm>
              <a:off x="2993271" y="6232605"/>
              <a:ext cx="836426" cy="56581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="" xmlns:a16="http://schemas.microsoft.com/office/drawing/2014/main" id="{510C58C2-7623-4393-86D6-E47848C14C1C}"/>
                </a:ext>
              </a:extLst>
            </p:cNvPr>
            <p:cNvCxnSpPr>
              <a:cxnSpLocks/>
              <a:stCxn id="160" idx="3"/>
              <a:endCxn id="152" idx="6"/>
            </p:cNvCxnSpPr>
            <p:nvPr userDrawn="1"/>
          </p:nvCxnSpPr>
          <p:spPr>
            <a:xfrm flipV="1">
              <a:off x="2993270" y="6187800"/>
              <a:ext cx="1496920" cy="4480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="" xmlns:a16="http://schemas.microsoft.com/office/drawing/2014/main" id="{D2129BA8-3618-4774-B4D6-16EA3693E6BC}"/>
                </a:ext>
              </a:extLst>
            </p:cNvPr>
            <p:cNvCxnSpPr>
              <a:cxnSpLocks/>
              <a:stCxn id="160" idx="1"/>
              <a:endCxn id="153" idx="5"/>
            </p:cNvCxnSpPr>
            <p:nvPr userDrawn="1"/>
          </p:nvCxnSpPr>
          <p:spPr>
            <a:xfrm flipV="1">
              <a:off x="2993270" y="5129624"/>
              <a:ext cx="1360178" cy="99734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="" xmlns:a16="http://schemas.microsoft.com/office/drawing/2014/main" id="{45A7FC49-4454-4B65-9406-6A7FFA24A740}"/>
                </a:ext>
              </a:extLst>
            </p:cNvPr>
            <p:cNvCxnSpPr>
              <a:cxnSpLocks/>
              <a:stCxn id="159" idx="2"/>
              <a:endCxn id="153" idx="6"/>
            </p:cNvCxnSpPr>
            <p:nvPr userDrawn="1"/>
          </p:nvCxnSpPr>
          <p:spPr>
            <a:xfrm flipV="1">
              <a:off x="2387004" y="5073530"/>
              <a:ext cx="1955408" cy="6594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="" xmlns:a16="http://schemas.microsoft.com/office/drawing/2014/main" id="{B6A9FE50-AA52-4C16-9F12-807D87990E41}"/>
                </a:ext>
              </a:extLst>
            </p:cNvPr>
            <p:cNvCxnSpPr>
              <a:cxnSpLocks/>
              <a:stCxn id="158" idx="3"/>
              <a:endCxn id="153" idx="7"/>
            </p:cNvCxnSpPr>
            <p:nvPr userDrawn="1"/>
          </p:nvCxnSpPr>
          <p:spPr>
            <a:xfrm>
              <a:off x="2590343" y="3840664"/>
              <a:ext cx="1783930" cy="118539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="" xmlns:a16="http://schemas.microsoft.com/office/drawing/2014/main" id="{22A69EAC-DA43-4F65-9936-9A32799C131F}"/>
                </a:ext>
              </a:extLst>
            </p:cNvPr>
            <p:cNvCxnSpPr>
              <a:cxnSpLocks/>
              <a:stCxn id="158" idx="2"/>
              <a:endCxn id="154" idx="6"/>
            </p:cNvCxnSpPr>
            <p:nvPr userDrawn="1"/>
          </p:nvCxnSpPr>
          <p:spPr>
            <a:xfrm>
              <a:off x="2623160" y="3761437"/>
              <a:ext cx="1780131" cy="14864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="" xmlns:a16="http://schemas.microsoft.com/office/drawing/2014/main" id="{B9259B35-245D-4C18-9724-6921D8FA1105}"/>
                </a:ext>
              </a:extLst>
            </p:cNvPr>
            <p:cNvCxnSpPr>
              <a:cxnSpLocks/>
              <a:stCxn id="154" idx="1"/>
              <a:endCxn id="157" idx="6"/>
            </p:cNvCxnSpPr>
            <p:nvPr userDrawn="1"/>
          </p:nvCxnSpPr>
          <p:spPr>
            <a:xfrm flipV="1">
              <a:off x="4607055" y="3221226"/>
              <a:ext cx="1926779" cy="65221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="" xmlns:a16="http://schemas.microsoft.com/office/drawing/2014/main" id="{E7A1B6C8-C3DE-468D-A737-18D8C2A4C922}"/>
                </a:ext>
              </a:extLst>
            </p:cNvPr>
            <p:cNvCxnSpPr>
              <a:cxnSpLocks/>
              <a:stCxn id="153" idx="2"/>
              <a:endCxn id="155" idx="6"/>
            </p:cNvCxnSpPr>
            <p:nvPr userDrawn="1"/>
          </p:nvCxnSpPr>
          <p:spPr>
            <a:xfrm flipV="1">
              <a:off x="4488872" y="5034766"/>
              <a:ext cx="990314" cy="6821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="" xmlns:a16="http://schemas.microsoft.com/office/drawing/2014/main" id="{150537A9-2D9F-48D8-BD59-C5898BEBA838}"/>
                </a:ext>
              </a:extLst>
            </p:cNvPr>
            <p:cNvCxnSpPr>
              <a:cxnSpLocks/>
              <a:stCxn id="152" idx="1"/>
              <a:endCxn id="155" idx="5"/>
            </p:cNvCxnSpPr>
            <p:nvPr userDrawn="1"/>
          </p:nvCxnSpPr>
          <p:spPr>
            <a:xfrm flipV="1">
              <a:off x="4681461" y="5106214"/>
              <a:ext cx="845148" cy="100235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="" xmlns:a16="http://schemas.microsoft.com/office/drawing/2014/main" id="{AB43C7C8-3746-418F-90FA-7A96DAB1FC14}"/>
                </a:ext>
              </a:extLst>
            </p:cNvPr>
            <p:cNvCxnSpPr>
              <a:cxnSpLocks/>
              <a:stCxn id="152" idx="3"/>
              <a:endCxn id="163" idx="1"/>
            </p:cNvCxnSpPr>
            <p:nvPr userDrawn="1"/>
          </p:nvCxnSpPr>
          <p:spPr>
            <a:xfrm>
              <a:off x="4681461" y="6267027"/>
              <a:ext cx="1470253" cy="56805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="" xmlns:a16="http://schemas.microsoft.com/office/drawing/2014/main" id="{D4A2C4E6-B263-44A7-9A68-5CF0C2D966AB}"/>
                </a:ext>
              </a:extLst>
            </p:cNvPr>
            <p:cNvCxnSpPr>
              <a:cxnSpLocks/>
              <a:stCxn id="155" idx="4"/>
              <a:endCxn id="163" idx="2"/>
            </p:cNvCxnSpPr>
            <p:nvPr userDrawn="1"/>
          </p:nvCxnSpPr>
          <p:spPr>
            <a:xfrm>
              <a:off x="5610665" y="5123204"/>
              <a:ext cx="652864" cy="171292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="" xmlns:a16="http://schemas.microsoft.com/office/drawing/2014/main" id="{2C6B7800-CED1-4BA7-87E6-51F11A328BB7}"/>
                </a:ext>
              </a:extLst>
            </p:cNvPr>
            <p:cNvCxnSpPr>
              <a:cxnSpLocks/>
              <a:stCxn id="151" idx="5"/>
              <a:endCxn id="163" idx="0"/>
            </p:cNvCxnSpPr>
            <p:nvPr userDrawn="1"/>
          </p:nvCxnSpPr>
          <p:spPr>
            <a:xfrm flipH="1">
              <a:off x="6375345" y="5883908"/>
              <a:ext cx="879736" cy="95325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="" xmlns:a16="http://schemas.microsoft.com/office/drawing/2014/main" id="{A6488D0B-2F30-41A1-BE05-78F6BBA0431E}"/>
                </a:ext>
              </a:extLst>
            </p:cNvPr>
            <p:cNvCxnSpPr>
              <a:cxnSpLocks/>
              <a:stCxn id="152" idx="7"/>
              <a:endCxn id="153" idx="3"/>
            </p:cNvCxnSpPr>
            <p:nvPr userDrawn="1"/>
          </p:nvCxnSpPr>
          <p:spPr>
            <a:xfrm flipH="1" flipV="1">
              <a:off x="4457011" y="5150449"/>
              <a:ext cx="65996" cy="95812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>
              <a:extLst>
                <a:ext uri="{FF2B5EF4-FFF2-40B4-BE49-F238E27FC236}">
                  <a16:creationId xmlns="" xmlns:a16="http://schemas.microsoft.com/office/drawing/2014/main" id="{941AC601-F893-4833-B52B-637204D6D7C2}"/>
                </a:ext>
              </a:extLst>
            </p:cNvPr>
            <p:cNvCxnSpPr>
              <a:cxnSpLocks/>
              <a:stCxn id="150" idx="7"/>
              <a:endCxn id="156" idx="3"/>
            </p:cNvCxnSpPr>
            <p:nvPr userDrawn="1"/>
          </p:nvCxnSpPr>
          <p:spPr>
            <a:xfrm flipH="1" flipV="1">
              <a:off x="7349691" y="4680947"/>
              <a:ext cx="1424418" cy="97780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="" xmlns:a16="http://schemas.microsoft.com/office/drawing/2014/main" id="{84555B86-ACC4-4CA3-862E-D5BCBE099CE1}"/>
                </a:ext>
              </a:extLst>
            </p:cNvPr>
            <p:cNvCxnSpPr>
              <a:cxnSpLocks/>
              <a:endCxn id="152" idx="4"/>
            </p:cNvCxnSpPr>
            <p:nvPr userDrawn="1"/>
          </p:nvCxnSpPr>
          <p:spPr>
            <a:xfrm flipV="1">
              <a:off x="4489041" y="6299844"/>
              <a:ext cx="113193" cy="54614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>
              <a:extLst>
                <a:ext uri="{FF2B5EF4-FFF2-40B4-BE49-F238E27FC236}">
                  <a16:creationId xmlns="" xmlns:a16="http://schemas.microsoft.com/office/drawing/2014/main" id="{2F74C763-6E41-473E-B2ED-73DB004F6E45}"/>
                </a:ext>
              </a:extLst>
            </p:cNvPr>
            <p:cNvCxnSpPr>
              <a:cxnSpLocks/>
              <a:stCxn id="160" idx="7"/>
              <a:endCxn id="159" idx="4"/>
            </p:cNvCxnSpPr>
            <p:nvPr userDrawn="1"/>
          </p:nvCxnSpPr>
          <p:spPr>
            <a:xfrm flipH="1" flipV="1">
              <a:off x="2274960" y="5251520"/>
              <a:ext cx="612674" cy="87544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6" name="Oval 145">
              <a:extLst>
                <a:ext uri="{FF2B5EF4-FFF2-40B4-BE49-F238E27FC236}">
                  <a16:creationId xmlns="" xmlns:a16="http://schemas.microsoft.com/office/drawing/2014/main" id="{D6392FD1-9045-48BB-93C2-0BEAD8050153}"/>
                </a:ext>
              </a:extLst>
            </p:cNvPr>
            <p:cNvSpPr/>
            <p:nvPr userDrawn="1"/>
          </p:nvSpPr>
          <p:spPr>
            <a:xfrm flipH="1">
              <a:off x="11304001" y="5703017"/>
              <a:ext cx="236156" cy="236156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Oval 146">
              <a:extLst>
                <a:ext uri="{FF2B5EF4-FFF2-40B4-BE49-F238E27FC236}">
                  <a16:creationId xmlns="" xmlns:a16="http://schemas.microsoft.com/office/drawing/2014/main" id="{74A5893B-84F8-48B5-A1E8-610605AB0C0D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0259403" y="5528905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Oval 147">
              <a:extLst>
                <a:ext uri="{FF2B5EF4-FFF2-40B4-BE49-F238E27FC236}">
                  <a16:creationId xmlns="" xmlns:a16="http://schemas.microsoft.com/office/drawing/2014/main" id="{017DEC8B-A91A-42CD-A61B-ABECDB443C1C}"/>
                </a:ext>
              </a:extLst>
            </p:cNvPr>
            <p:cNvSpPr/>
            <p:nvPr userDrawn="1"/>
          </p:nvSpPr>
          <p:spPr>
            <a:xfrm flipH="1">
              <a:off x="10291530" y="416373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Oval 148">
              <a:extLst>
                <a:ext uri="{FF2B5EF4-FFF2-40B4-BE49-F238E27FC236}">
                  <a16:creationId xmlns="" xmlns:a16="http://schemas.microsoft.com/office/drawing/2014/main" id="{6169EE61-E3F3-4AF1-8653-16D944AC2A4C}"/>
                </a:ext>
              </a:extLst>
            </p:cNvPr>
            <p:cNvSpPr/>
            <p:nvPr userDrawn="1"/>
          </p:nvSpPr>
          <p:spPr>
            <a:xfrm flipH="1">
              <a:off x="8727293" y="439521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Oval 149">
              <a:extLst>
                <a:ext uri="{FF2B5EF4-FFF2-40B4-BE49-F238E27FC236}">
                  <a16:creationId xmlns="" xmlns:a16="http://schemas.microsoft.com/office/drawing/2014/main" id="{32A5BDA8-87C7-4369-A70E-6CA51AD0ABB9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8752231" y="5636874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Oval 150">
              <a:extLst>
                <a:ext uri="{FF2B5EF4-FFF2-40B4-BE49-F238E27FC236}">
                  <a16:creationId xmlns="" xmlns:a16="http://schemas.microsoft.com/office/drawing/2014/main" id="{8FA253E1-5A05-458A-B2DB-1497A0F51A72}"/>
                </a:ext>
              </a:extLst>
            </p:cNvPr>
            <p:cNvSpPr/>
            <p:nvPr userDrawn="1"/>
          </p:nvSpPr>
          <p:spPr>
            <a:xfrm flipH="1">
              <a:off x="7222264" y="5692637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Oval 151">
              <a:extLst>
                <a:ext uri="{FF2B5EF4-FFF2-40B4-BE49-F238E27FC236}">
                  <a16:creationId xmlns="" xmlns:a16="http://schemas.microsoft.com/office/drawing/2014/main" id="{6A82F371-5327-441C-83EB-7FD884947BA9}"/>
                </a:ext>
              </a:extLst>
            </p:cNvPr>
            <p:cNvSpPr/>
            <p:nvPr userDrawn="1"/>
          </p:nvSpPr>
          <p:spPr>
            <a:xfrm flipH="1">
              <a:off x="4490190" y="607575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Oval 152">
              <a:extLst>
                <a:ext uri="{FF2B5EF4-FFF2-40B4-BE49-F238E27FC236}">
                  <a16:creationId xmlns="" xmlns:a16="http://schemas.microsoft.com/office/drawing/2014/main" id="{6D0D9368-C5CE-43B2-AC02-81744DFFF67C}"/>
                </a:ext>
              </a:extLst>
            </p:cNvPr>
            <p:cNvSpPr>
              <a:spLocks noChangeAspect="1"/>
            </p:cNvSpPr>
            <p:nvPr userDrawn="1"/>
          </p:nvSpPr>
          <p:spPr>
            <a:xfrm rot="682168" flipH="1">
              <a:off x="4340946" y="501355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Oval 153">
              <a:extLst>
                <a:ext uri="{FF2B5EF4-FFF2-40B4-BE49-F238E27FC236}">
                  <a16:creationId xmlns="" xmlns:a16="http://schemas.microsoft.com/office/drawing/2014/main" id="{0DF74E1D-370D-442F-BBAA-D960BE08419F}"/>
                </a:ext>
              </a:extLst>
            </p:cNvPr>
            <p:cNvSpPr/>
            <p:nvPr userDrawn="1"/>
          </p:nvSpPr>
          <p:spPr>
            <a:xfrm rot="738506" flipH="1">
              <a:off x="4400716" y="3821918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Oval 154">
              <a:extLst>
                <a:ext uri="{FF2B5EF4-FFF2-40B4-BE49-F238E27FC236}">
                  <a16:creationId xmlns="" xmlns:a16="http://schemas.microsoft.com/office/drawing/2014/main" id="{192EBC37-A56F-4DCF-8046-CCD35AFEF199}"/>
                </a:ext>
              </a:extLst>
            </p:cNvPr>
            <p:cNvSpPr/>
            <p:nvPr userDrawn="1"/>
          </p:nvSpPr>
          <p:spPr>
            <a:xfrm rot="20935587" flipH="1">
              <a:off x="5477100" y="490120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Oval 155">
              <a:extLst>
                <a:ext uri="{FF2B5EF4-FFF2-40B4-BE49-F238E27FC236}">
                  <a16:creationId xmlns="" xmlns:a16="http://schemas.microsoft.com/office/drawing/2014/main" id="{76BE6139-F9FD-4B62-BED5-C04A98F19700}"/>
                </a:ext>
              </a:extLst>
            </p:cNvPr>
            <p:cNvSpPr/>
            <p:nvPr userDrawn="1"/>
          </p:nvSpPr>
          <p:spPr>
            <a:xfrm flipH="1">
              <a:off x="7158420" y="4489676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Oval 156">
              <a:extLst>
                <a:ext uri="{FF2B5EF4-FFF2-40B4-BE49-F238E27FC236}">
                  <a16:creationId xmlns="" xmlns:a16="http://schemas.microsoft.com/office/drawing/2014/main" id="{E751D85A-A524-4910-B61D-3E1D10DB1F79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533834" y="314653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Oval 157">
              <a:extLst>
                <a:ext uri="{FF2B5EF4-FFF2-40B4-BE49-F238E27FC236}">
                  <a16:creationId xmlns="" xmlns:a16="http://schemas.microsoft.com/office/drawing/2014/main" id="{FB27D89B-5F87-4F01-ADC2-F41774A0CE35}"/>
                </a:ext>
              </a:extLst>
            </p:cNvPr>
            <p:cNvSpPr/>
            <p:nvPr userDrawn="1"/>
          </p:nvSpPr>
          <p:spPr>
            <a:xfrm flipH="1">
              <a:off x="2399072" y="3649393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Oval 158">
              <a:extLst>
                <a:ext uri="{FF2B5EF4-FFF2-40B4-BE49-F238E27FC236}">
                  <a16:creationId xmlns="" xmlns:a16="http://schemas.microsoft.com/office/drawing/2014/main" id="{ED270F7E-310A-4AC0-A3BE-8D7303B224D9}"/>
                </a:ext>
              </a:extLst>
            </p:cNvPr>
            <p:cNvSpPr/>
            <p:nvPr userDrawn="1"/>
          </p:nvSpPr>
          <p:spPr>
            <a:xfrm flipH="1">
              <a:off x="2162916" y="5027432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>
              <a:extLst>
                <a:ext uri="{FF2B5EF4-FFF2-40B4-BE49-F238E27FC236}">
                  <a16:creationId xmlns="" xmlns:a16="http://schemas.microsoft.com/office/drawing/2014/main" id="{D76AA8B9-E108-404F-AB2E-A91C556E1660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2865756" y="610509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>
              <a:extLst>
                <a:ext uri="{FF2B5EF4-FFF2-40B4-BE49-F238E27FC236}">
                  <a16:creationId xmlns="" xmlns:a16="http://schemas.microsoft.com/office/drawing/2014/main" id="{3B11DC06-FEB0-47F2-9896-E3228EDC5D14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11489475" y="4550799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Chord 161">
              <a:extLst>
                <a:ext uri="{FF2B5EF4-FFF2-40B4-BE49-F238E27FC236}">
                  <a16:creationId xmlns="" xmlns:a16="http://schemas.microsoft.com/office/drawing/2014/main" id="{164BA7C1-A6CD-4257-B87D-703B53F710A4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9919813" y="6746029"/>
              <a:ext cx="149392" cy="149392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Chord 162">
              <a:extLst>
                <a:ext uri="{FF2B5EF4-FFF2-40B4-BE49-F238E27FC236}">
                  <a16:creationId xmlns="" xmlns:a16="http://schemas.microsoft.com/office/drawing/2014/main" id="{F8B12F72-0FCF-4F5B-8CC0-E2D1C964BB5D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6151551" y="6717004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4" name="Straight Connector 163">
              <a:extLst>
                <a:ext uri="{FF2B5EF4-FFF2-40B4-BE49-F238E27FC236}">
                  <a16:creationId xmlns="" xmlns:a16="http://schemas.microsoft.com/office/drawing/2014/main" id="{4802769C-D9C1-4BE6-9398-C7049A9A6CE4}"/>
                </a:ext>
              </a:extLst>
            </p:cNvPr>
            <p:cNvCxnSpPr>
              <a:cxnSpLocks/>
              <a:stCxn id="162" idx="1"/>
              <a:endCxn id="150" idx="3"/>
            </p:cNvCxnSpPr>
            <p:nvPr userDrawn="1"/>
          </p:nvCxnSpPr>
          <p:spPr>
            <a:xfrm flipH="1" flipV="1">
              <a:off x="8879746" y="5764388"/>
              <a:ext cx="1040177" cy="106036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>
              <a:extLst>
                <a:ext uri="{FF2B5EF4-FFF2-40B4-BE49-F238E27FC236}">
                  <a16:creationId xmlns="" xmlns:a16="http://schemas.microsoft.com/office/drawing/2014/main" id="{F9021708-D294-4A2C-8E5D-81F2E2E6C893}"/>
                </a:ext>
              </a:extLst>
            </p:cNvPr>
            <p:cNvCxnSpPr>
              <a:cxnSpLocks/>
              <a:stCxn id="184" idx="6"/>
              <a:endCxn id="158" idx="6"/>
            </p:cNvCxnSpPr>
            <p:nvPr userDrawn="1"/>
          </p:nvCxnSpPr>
          <p:spPr>
            <a:xfrm>
              <a:off x="1249806" y="3691601"/>
              <a:ext cx="1149266" cy="698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>
              <a:extLst>
                <a:ext uri="{FF2B5EF4-FFF2-40B4-BE49-F238E27FC236}">
                  <a16:creationId xmlns="" xmlns:a16="http://schemas.microsoft.com/office/drawing/2014/main" id="{D551B6A5-E491-4F1C-8FFE-F56972DAA980}"/>
                </a:ext>
              </a:extLst>
            </p:cNvPr>
            <p:cNvCxnSpPr>
              <a:cxnSpLocks/>
              <a:stCxn id="181" idx="4"/>
              <a:endCxn id="187" idx="1"/>
            </p:cNvCxnSpPr>
            <p:nvPr userDrawn="1"/>
          </p:nvCxnSpPr>
          <p:spPr>
            <a:xfrm>
              <a:off x="181389" y="3694736"/>
              <a:ext cx="833340" cy="86259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Straight Connector 166">
              <a:extLst>
                <a:ext uri="{FF2B5EF4-FFF2-40B4-BE49-F238E27FC236}">
                  <a16:creationId xmlns="" xmlns:a16="http://schemas.microsoft.com/office/drawing/2014/main" id="{FF3D83DD-26DF-4E65-8316-A5CE359963B8}"/>
                </a:ext>
              </a:extLst>
            </p:cNvPr>
            <p:cNvCxnSpPr>
              <a:cxnSpLocks/>
              <a:stCxn id="187" idx="4"/>
              <a:endCxn id="186" idx="0"/>
            </p:cNvCxnSpPr>
            <p:nvPr userDrawn="1"/>
          </p:nvCxnSpPr>
          <p:spPr>
            <a:xfrm flipH="1">
              <a:off x="990250" y="4724846"/>
              <a:ext cx="93868" cy="726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Connector 167">
              <a:extLst>
                <a:ext uri="{FF2B5EF4-FFF2-40B4-BE49-F238E27FC236}">
                  <a16:creationId xmlns="" xmlns:a16="http://schemas.microsoft.com/office/drawing/2014/main" id="{715B13BE-94B4-4BAC-90E4-DE1DD061E339}"/>
                </a:ext>
              </a:extLst>
            </p:cNvPr>
            <p:cNvCxnSpPr>
              <a:cxnSpLocks/>
              <a:stCxn id="185" idx="3"/>
            </p:cNvCxnSpPr>
            <p:nvPr userDrawn="1"/>
          </p:nvCxnSpPr>
          <p:spPr>
            <a:xfrm flipH="1">
              <a:off x="994391" y="6664731"/>
              <a:ext cx="195332" cy="193269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>
              <a:extLst>
                <a:ext uri="{FF2B5EF4-FFF2-40B4-BE49-F238E27FC236}">
                  <a16:creationId xmlns="" xmlns:a16="http://schemas.microsoft.com/office/drawing/2014/main" id="{3D8A94D2-B5DF-46AE-8F07-89C75A8D49DD}"/>
                </a:ext>
              </a:extLst>
            </p:cNvPr>
            <p:cNvCxnSpPr>
              <a:cxnSpLocks/>
              <a:stCxn id="185" idx="0"/>
              <a:endCxn id="186" idx="4"/>
            </p:cNvCxnSpPr>
            <p:nvPr userDrawn="1"/>
          </p:nvCxnSpPr>
          <p:spPr>
            <a:xfrm flipH="1" flipV="1">
              <a:off x="990250" y="5745345"/>
              <a:ext cx="303555" cy="66811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Connector 169">
              <a:extLst>
                <a:ext uri="{FF2B5EF4-FFF2-40B4-BE49-F238E27FC236}">
                  <a16:creationId xmlns="" xmlns:a16="http://schemas.microsoft.com/office/drawing/2014/main" id="{F195AC21-3617-444E-9A01-1AAA2815269B}"/>
                </a:ext>
              </a:extLst>
            </p:cNvPr>
            <p:cNvCxnSpPr>
              <a:cxnSpLocks/>
              <a:stCxn id="195" idx="1"/>
              <a:endCxn id="181" idx="3"/>
            </p:cNvCxnSpPr>
            <p:nvPr userDrawn="1"/>
          </p:nvCxnSpPr>
          <p:spPr>
            <a:xfrm flipV="1">
              <a:off x="7025" y="3684478"/>
              <a:ext cx="62174" cy="10396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>
              <a:extLst>
                <a:ext uri="{FF2B5EF4-FFF2-40B4-BE49-F238E27FC236}">
                  <a16:creationId xmlns="" xmlns:a16="http://schemas.microsoft.com/office/drawing/2014/main" id="{205F6D37-5470-4028-9436-7209A75512E1}"/>
                </a:ext>
              </a:extLst>
            </p:cNvPr>
            <p:cNvCxnSpPr>
              <a:cxnSpLocks/>
              <a:stCxn id="186" idx="2"/>
              <a:endCxn id="195" idx="0"/>
            </p:cNvCxnSpPr>
            <p:nvPr userDrawn="1"/>
          </p:nvCxnSpPr>
          <p:spPr>
            <a:xfrm flipH="1" flipV="1">
              <a:off x="4947" y="4947737"/>
              <a:ext cx="838109" cy="65041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Connector 171">
              <a:extLst>
                <a:ext uri="{FF2B5EF4-FFF2-40B4-BE49-F238E27FC236}">
                  <a16:creationId xmlns="" xmlns:a16="http://schemas.microsoft.com/office/drawing/2014/main" id="{5382E231-E3E8-4E16-9000-D7655E2D376E}"/>
                </a:ext>
              </a:extLst>
            </p:cNvPr>
            <p:cNvCxnSpPr>
              <a:cxnSpLocks/>
              <a:stCxn id="185" idx="1"/>
            </p:cNvCxnSpPr>
            <p:nvPr userDrawn="1"/>
          </p:nvCxnSpPr>
          <p:spPr>
            <a:xfrm flipH="1">
              <a:off x="0" y="6456567"/>
              <a:ext cx="1189723" cy="1905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>
              <a:extLst>
                <a:ext uri="{FF2B5EF4-FFF2-40B4-BE49-F238E27FC236}">
                  <a16:creationId xmlns="" xmlns:a16="http://schemas.microsoft.com/office/drawing/2014/main" id="{FCA97133-B217-40DF-A1D2-2D165304B25E}"/>
                </a:ext>
              </a:extLst>
            </p:cNvPr>
            <p:cNvCxnSpPr>
              <a:cxnSpLocks/>
              <a:stCxn id="158" idx="1"/>
              <a:endCxn id="65" idx="0"/>
            </p:cNvCxnSpPr>
            <p:nvPr userDrawn="1"/>
          </p:nvCxnSpPr>
          <p:spPr>
            <a:xfrm flipV="1">
              <a:off x="2590343" y="2989715"/>
              <a:ext cx="770893" cy="69249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>
              <a:extLst>
                <a:ext uri="{FF2B5EF4-FFF2-40B4-BE49-F238E27FC236}">
                  <a16:creationId xmlns="" xmlns:a16="http://schemas.microsoft.com/office/drawing/2014/main" id="{6E149D75-E84A-4494-BFCB-51C292A77F56}"/>
                </a:ext>
              </a:extLst>
            </p:cNvPr>
            <p:cNvCxnSpPr>
              <a:cxnSpLocks/>
              <a:stCxn id="183" idx="6"/>
              <a:endCxn id="182" idx="2"/>
            </p:cNvCxnSpPr>
            <p:nvPr userDrawn="1"/>
          </p:nvCxnSpPr>
          <p:spPr>
            <a:xfrm>
              <a:off x="683818" y="2689233"/>
              <a:ext cx="1046792" cy="26097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>
              <a:extLst>
                <a:ext uri="{FF2B5EF4-FFF2-40B4-BE49-F238E27FC236}">
                  <a16:creationId xmlns="" xmlns:a16="http://schemas.microsoft.com/office/drawing/2014/main" id="{6F290C8B-C344-4CA5-9C78-976651E7C62E}"/>
                </a:ext>
              </a:extLst>
            </p:cNvPr>
            <p:cNvCxnSpPr>
              <a:cxnSpLocks/>
              <a:stCxn id="181" idx="7"/>
              <a:endCxn id="183" idx="3"/>
            </p:cNvCxnSpPr>
            <p:nvPr userDrawn="1"/>
          </p:nvCxnSpPr>
          <p:spPr>
            <a:xfrm flipV="1">
              <a:off x="206155" y="2793315"/>
              <a:ext cx="226387" cy="63057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>
              <a:extLst>
                <a:ext uri="{FF2B5EF4-FFF2-40B4-BE49-F238E27FC236}">
                  <a16:creationId xmlns="" xmlns:a16="http://schemas.microsoft.com/office/drawing/2014/main" id="{005B6568-DE50-4CA6-9732-D27F78215026}"/>
                </a:ext>
              </a:extLst>
            </p:cNvPr>
            <p:cNvCxnSpPr>
              <a:cxnSpLocks/>
              <a:stCxn id="181" idx="5"/>
              <a:endCxn id="184" idx="2"/>
            </p:cNvCxnSpPr>
            <p:nvPr userDrawn="1"/>
          </p:nvCxnSpPr>
          <p:spPr>
            <a:xfrm>
              <a:off x="267973" y="3622660"/>
              <a:ext cx="785574" cy="6894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>
              <a:extLst>
                <a:ext uri="{FF2B5EF4-FFF2-40B4-BE49-F238E27FC236}">
                  <a16:creationId xmlns="" xmlns:a16="http://schemas.microsoft.com/office/drawing/2014/main" id="{EA39E2CF-92C6-4465-85B1-50468F8B20D9}"/>
                </a:ext>
              </a:extLst>
            </p:cNvPr>
            <p:cNvCxnSpPr>
              <a:cxnSpLocks/>
              <a:stCxn id="182" idx="3"/>
              <a:endCxn id="184" idx="7"/>
            </p:cNvCxnSpPr>
            <p:nvPr userDrawn="1"/>
          </p:nvCxnSpPr>
          <p:spPr>
            <a:xfrm flipH="1">
              <a:off x="1221065" y="3059892"/>
              <a:ext cx="554979" cy="56232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>
              <a:extLst>
                <a:ext uri="{FF2B5EF4-FFF2-40B4-BE49-F238E27FC236}">
                  <a16:creationId xmlns="" xmlns:a16="http://schemas.microsoft.com/office/drawing/2014/main" id="{5E4972A8-F985-4732-81CD-07ECEEE6DC1C}"/>
                </a:ext>
              </a:extLst>
            </p:cNvPr>
            <p:cNvCxnSpPr>
              <a:cxnSpLocks/>
              <a:stCxn id="184" idx="4"/>
              <a:endCxn id="187" idx="0"/>
            </p:cNvCxnSpPr>
            <p:nvPr userDrawn="1"/>
          </p:nvCxnSpPr>
          <p:spPr>
            <a:xfrm flipH="1">
              <a:off x="1084118" y="3789730"/>
              <a:ext cx="67559" cy="738857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>
              <a:extLst>
                <a:ext uri="{FF2B5EF4-FFF2-40B4-BE49-F238E27FC236}">
                  <a16:creationId xmlns="" xmlns:a16="http://schemas.microsoft.com/office/drawing/2014/main" id="{613DAC1A-194E-4AAB-85F9-1456DF72A876}"/>
                </a:ext>
              </a:extLst>
            </p:cNvPr>
            <p:cNvCxnSpPr>
              <a:cxnSpLocks/>
              <a:stCxn id="160" idx="2"/>
              <a:endCxn id="185" idx="2"/>
            </p:cNvCxnSpPr>
            <p:nvPr userDrawn="1"/>
          </p:nvCxnSpPr>
          <p:spPr>
            <a:xfrm flipH="1">
              <a:off x="1146611" y="6179786"/>
              <a:ext cx="1868537" cy="38086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179">
              <a:extLst>
                <a:ext uri="{FF2B5EF4-FFF2-40B4-BE49-F238E27FC236}">
                  <a16:creationId xmlns="" xmlns:a16="http://schemas.microsoft.com/office/drawing/2014/main" id="{B825BC29-DEF3-41A7-BF53-FD9085FC4E61}"/>
                </a:ext>
              </a:extLst>
            </p:cNvPr>
            <p:cNvCxnSpPr>
              <a:cxnSpLocks/>
              <a:endCxn id="185" idx="5"/>
            </p:cNvCxnSpPr>
            <p:nvPr userDrawn="1"/>
          </p:nvCxnSpPr>
          <p:spPr>
            <a:xfrm flipH="1" flipV="1">
              <a:off x="1397887" y="6664731"/>
              <a:ext cx="704210" cy="27636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1" name="Oval 180">
              <a:extLst>
                <a:ext uri="{FF2B5EF4-FFF2-40B4-BE49-F238E27FC236}">
                  <a16:creationId xmlns="" xmlns:a16="http://schemas.microsoft.com/office/drawing/2014/main" id="{88CEC832-4F52-4CBB-9B58-CA81782A806E}"/>
                </a:ext>
              </a:extLst>
            </p:cNvPr>
            <p:cNvSpPr/>
            <p:nvPr userDrawn="1"/>
          </p:nvSpPr>
          <p:spPr>
            <a:xfrm rot="20563470">
              <a:off x="-9517" y="3406988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Oval 181">
              <a:extLst>
                <a:ext uri="{FF2B5EF4-FFF2-40B4-BE49-F238E27FC236}">
                  <a16:creationId xmlns="" xmlns:a16="http://schemas.microsoft.com/office/drawing/2014/main" id="{75123150-2F10-4BC4-914B-7927A0C1A3E6}"/>
                </a:ext>
              </a:extLst>
            </p:cNvPr>
            <p:cNvSpPr/>
            <p:nvPr userDrawn="1"/>
          </p:nvSpPr>
          <p:spPr>
            <a:xfrm>
              <a:off x="1730610" y="2795084"/>
              <a:ext cx="310242" cy="31024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Oval 182">
              <a:extLst>
                <a:ext uri="{FF2B5EF4-FFF2-40B4-BE49-F238E27FC236}">
                  <a16:creationId xmlns="" xmlns:a16="http://schemas.microsoft.com/office/drawing/2014/main" id="{523799C1-0503-4F71-B3FF-55AE5D3CD045}"/>
                </a:ext>
              </a:extLst>
            </p:cNvPr>
            <p:cNvSpPr/>
            <p:nvPr userDrawn="1"/>
          </p:nvSpPr>
          <p:spPr>
            <a:xfrm>
              <a:off x="389430" y="2542039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Oval 183">
              <a:extLst>
                <a:ext uri="{FF2B5EF4-FFF2-40B4-BE49-F238E27FC236}">
                  <a16:creationId xmlns="" xmlns:a16="http://schemas.microsoft.com/office/drawing/2014/main" id="{9919265B-C5BA-48EA-85C5-7968387D7843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053547" y="3593471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Oval 184">
              <a:extLst>
                <a:ext uri="{FF2B5EF4-FFF2-40B4-BE49-F238E27FC236}">
                  <a16:creationId xmlns="" xmlns:a16="http://schemas.microsoft.com/office/drawing/2014/main" id="{C21B4C3C-F660-4265-B3FA-A1CB00AFAB3F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1146611" y="6413455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Oval 185">
              <a:extLst>
                <a:ext uri="{FF2B5EF4-FFF2-40B4-BE49-F238E27FC236}">
                  <a16:creationId xmlns="" xmlns:a16="http://schemas.microsoft.com/office/drawing/2014/main" id="{642B8F1A-0768-470A-A68A-DD9E149866F1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843056" y="5450957"/>
              <a:ext cx="294388" cy="2943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Oval 186">
              <a:extLst>
                <a:ext uri="{FF2B5EF4-FFF2-40B4-BE49-F238E27FC236}">
                  <a16:creationId xmlns="" xmlns:a16="http://schemas.microsoft.com/office/drawing/2014/main" id="{7EF51067-F1C5-433F-8771-1BAFEAA1E36B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985988" y="4528587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8" name="Straight Connector 187">
              <a:extLst>
                <a:ext uri="{FF2B5EF4-FFF2-40B4-BE49-F238E27FC236}">
                  <a16:creationId xmlns="" xmlns:a16="http://schemas.microsoft.com/office/drawing/2014/main" id="{504EA11B-11BC-4159-82E0-D8D63F7F627C}"/>
                </a:ext>
              </a:extLst>
            </p:cNvPr>
            <p:cNvCxnSpPr>
              <a:cxnSpLocks/>
              <a:stCxn id="187" idx="3"/>
            </p:cNvCxnSpPr>
            <p:nvPr userDrawn="1"/>
          </p:nvCxnSpPr>
          <p:spPr>
            <a:xfrm flipH="1">
              <a:off x="125106" y="4696105"/>
              <a:ext cx="889623" cy="16285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>
              <a:extLst>
                <a:ext uri="{FF2B5EF4-FFF2-40B4-BE49-F238E27FC236}">
                  <a16:creationId xmlns="" xmlns:a16="http://schemas.microsoft.com/office/drawing/2014/main" id="{83DFA702-7AE3-4B71-BBEE-75FAEDDBE33C}"/>
                </a:ext>
              </a:extLst>
            </p:cNvPr>
            <p:cNvCxnSpPr>
              <a:cxnSpLocks/>
              <a:stCxn id="183" idx="4"/>
              <a:endCxn id="184" idx="1"/>
            </p:cNvCxnSpPr>
            <p:nvPr userDrawn="1"/>
          </p:nvCxnSpPr>
          <p:spPr>
            <a:xfrm>
              <a:off x="536624" y="2836427"/>
              <a:ext cx="545664" cy="78578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0" name="Oval 189">
              <a:extLst>
                <a:ext uri="{FF2B5EF4-FFF2-40B4-BE49-F238E27FC236}">
                  <a16:creationId xmlns="" xmlns:a16="http://schemas.microsoft.com/office/drawing/2014/main" id="{63AD05E3-9842-4CBB-A46A-59D354155606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972557" y="2874980"/>
              <a:ext cx="196259" cy="196259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1" name="Straight Connector 190">
              <a:extLst>
                <a:ext uri="{FF2B5EF4-FFF2-40B4-BE49-F238E27FC236}">
                  <a16:creationId xmlns="" xmlns:a16="http://schemas.microsoft.com/office/drawing/2014/main" id="{C6EE767E-47D9-42B0-8333-596DA589E780}"/>
                </a:ext>
              </a:extLst>
            </p:cNvPr>
            <p:cNvCxnSpPr>
              <a:cxnSpLocks/>
              <a:stCxn id="190" idx="3"/>
              <a:endCxn id="154" idx="0"/>
            </p:cNvCxnSpPr>
            <p:nvPr userDrawn="1"/>
          </p:nvCxnSpPr>
          <p:spPr>
            <a:xfrm flipH="1">
              <a:off x="4536645" y="3042498"/>
              <a:ext cx="464653" cy="781995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Straight Connector 191">
              <a:extLst>
                <a:ext uri="{FF2B5EF4-FFF2-40B4-BE49-F238E27FC236}">
                  <a16:creationId xmlns="" xmlns:a16="http://schemas.microsoft.com/office/drawing/2014/main" id="{BDD5FDA8-E86D-4328-978E-B577F68D00E6}"/>
                </a:ext>
              </a:extLst>
            </p:cNvPr>
            <p:cNvCxnSpPr>
              <a:cxnSpLocks/>
              <a:stCxn id="190" idx="2"/>
              <a:endCxn id="65" idx="6"/>
            </p:cNvCxnSpPr>
            <p:nvPr userDrawn="1"/>
          </p:nvCxnSpPr>
          <p:spPr>
            <a:xfrm flipH="1" flipV="1">
              <a:off x="3501498" y="2915999"/>
              <a:ext cx="1471059" cy="571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Straight Connector 192">
              <a:extLst>
                <a:ext uri="{FF2B5EF4-FFF2-40B4-BE49-F238E27FC236}">
                  <a16:creationId xmlns="" xmlns:a16="http://schemas.microsoft.com/office/drawing/2014/main" id="{EF264F46-E2D4-4A35-88F3-E43528E60738}"/>
                </a:ext>
              </a:extLst>
            </p:cNvPr>
            <p:cNvCxnSpPr>
              <a:cxnSpLocks/>
              <a:stCxn id="183" idx="7"/>
              <a:endCxn id="67" idx="1"/>
            </p:cNvCxnSpPr>
            <p:nvPr userDrawn="1"/>
          </p:nvCxnSpPr>
          <p:spPr>
            <a:xfrm flipV="1">
              <a:off x="640706" y="1905029"/>
              <a:ext cx="785344" cy="68012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Straight Connector 193">
              <a:extLst>
                <a:ext uri="{FF2B5EF4-FFF2-40B4-BE49-F238E27FC236}">
                  <a16:creationId xmlns="" xmlns:a16="http://schemas.microsoft.com/office/drawing/2014/main" id="{BEF86C4E-FD56-424C-91C5-659F17251E60}"/>
                </a:ext>
              </a:extLst>
            </p:cNvPr>
            <p:cNvCxnSpPr>
              <a:cxnSpLocks/>
              <a:endCxn id="183" idx="1"/>
            </p:cNvCxnSpPr>
            <p:nvPr userDrawn="1"/>
          </p:nvCxnSpPr>
          <p:spPr>
            <a:xfrm>
              <a:off x="-60734" y="2344833"/>
              <a:ext cx="493276" cy="24031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5" name="Chord 194">
              <a:extLst>
                <a:ext uri="{FF2B5EF4-FFF2-40B4-BE49-F238E27FC236}">
                  <a16:creationId xmlns="" xmlns:a16="http://schemas.microsoft.com/office/drawing/2014/main" id="{8E10AFBA-D486-47E0-892D-C0621A28346C}"/>
                </a:ext>
              </a:extLst>
            </p:cNvPr>
            <p:cNvSpPr>
              <a:spLocks noChangeAspect="1"/>
            </p:cNvSpPr>
            <p:nvPr userDrawn="1"/>
          </p:nvSpPr>
          <p:spPr>
            <a:xfrm rot="5400000" flipH="1">
              <a:off x="-98982" y="4723943"/>
              <a:ext cx="224088" cy="224088"/>
            </a:xfrm>
            <a:prstGeom prst="chord">
              <a:avLst>
                <a:gd name="adj1" fmla="val 10550803"/>
                <a:gd name="adj2" fmla="val 185318"/>
              </a:avLst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6" name="Straight Connector 195">
              <a:extLst>
                <a:ext uri="{FF2B5EF4-FFF2-40B4-BE49-F238E27FC236}">
                  <a16:creationId xmlns="" xmlns:a16="http://schemas.microsoft.com/office/drawing/2014/main" id="{AC5F7B71-AF61-44CB-B68A-1094F3A4CD64}"/>
                </a:ext>
              </a:extLst>
            </p:cNvPr>
            <p:cNvCxnSpPr>
              <a:cxnSpLocks/>
              <a:stCxn id="186" idx="3"/>
            </p:cNvCxnSpPr>
            <p:nvPr userDrawn="1"/>
          </p:nvCxnSpPr>
          <p:spPr>
            <a:xfrm flipH="1">
              <a:off x="0" y="5702233"/>
              <a:ext cx="886168" cy="56479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Straight Connector 196">
              <a:extLst>
                <a:ext uri="{FF2B5EF4-FFF2-40B4-BE49-F238E27FC236}">
                  <a16:creationId xmlns="" xmlns:a16="http://schemas.microsoft.com/office/drawing/2014/main" id="{E34C1EBA-2F51-4B30-AF42-24119CA1F182}"/>
                </a:ext>
              </a:extLst>
            </p:cNvPr>
            <p:cNvCxnSpPr>
              <a:cxnSpLocks/>
              <a:stCxn id="182" idx="6"/>
              <a:endCxn id="65" idx="1"/>
            </p:cNvCxnSpPr>
            <p:nvPr userDrawn="1"/>
          </p:nvCxnSpPr>
          <p:spPr>
            <a:xfrm flipV="1">
              <a:off x="2040852" y="2934851"/>
              <a:ext cx="1254476" cy="1535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Straight Connector 197">
              <a:extLst>
                <a:ext uri="{FF2B5EF4-FFF2-40B4-BE49-F238E27FC236}">
                  <a16:creationId xmlns="" xmlns:a16="http://schemas.microsoft.com/office/drawing/2014/main" id="{FEDBD39C-56B8-4FD6-94F8-400C2195705E}"/>
                </a:ext>
              </a:extLst>
            </p:cNvPr>
            <p:cNvCxnSpPr>
              <a:cxnSpLocks/>
              <a:stCxn id="182" idx="5"/>
              <a:endCxn id="158" idx="0"/>
            </p:cNvCxnSpPr>
            <p:nvPr userDrawn="1"/>
          </p:nvCxnSpPr>
          <p:spPr>
            <a:xfrm>
              <a:off x="1995418" y="3059892"/>
              <a:ext cx="515698" cy="58950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Straight Connector 198">
              <a:extLst>
                <a:ext uri="{FF2B5EF4-FFF2-40B4-BE49-F238E27FC236}">
                  <a16:creationId xmlns="" xmlns:a16="http://schemas.microsoft.com/office/drawing/2014/main" id="{4B66FE28-3335-400B-B888-92E14D0D41A1}"/>
                </a:ext>
              </a:extLst>
            </p:cNvPr>
            <p:cNvCxnSpPr>
              <a:cxnSpLocks/>
              <a:stCxn id="67" idx="0"/>
              <a:endCxn id="182" idx="0"/>
            </p:cNvCxnSpPr>
            <p:nvPr userDrawn="1"/>
          </p:nvCxnSpPr>
          <p:spPr>
            <a:xfrm>
              <a:off x="1505277" y="1937846"/>
              <a:ext cx="380454" cy="85723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Straight Connector 199">
              <a:extLst>
                <a:ext uri="{FF2B5EF4-FFF2-40B4-BE49-F238E27FC236}">
                  <a16:creationId xmlns="" xmlns:a16="http://schemas.microsoft.com/office/drawing/2014/main" id="{D1044C19-BC73-4D4E-BC23-E27F89EA45E7}"/>
                </a:ext>
              </a:extLst>
            </p:cNvPr>
            <p:cNvCxnSpPr>
              <a:cxnSpLocks/>
              <a:stCxn id="187" idx="5"/>
              <a:endCxn id="159" idx="7"/>
            </p:cNvCxnSpPr>
            <p:nvPr userDrawn="1"/>
          </p:nvCxnSpPr>
          <p:spPr>
            <a:xfrm>
              <a:off x="1153506" y="4696105"/>
              <a:ext cx="1042227" cy="364144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Straight Connector 200">
              <a:extLst>
                <a:ext uri="{FF2B5EF4-FFF2-40B4-BE49-F238E27FC236}">
                  <a16:creationId xmlns="" xmlns:a16="http://schemas.microsoft.com/office/drawing/2014/main" id="{1329B421-98C7-4788-99D4-A097B0871925}"/>
                </a:ext>
              </a:extLst>
            </p:cNvPr>
            <p:cNvCxnSpPr>
              <a:cxnSpLocks/>
              <a:stCxn id="154" idx="7"/>
              <a:endCxn id="65" idx="7"/>
            </p:cNvCxnSpPr>
            <p:nvPr userDrawn="1"/>
          </p:nvCxnSpPr>
          <p:spPr>
            <a:xfrm flipH="1" flipV="1">
              <a:off x="3446634" y="2981907"/>
              <a:ext cx="1005609" cy="85776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Straight Connector 201">
              <a:extLst>
                <a:ext uri="{FF2B5EF4-FFF2-40B4-BE49-F238E27FC236}">
                  <a16:creationId xmlns="" xmlns:a16="http://schemas.microsoft.com/office/drawing/2014/main" id="{AC69FF25-D33E-45F5-95E5-1491E9A7EBC8}"/>
                </a:ext>
              </a:extLst>
            </p:cNvPr>
            <p:cNvCxnSpPr>
              <a:cxnSpLocks/>
              <a:stCxn id="83" idx="7"/>
              <a:endCxn id="190" idx="0"/>
            </p:cNvCxnSpPr>
            <p:nvPr userDrawn="1"/>
          </p:nvCxnSpPr>
          <p:spPr>
            <a:xfrm>
              <a:off x="5065787" y="2247314"/>
              <a:ext cx="4900" cy="62766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Straight Connector 202">
              <a:extLst>
                <a:ext uri="{FF2B5EF4-FFF2-40B4-BE49-F238E27FC236}">
                  <a16:creationId xmlns="" xmlns:a16="http://schemas.microsoft.com/office/drawing/2014/main" id="{88301224-6582-41AD-8392-1DF584355ADD}"/>
                </a:ext>
              </a:extLst>
            </p:cNvPr>
            <p:cNvCxnSpPr>
              <a:cxnSpLocks/>
              <a:stCxn id="157" idx="7"/>
              <a:endCxn id="72" idx="0"/>
            </p:cNvCxnSpPr>
            <p:nvPr userDrawn="1"/>
          </p:nvCxnSpPr>
          <p:spPr>
            <a:xfrm flipH="1" flipV="1">
              <a:off x="6285610" y="2383792"/>
              <a:ext cx="270102" cy="78461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Straight Connector 203">
              <a:extLst>
                <a:ext uri="{FF2B5EF4-FFF2-40B4-BE49-F238E27FC236}">
                  <a16:creationId xmlns="" xmlns:a16="http://schemas.microsoft.com/office/drawing/2014/main" id="{DCEC9C97-C8BE-4AC0-B3F5-9CAF7D949A57}"/>
                </a:ext>
              </a:extLst>
            </p:cNvPr>
            <p:cNvCxnSpPr>
              <a:cxnSpLocks/>
              <a:stCxn id="157" idx="6"/>
              <a:endCxn id="190" idx="5"/>
            </p:cNvCxnSpPr>
            <p:nvPr userDrawn="1"/>
          </p:nvCxnSpPr>
          <p:spPr>
            <a:xfrm flipH="1" flipV="1">
              <a:off x="5140075" y="3042498"/>
              <a:ext cx="1393759" cy="1787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Straight Connector 204">
              <a:extLst>
                <a:ext uri="{FF2B5EF4-FFF2-40B4-BE49-F238E27FC236}">
                  <a16:creationId xmlns="" xmlns:a16="http://schemas.microsoft.com/office/drawing/2014/main" id="{6EADFCC7-1F53-480A-A801-15C2176BACDD}"/>
                </a:ext>
              </a:extLst>
            </p:cNvPr>
            <p:cNvCxnSpPr>
              <a:cxnSpLocks/>
              <a:stCxn id="73" idx="0"/>
              <a:endCxn id="157" idx="1"/>
            </p:cNvCxnSpPr>
            <p:nvPr userDrawn="1"/>
          </p:nvCxnSpPr>
          <p:spPr>
            <a:xfrm flipH="1">
              <a:off x="6661348" y="1834225"/>
              <a:ext cx="1076455" cy="1334183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Straight Connector 205">
              <a:extLst>
                <a:ext uri="{FF2B5EF4-FFF2-40B4-BE49-F238E27FC236}">
                  <a16:creationId xmlns="" xmlns:a16="http://schemas.microsoft.com/office/drawing/2014/main" id="{8EECDD7F-DF21-46C0-810A-BEB844A8388C}"/>
                </a:ext>
              </a:extLst>
            </p:cNvPr>
            <p:cNvCxnSpPr>
              <a:cxnSpLocks/>
              <a:stCxn id="213" idx="0"/>
              <a:endCxn id="212" idx="4"/>
            </p:cNvCxnSpPr>
            <p:nvPr userDrawn="1"/>
          </p:nvCxnSpPr>
          <p:spPr>
            <a:xfrm>
              <a:off x="9621563" y="3044363"/>
              <a:ext cx="760622" cy="316136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Straight Connector 206">
              <a:extLst>
                <a:ext uri="{FF2B5EF4-FFF2-40B4-BE49-F238E27FC236}">
                  <a16:creationId xmlns="" xmlns:a16="http://schemas.microsoft.com/office/drawing/2014/main" id="{B713C0A0-A238-4D87-8DF7-5ECFD403B2A7}"/>
                </a:ext>
              </a:extLst>
            </p:cNvPr>
            <p:cNvCxnSpPr>
              <a:cxnSpLocks/>
              <a:stCxn id="81" idx="0"/>
              <a:endCxn id="212" idx="5"/>
            </p:cNvCxnSpPr>
            <p:nvPr userDrawn="1"/>
          </p:nvCxnSpPr>
          <p:spPr>
            <a:xfrm>
              <a:off x="10349083" y="2680523"/>
              <a:ext cx="90128" cy="61593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Straight Connector 207">
              <a:extLst>
                <a:ext uri="{FF2B5EF4-FFF2-40B4-BE49-F238E27FC236}">
                  <a16:creationId xmlns="" xmlns:a16="http://schemas.microsoft.com/office/drawing/2014/main" id="{C179A7A2-26AC-4C11-B1B3-198E75B1EB92}"/>
                </a:ext>
              </a:extLst>
            </p:cNvPr>
            <p:cNvCxnSpPr>
              <a:cxnSpLocks/>
              <a:stCxn id="80" idx="0"/>
              <a:endCxn id="213" idx="6"/>
            </p:cNvCxnSpPr>
            <p:nvPr userDrawn="1"/>
          </p:nvCxnSpPr>
          <p:spPr>
            <a:xfrm>
              <a:off x="9306676" y="1739765"/>
              <a:ext cx="245878" cy="116196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>
              <a:extLst>
                <a:ext uri="{FF2B5EF4-FFF2-40B4-BE49-F238E27FC236}">
                  <a16:creationId xmlns="" xmlns:a16="http://schemas.microsoft.com/office/drawing/2014/main" id="{A7616C2A-1A9E-46BF-A054-0512C5601704}"/>
                </a:ext>
              </a:extLst>
            </p:cNvPr>
            <p:cNvCxnSpPr>
              <a:cxnSpLocks/>
              <a:stCxn id="157" idx="1"/>
              <a:endCxn id="214" idx="5"/>
            </p:cNvCxnSpPr>
            <p:nvPr userDrawn="1"/>
          </p:nvCxnSpPr>
          <p:spPr>
            <a:xfrm>
              <a:off x="6661348" y="3168408"/>
              <a:ext cx="1391015" cy="1902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>
              <a:extLst>
                <a:ext uri="{FF2B5EF4-FFF2-40B4-BE49-F238E27FC236}">
                  <a16:creationId xmlns="" xmlns:a16="http://schemas.microsoft.com/office/drawing/2014/main" id="{3EE51F03-6AC4-422F-8679-7DCC39B76190}"/>
                </a:ext>
              </a:extLst>
            </p:cNvPr>
            <p:cNvCxnSpPr>
              <a:cxnSpLocks/>
              <a:stCxn id="73" idx="0"/>
              <a:endCxn id="214" idx="5"/>
            </p:cNvCxnSpPr>
            <p:nvPr userDrawn="1"/>
          </p:nvCxnSpPr>
          <p:spPr>
            <a:xfrm>
              <a:off x="7737803" y="1834225"/>
              <a:ext cx="314560" cy="1353211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>
              <a:extLst>
                <a:ext uri="{FF2B5EF4-FFF2-40B4-BE49-F238E27FC236}">
                  <a16:creationId xmlns="" xmlns:a16="http://schemas.microsoft.com/office/drawing/2014/main" id="{8400C77B-42C1-4E00-AC17-C8B5F447B1E1}"/>
                </a:ext>
              </a:extLst>
            </p:cNvPr>
            <p:cNvCxnSpPr>
              <a:cxnSpLocks/>
              <a:stCxn id="214" idx="7"/>
              <a:endCxn id="213" idx="4"/>
            </p:cNvCxnSpPr>
            <p:nvPr userDrawn="1"/>
          </p:nvCxnSpPr>
          <p:spPr>
            <a:xfrm flipV="1">
              <a:off x="8152134" y="2970735"/>
              <a:ext cx="1257783" cy="251410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2" name="Oval 211">
              <a:extLst>
                <a:ext uri="{FF2B5EF4-FFF2-40B4-BE49-F238E27FC236}">
                  <a16:creationId xmlns="" xmlns:a16="http://schemas.microsoft.com/office/drawing/2014/main" id="{D07EA2FE-D711-49D4-A597-571160AB16D4}"/>
                </a:ext>
              </a:extLst>
            </p:cNvPr>
            <p:cNvSpPr/>
            <p:nvPr userDrawn="1"/>
          </p:nvSpPr>
          <p:spPr>
            <a:xfrm rot="17350916" flipV="1">
              <a:off x="10375964" y="3285269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Oval 212">
              <a:extLst>
                <a:ext uri="{FF2B5EF4-FFF2-40B4-BE49-F238E27FC236}">
                  <a16:creationId xmlns="" xmlns:a16="http://schemas.microsoft.com/office/drawing/2014/main" id="{EE63E045-C7F1-403D-8B61-608BEC3BFA98}"/>
                </a:ext>
              </a:extLst>
            </p:cNvPr>
            <p:cNvSpPr/>
            <p:nvPr userDrawn="1"/>
          </p:nvSpPr>
          <p:spPr>
            <a:xfrm rot="17350916" flipV="1">
              <a:off x="9403696" y="2895505"/>
              <a:ext cx="224088" cy="224088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Oval 213">
              <a:extLst>
                <a:ext uri="{FF2B5EF4-FFF2-40B4-BE49-F238E27FC236}">
                  <a16:creationId xmlns="" xmlns:a16="http://schemas.microsoft.com/office/drawing/2014/main" id="{33E72CB2-F8E7-49FD-871E-3D54E83CFEC5}"/>
                </a:ext>
              </a:extLst>
            </p:cNvPr>
            <p:cNvSpPr>
              <a:spLocks noChangeAspect="1"/>
            </p:cNvSpPr>
            <p:nvPr userDrawn="1"/>
          </p:nvSpPr>
          <p:spPr>
            <a:xfrm rot="17350916" flipV="1">
              <a:off x="8010198" y="3179980"/>
              <a:ext cx="149392" cy="149392"/>
            </a:xfrm>
            <a:prstGeom prst="ellips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15" name="Straight Connector 214">
              <a:extLst>
                <a:ext uri="{FF2B5EF4-FFF2-40B4-BE49-F238E27FC236}">
                  <a16:creationId xmlns="" xmlns:a16="http://schemas.microsoft.com/office/drawing/2014/main" id="{F989AFB3-B3FC-4155-9AD0-FE5F10BD1D10}"/>
                </a:ext>
              </a:extLst>
            </p:cNvPr>
            <p:cNvCxnSpPr>
              <a:cxnSpLocks/>
              <a:stCxn id="78" idx="0"/>
              <a:endCxn id="212" idx="7"/>
            </p:cNvCxnSpPr>
            <p:nvPr userDrawn="1"/>
          </p:nvCxnSpPr>
          <p:spPr>
            <a:xfrm flipH="1">
              <a:off x="10588868" y="2983008"/>
              <a:ext cx="1256853" cy="365508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>
              <a:extLst>
                <a:ext uri="{FF2B5EF4-FFF2-40B4-BE49-F238E27FC236}">
                  <a16:creationId xmlns="" xmlns:a16="http://schemas.microsoft.com/office/drawing/2014/main" id="{4492924D-891B-4445-896C-8ADFE6448A3A}"/>
                </a:ext>
              </a:extLst>
            </p:cNvPr>
            <p:cNvCxnSpPr>
              <a:cxnSpLocks/>
              <a:endCxn id="78" idx="7"/>
            </p:cNvCxnSpPr>
            <p:nvPr userDrawn="1"/>
          </p:nvCxnSpPr>
          <p:spPr>
            <a:xfrm flipH="1" flipV="1">
              <a:off x="11930123" y="2967834"/>
              <a:ext cx="291194" cy="286842"/>
            </a:xfrm>
            <a:prstGeom prst="line">
              <a:avLst/>
            </a:prstGeom>
            <a:grpFill/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9" name="Group 388">
            <a:extLst>
              <a:ext uri="{FF2B5EF4-FFF2-40B4-BE49-F238E27FC236}">
                <a16:creationId xmlns="" xmlns:a16="http://schemas.microsoft.com/office/drawing/2014/main" id="{646DA1A7-7190-4BA9-A8FB-8B1D9D609C1A}"/>
              </a:ext>
            </a:extLst>
          </p:cNvPr>
          <p:cNvGrpSpPr/>
          <p:nvPr userDrawn="1"/>
        </p:nvGrpSpPr>
        <p:grpSpPr>
          <a:xfrm>
            <a:off x="-21583" y="-72822"/>
            <a:ext cx="1975767" cy="1640244"/>
            <a:chOff x="-28777" y="-72822"/>
            <a:chExt cx="2634356" cy="1640244"/>
          </a:xfrm>
        </p:grpSpPr>
        <p:cxnSp>
          <p:nvCxnSpPr>
            <p:cNvPr id="218" name="Straight Connector 217">
              <a:extLst>
                <a:ext uri="{FF2B5EF4-FFF2-40B4-BE49-F238E27FC236}">
                  <a16:creationId xmlns="" xmlns:a16="http://schemas.microsoft.com/office/drawing/2014/main" id="{394A5143-CBA1-4121-99EA-B6A6C717E29B}"/>
                </a:ext>
              </a:extLst>
            </p:cNvPr>
            <p:cNvCxnSpPr>
              <a:cxnSpLocks/>
              <a:stCxn id="280" idx="7"/>
              <a:endCxn id="278" idx="2"/>
            </p:cNvCxnSpPr>
            <p:nvPr userDrawn="1"/>
          </p:nvCxnSpPr>
          <p:spPr>
            <a:xfrm rot="9888766" flipV="1">
              <a:off x="1208367" y="574276"/>
              <a:ext cx="600723" cy="59146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>
              <a:extLst>
                <a:ext uri="{FF2B5EF4-FFF2-40B4-BE49-F238E27FC236}">
                  <a16:creationId xmlns="" xmlns:a16="http://schemas.microsoft.com/office/drawing/2014/main" id="{F453E714-239D-4732-86F6-2455DA51FD07}"/>
                </a:ext>
              </a:extLst>
            </p:cNvPr>
            <p:cNvCxnSpPr>
              <a:cxnSpLocks/>
              <a:stCxn id="278" idx="4"/>
              <a:endCxn id="300" idx="1"/>
            </p:cNvCxnSpPr>
            <p:nvPr userDrawn="1"/>
          </p:nvCxnSpPr>
          <p:spPr>
            <a:xfrm rot="9888766">
              <a:off x="993831" y="798494"/>
              <a:ext cx="190127" cy="4560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>
              <a:extLst>
                <a:ext uri="{FF2B5EF4-FFF2-40B4-BE49-F238E27FC236}">
                  <a16:creationId xmlns="" xmlns:a16="http://schemas.microsoft.com/office/drawing/2014/main" id="{CB3942B7-63E3-4815-9F38-E61C1F1437B5}"/>
                </a:ext>
              </a:extLst>
            </p:cNvPr>
            <p:cNvCxnSpPr>
              <a:cxnSpLocks/>
              <a:stCxn id="283" idx="2"/>
              <a:endCxn id="298" idx="6"/>
            </p:cNvCxnSpPr>
            <p:nvPr userDrawn="1"/>
          </p:nvCxnSpPr>
          <p:spPr>
            <a:xfrm>
              <a:off x="356983" y="366234"/>
              <a:ext cx="472728" cy="1973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>
              <a:extLst>
                <a:ext uri="{FF2B5EF4-FFF2-40B4-BE49-F238E27FC236}">
                  <a16:creationId xmlns="" xmlns:a16="http://schemas.microsoft.com/office/drawing/2014/main" id="{5D6F6516-F567-449F-9A97-CD46F0D62E1A}"/>
                </a:ext>
              </a:extLst>
            </p:cNvPr>
            <p:cNvCxnSpPr>
              <a:cxnSpLocks/>
              <a:stCxn id="300" idx="5"/>
              <a:endCxn id="283" idx="1"/>
            </p:cNvCxnSpPr>
            <p:nvPr userDrawn="1"/>
          </p:nvCxnSpPr>
          <p:spPr>
            <a:xfrm flipH="1" flipV="1">
              <a:off x="352822" y="398664"/>
              <a:ext cx="537699" cy="40582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>
              <a:extLst>
                <a:ext uri="{FF2B5EF4-FFF2-40B4-BE49-F238E27FC236}">
                  <a16:creationId xmlns="" xmlns:a16="http://schemas.microsoft.com/office/drawing/2014/main" id="{7585D01B-FBC6-4E56-A48D-9C4E017FC7AE}"/>
                </a:ext>
              </a:extLst>
            </p:cNvPr>
            <p:cNvCxnSpPr>
              <a:cxnSpLocks/>
              <a:stCxn id="278" idx="5"/>
              <a:endCxn id="299" idx="1"/>
            </p:cNvCxnSpPr>
            <p:nvPr userDrawn="1"/>
          </p:nvCxnSpPr>
          <p:spPr>
            <a:xfrm rot="9888766">
              <a:off x="625773" y="865810"/>
              <a:ext cx="545961" cy="46081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>
              <a:extLst>
                <a:ext uri="{FF2B5EF4-FFF2-40B4-BE49-F238E27FC236}">
                  <a16:creationId xmlns="" xmlns:a16="http://schemas.microsoft.com/office/drawing/2014/main" id="{6787714C-4224-417A-AA99-E21095F46BF7}"/>
                </a:ext>
              </a:extLst>
            </p:cNvPr>
            <p:cNvCxnSpPr>
              <a:cxnSpLocks/>
              <a:stCxn id="283" idx="0"/>
              <a:endCxn id="299" idx="4"/>
            </p:cNvCxnSpPr>
            <p:nvPr userDrawn="1"/>
          </p:nvCxnSpPr>
          <p:spPr>
            <a:xfrm>
              <a:off x="326946" y="418653"/>
              <a:ext cx="217472" cy="48720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>
              <a:extLst>
                <a:ext uri="{FF2B5EF4-FFF2-40B4-BE49-F238E27FC236}">
                  <a16:creationId xmlns="" xmlns:a16="http://schemas.microsoft.com/office/drawing/2014/main" id="{F154B2B4-5347-4035-B42B-19D8005783D9}"/>
                </a:ext>
              </a:extLst>
            </p:cNvPr>
            <p:cNvCxnSpPr>
              <a:cxnSpLocks/>
              <a:stCxn id="300" idx="3"/>
              <a:endCxn id="298" idx="0"/>
            </p:cNvCxnSpPr>
            <p:nvPr userDrawn="1"/>
          </p:nvCxnSpPr>
          <p:spPr>
            <a:xfrm rot="9888766" flipH="1">
              <a:off x="900057" y="589344"/>
              <a:ext cx="6741" cy="2078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>
              <a:extLst>
                <a:ext uri="{FF2B5EF4-FFF2-40B4-BE49-F238E27FC236}">
                  <a16:creationId xmlns="" xmlns:a16="http://schemas.microsoft.com/office/drawing/2014/main" id="{3923734C-7685-48BB-9F00-0E8FBC1CBE3B}"/>
                </a:ext>
              </a:extLst>
            </p:cNvPr>
            <p:cNvCxnSpPr>
              <a:cxnSpLocks/>
              <a:stCxn id="278" idx="6"/>
              <a:endCxn id="287" idx="2"/>
            </p:cNvCxnSpPr>
            <p:nvPr userDrawn="1"/>
          </p:nvCxnSpPr>
          <p:spPr>
            <a:xfrm flipH="1" flipV="1">
              <a:off x="694963" y="1213621"/>
              <a:ext cx="532965" cy="639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>
              <a:extLst>
                <a:ext uri="{FF2B5EF4-FFF2-40B4-BE49-F238E27FC236}">
                  <a16:creationId xmlns="" xmlns:a16="http://schemas.microsoft.com/office/drawing/2014/main" id="{ADF22676-2528-409D-9F4A-DE964A8332A9}"/>
                </a:ext>
              </a:extLst>
            </p:cNvPr>
            <p:cNvCxnSpPr>
              <a:cxnSpLocks/>
              <a:stCxn id="283" idx="7"/>
              <a:endCxn id="285" idx="3"/>
            </p:cNvCxnSpPr>
            <p:nvPr userDrawn="1"/>
          </p:nvCxnSpPr>
          <p:spPr>
            <a:xfrm flipH="1">
              <a:off x="199571" y="414492"/>
              <a:ext cx="94946" cy="71437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>
              <a:extLst>
                <a:ext uri="{FF2B5EF4-FFF2-40B4-BE49-F238E27FC236}">
                  <a16:creationId xmlns="" xmlns:a16="http://schemas.microsoft.com/office/drawing/2014/main" id="{30032AED-995E-4E1E-A061-A59C21934E43}"/>
                </a:ext>
              </a:extLst>
            </p:cNvPr>
            <p:cNvCxnSpPr>
              <a:cxnSpLocks/>
              <a:stCxn id="300" idx="6"/>
              <a:endCxn id="299" idx="2"/>
            </p:cNvCxnSpPr>
            <p:nvPr userDrawn="1"/>
          </p:nvCxnSpPr>
          <p:spPr>
            <a:xfrm rot="9888766" flipV="1">
              <a:off x="569919" y="867396"/>
              <a:ext cx="325630" cy="150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>
              <a:extLst>
                <a:ext uri="{FF2B5EF4-FFF2-40B4-BE49-F238E27FC236}">
                  <a16:creationId xmlns="" xmlns:a16="http://schemas.microsoft.com/office/drawing/2014/main" id="{C4237091-745C-45D6-B633-F5946211842D}"/>
                </a:ext>
              </a:extLst>
            </p:cNvPr>
            <p:cNvCxnSpPr>
              <a:cxnSpLocks/>
              <a:stCxn id="282" idx="0"/>
              <a:endCxn id="298" idx="4"/>
            </p:cNvCxnSpPr>
            <p:nvPr userDrawn="1"/>
          </p:nvCxnSpPr>
          <p:spPr>
            <a:xfrm>
              <a:off x="809265" y="86803"/>
              <a:ext cx="48947" cy="42704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>
              <a:extLst>
                <a:ext uri="{FF2B5EF4-FFF2-40B4-BE49-F238E27FC236}">
                  <a16:creationId xmlns="" xmlns:a16="http://schemas.microsoft.com/office/drawing/2014/main" id="{35F946B6-EE6E-4F2C-9ECA-B67161D2BB9B}"/>
                </a:ext>
              </a:extLst>
            </p:cNvPr>
            <p:cNvCxnSpPr>
              <a:cxnSpLocks/>
              <a:stCxn id="299" idx="6"/>
              <a:endCxn id="285" idx="2"/>
            </p:cNvCxnSpPr>
            <p:nvPr userDrawn="1"/>
          </p:nvCxnSpPr>
          <p:spPr>
            <a:xfrm rot="9888766" flipV="1">
              <a:off x="195812" y="982956"/>
              <a:ext cx="352331" cy="12652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>
              <a:extLst>
                <a:ext uri="{FF2B5EF4-FFF2-40B4-BE49-F238E27FC236}">
                  <a16:creationId xmlns="" xmlns:a16="http://schemas.microsoft.com/office/drawing/2014/main" id="{E3C68231-6833-4A71-8D70-2FDA785E75BD}"/>
                </a:ext>
              </a:extLst>
            </p:cNvPr>
            <p:cNvCxnSpPr>
              <a:cxnSpLocks/>
              <a:stCxn id="284" idx="0"/>
              <a:endCxn id="285" idx="4"/>
            </p:cNvCxnSpPr>
            <p:nvPr userDrawn="1"/>
          </p:nvCxnSpPr>
          <p:spPr>
            <a:xfrm>
              <a:off x="19075" y="733170"/>
              <a:ext cx="149723" cy="39175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Straight Connector 230">
              <a:extLst>
                <a:ext uri="{FF2B5EF4-FFF2-40B4-BE49-F238E27FC236}">
                  <a16:creationId xmlns="" xmlns:a16="http://schemas.microsoft.com/office/drawing/2014/main" id="{CD9CD7D0-0695-45E6-A5B2-E61BCA117D51}"/>
                </a:ext>
              </a:extLst>
            </p:cNvPr>
            <p:cNvCxnSpPr>
              <a:cxnSpLocks/>
              <a:stCxn id="287" idx="1"/>
              <a:endCxn id="285" idx="5"/>
            </p:cNvCxnSpPr>
            <p:nvPr userDrawn="1"/>
          </p:nvCxnSpPr>
          <p:spPr>
            <a:xfrm flipH="1" flipV="1">
              <a:off x="144246" y="1143887"/>
              <a:ext cx="548085" cy="9025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Straight Connector 231">
              <a:extLst>
                <a:ext uri="{FF2B5EF4-FFF2-40B4-BE49-F238E27FC236}">
                  <a16:creationId xmlns="" xmlns:a16="http://schemas.microsoft.com/office/drawing/2014/main" id="{2C75D059-62E1-441B-AA8C-810C3F290BB0}"/>
                </a:ext>
              </a:extLst>
            </p:cNvPr>
            <p:cNvCxnSpPr>
              <a:cxnSpLocks/>
              <a:stCxn id="287" idx="7"/>
              <a:endCxn id="286" idx="3"/>
            </p:cNvCxnSpPr>
            <p:nvPr userDrawn="1"/>
          </p:nvCxnSpPr>
          <p:spPr>
            <a:xfrm flipH="1">
              <a:off x="408479" y="1244149"/>
              <a:ext cx="246968" cy="24756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Straight Connector 232">
              <a:extLst>
                <a:ext uri="{FF2B5EF4-FFF2-40B4-BE49-F238E27FC236}">
                  <a16:creationId xmlns="" xmlns:a16="http://schemas.microsoft.com/office/drawing/2014/main" id="{375847E8-F74B-4C15-A19B-2E1883A8786C}"/>
                </a:ext>
              </a:extLst>
            </p:cNvPr>
            <p:cNvCxnSpPr>
              <a:cxnSpLocks/>
              <a:stCxn id="286" idx="5"/>
              <a:endCxn id="285" idx="1"/>
            </p:cNvCxnSpPr>
            <p:nvPr userDrawn="1"/>
          </p:nvCxnSpPr>
          <p:spPr>
            <a:xfrm flipH="1" flipV="1">
              <a:off x="214589" y="1184194"/>
              <a:ext cx="138565" cy="3225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Straight Connector 234">
              <a:extLst>
                <a:ext uri="{FF2B5EF4-FFF2-40B4-BE49-F238E27FC236}">
                  <a16:creationId xmlns="" xmlns:a16="http://schemas.microsoft.com/office/drawing/2014/main" id="{1221C30D-171B-4371-B698-14C5B603E0BA}"/>
                </a:ext>
              </a:extLst>
            </p:cNvPr>
            <p:cNvCxnSpPr>
              <a:cxnSpLocks/>
              <a:stCxn id="286" idx="6"/>
            </p:cNvCxnSpPr>
            <p:nvPr userDrawn="1"/>
          </p:nvCxnSpPr>
          <p:spPr>
            <a:xfrm flipH="1" flipV="1">
              <a:off x="-21567" y="1483634"/>
              <a:ext cx="370772" cy="5387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>
              <a:extLst>
                <a:ext uri="{FF2B5EF4-FFF2-40B4-BE49-F238E27FC236}">
                  <a16:creationId xmlns="" xmlns:a16="http://schemas.microsoft.com/office/drawing/2014/main" id="{65C46142-6B2F-4CA6-81BF-4CF154E4B796}"/>
                </a:ext>
              </a:extLst>
            </p:cNvPr>
            <p:cNvCxnSpPr>
              <a:cxnSpLocks/>
              <a:stCxn id="279" idx="0"/>
              <a:endCxn id="278" idx="3"/>
            </p:cNvCxnSpPr>
            <p:nvPr userDrawn="1"/>
          </p:nvCxnSpPr>
          <p:spPr>
            <a:xfrm rot="9888766" flipV="1">
              <a:off x="1186271" y="581266"/>
              <a:ext cx="157054" cy="6253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>
              <a:extLst>
                <a:ext uri="{FF2B5EF4-FFF2-40B4-BE49-F238E27FC236}">
                  <a16:creationId xmlns="" xmlns:a16="http://schemas.microsoft.com/office/drawing/2014/main" id="{CA91E332-097F-4A3F-92A9-B008B6704173}"/>
                </a:ext>
              </a:extLst>
            </p:cNvPr>
            <p:cNvCxnSpPr>
              <a:cxnSpLocks/>
              <a:stCxn id="298" idx="2"/>
              <a:endCxn id="279" idx="6"/>
            </p:cNvCxnSpPr>
            <p:nvPr userDrawn="1"/>
          </p:nvCxnSpPr>
          <p:spPr>
            <a:xfrm rot="9888766" flipH="1" flipV="1">
              <a:off x="913060" y="503264"/>
              <a:ext cx="288080" cy="774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>
              <a:extLst>
                <a:ext uri="{FF2B5EF4-FFF2-40B4-BE49-F238E27FC236}">
                  <a16:creationId xmlns="" xmlns:a16="http://schemas.microsoft.com/office/drawing/2014/main" id="{247D6126-2DE2-4400-B610-DB321D279158}"/>
                </a:ext>
              </a:extLst>
            </p:cNvPr>
            <p:cNvCxnSpPr>
              <a:cxnSpLocks/>
              <a:stCxn id="282" idx="1"/>
              <a:endCxn id="279" idx="5"/>
            </p:cNvCxnSpPr>
            <p:nvPr userDrawn="1"/>
          </p:nvCxnSpPr>
          <p:spPr>
            <a:xfrm>
              <a:off x="833817" y="67836"/>
              <a:ext cx="376592" cy="4413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>
              <a:extLst>
                <a:ext uri="{FF2B5EF4-FFF2-40B4-BE49-F238E27FC236}">
                  <a16:creationId xmlns="" xmlns:a16="http://schemas.microsoft.com/office/drawing/2014/main" id="{C9592472-BB1F-4C9A-8536-E5BB23B65E41}"/>
                </a:ext>
              </a:extLst>
            </p:cNvPr>
            <p:cNvCxnSpPr>
              <a:cxnSpLocks/>
              <a:stCxn id="281" idx="7"/>
              <a:endCxn id="279" idx="3"/>
            </p:cNvCxnSpPr>
            <p:nvPr userDrawn="1"/>
          </p:nvCxnSpPr>
          <p:spPr>
            <a:xfrm flipH="1">
              <a:off x="1268714" y="-22350"/>
              <a:ext cx="275423" cy="5156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>
              <a:extLst>
                <a:ext uri="{FF2B5EF4-FFF2-40B4-BE49-F238E27FC236}">
                  <a16:creationId xmlns="" xmlns:a16="http://schemas.microsoft.com/office/drawing/2014/main" id="{04BA2BB1-C93B-460F-BE41-2B0712A935F3}"/>
                </a:ext>
              </a:extLst>
            </p:cNvPr>
            <p:cNvCxnSpPr>
              <a:cxnSpLocks/>
              <a:stCxn id="280" idx="6"/>
              <a:endCxn id="279" idx="2"/>
            </p:cNvCxnSpPr>
            <p:nvPr userDrawn="1"/>
          </p:nvCxnSpPr>
          <p:spPr>
            <a:xfrm rot="9888766">
              <a:off x="1290967" y="464377"/>
              <a:ext cx="408926" cy="7180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>
              <a:extLst>
                <a:ext uri="{FF2B5EF4-FFF2-40B4-BE49-F238E27FC236}">
                  <a16:creationId xmlns="" xmlns:a16="http://schemas.microsoft.com/office/drawing/2014/main" id="{54D5749A-ECD2-4129-AFF1-9EE593DEEA28}"/>
                </a:ext>
              </a:extLst>
            </p:cNvPr>
            <p:cNvCxnSpPr>
              <a:cxnSpLocks/>
              <a:stCxn id="303" idx="7"/>
              <a:endCxn id="280" idx="3"/>
            </p:cNvCxnSpPr>
            <p:nvPr userDrawn="1"/>
          </p:nvCxnSpPr>
          <p:spPr>
            <a:xfrm flipH="1">
              <a:off x="1761433" y="90002"/>
              <a:ext cx="398513" cy="345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>
              <a:extLst>
                <a:ext uri="{FF2B5EF4-FFF2-40B4-BE49-F238E27FC236}">
                  <a16:creationId xmlns="" xmlns:a16="http://schemas.microsoft.com/office/drawing/2014/main" id="{E4C6BB8F-257A-42C3-8B2D-13F066E42367}"/>
                </a:ext>
              </a:extLst>
            </p:cNvPr>
            <p:cNvCxnSpPr>
              <a:cxnSpLocks/>
              <a:stCxn id="303" idx="6"/>
              <a:endCxn id="281" idx="2"/>
            </p:cNvCxnSpPr>
            <p:nvPr userDrawn="1"/>
          </p:nvCxnSpPr>
          <p:spPr>
            <a:xfrm flipH="1" flipV="1">
              <a:off x="1583653" y="-52878"/>
              <a:ext cx="563649" cy="1265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>
              <a:extLst>
                <a:ext uri="{FF2B5EF4-FFF2-40B4-BE49-F238E27FC236}">
                  <a16:creationId xmlns="" xmlns:a16="http://schemas.microsoft.com/office/drawing/2014/main" id="{FBBFDC4B-E2FD-4844-9829-EBA3AE3EC2B9}"/>
                </a:ext>
              </a:extLst>
            </p:cNvPr>
            <p:cNvCxnSpPr>
              <a:cxnSpLocks/>
              <a:stCxn id="303" idx="4"/>
            </p:cNvCxnSpPr>
            <p:nvPr userDrawn="1"/>
          </p:nvCxnSpPr>
          <p:spPr>
            <a:xfrm flipH="1" flipV="1">
              <a:off x="2122026" y="-9110"/>
              <a:ext cx="44276" cy="4958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>
              <a:extLst>
                <a:ext uri="{FF2B5EF4-FFF2-40B4-BE49-F238E27FC236}">
                  <a16:creationId xmlns="" xmlns:a16="http://schemas.microsoft.com/office/drawing/2014/main" id="{7DC0385F-D2FD-4678-BEF8-3A03E4C6EBE6}"/>
                </a:ext>
              </a:extLst>
            </p:cNvPr>
            <p:cNvCxnSpPr>
              <a:cxnSpLocks/>
              <a:stCxn id="281" idx="6"/>
              <a:endCxn id="282" idx="2"/>
            </p:cNvCxnSpPr>
            <p:nvPr userDrawn="1"/>
          </p:nvCxnSpPr>
          <p:spPr>
            <a:xfrm flipH="1">
              <a:off x="837766" y="-38718"/>
              <a:ext cx="693727" cy="757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>
              <a:extLst>
                <a:ext uri="{FF2B5EF4-FFF2-40B4-BE49-F238E27FC236}">
                  <a16:creationId xmlns="" xmlns:a16="http://schemas.microsoft.com/office/drawing/2014/main" id="{A786C3D5-40F9-4F0B-A768-22A2B81FDEC8}"/>
                </a:ext>
              </a:extLst>
            </p:cNvPr>
            <p:cNvCxnSpPr>
              <a:cxnSpLocks/>
              <a:stCxn id="282" idx="6"/>
              <a:endCxn id="283" idx="3"/>
            </p:cNvCxnSpPr>
            <p:nvPr userDrawn="1"/>
          </p:nvCxnSpPr>
          <p:spPr>
            <a:xfrm flipH="1">
              <a:off x="336994" y="58302"/>
              <a:ext cx="422531" cy="2820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>
              <a:extLst>
                <a:ext uri="{FF2B5EF4-FFF2-40B4-BE49-F238E27FC236}">
                  <a16:creationId xmlns="" xmlns:a16="http://schemas.microsoft.com/office/drawing/2014/main" id="{D30D4FBD-D105-42FC-BE6A-07DF2BFA642A}"/>
                </a:ext>
              </a:extLst>
            </p:cNvPr>
            <p:cNvCxnSpPr>
              <a:cxnSpLocks/>
              <a:stCxn id="284" idx="2"/>
              <a:endCxn id="283" idx="6"/>
            </p:cNvCxnSpPr>
            <p:nvPr userDrawn="1"/>
          </p:nvCxnSpPr>
          <p:spPr>
            <a:xfrm flipV="1">
              <a:off x="38075" y="388616"/>
              <a:ext cx="236453" cy="3113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>
              <a:extLst>
                <a:ext uri="{FF2B5EF4-FFF2-40B4-BE49-F238E27FC236}">
                  <a16:creationId xmlns="" xmlns:a16="http://schemas.microsoft.com/office/drawing/2014/main" id="{08314A49-292C-43CA-8DA3-4383C9B7580F}"/>
                </a:ext>
              </a:extLst>
            </p:cNvPr>
            <p:cNvCxnSpPr>
              <a:cxnSpLocks/>
              <a:endCxn id="283" idx="5"/>
            </p:cNvCxnSpPr>
            <p:nvPr userDrawn="1"/>
          </p:nvCxnSpPr>
          <p:spPr>
            <a:xfrm>
              <a:off x="-6090" y="281927"/>
              <a:ext cx="284779" cy="7426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>
              <a:extLst>
                <a:ext uri="{FF2B5EF4-FFF2-40B4-BE49-F238E27FC236}">
                  <a16:creationId xmlns="" xmlns:a16="http://schemas.microsoft.com/office/drawing/2014/main" id="{7E2458C0-183C-442C-9C75-9B7C2F950B05}"/>
                </a:ext>
              </a:extLst>
            </p:cNvPr>
            <p:cNvCxnSpPr>
              <a:cxnSpLocks/>
              <a:endCxn id="283" idx="3"/>
            </p:cNvCxnSpPr>
            <p:nvPr userDrawn="1"/>
          </p:nvCxnSpPr>
          <p:spPr>
            <a:xfrm flipH="1">
              <a:off x="336994" y="-23344"/>
              <a:ext cx="68920" cy="3637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>
              <a:extLst>
                <a:ext uri="{FF2B5EF4-FFF2-40B4-BE49-F238E27FC236}">
                  <a16:creationId xmlns="" xmlns:a16="http://schemas.microsoft.com/office/drawing/2014/main" id="{C457C0DE-7369-4939-AE61-35C8EC8AD536}"/>
                </a:ext>
              </a:extLst>
            </p:cNvPr>
            <p:cNvCxnSpPr>
              <a:cxnSpLocks/>
              <a:stCxn id="287" idx="4"/>
              <a:endCxn id="299" idx="0"/>
            </p:cNvCxnSpPr>
            <p:nvPr userDrawn="1"/>
          </p:nvCxnSpPr>
          <p:spPr>
            <a:xfrm flipH="1" flipV="1">
              <a:off x="558578" y="958015"/>
              <a:ext cx="103225" cy="23660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>
              <a:extLst>
                <a:ext uri="{FF2B5EF4-FFF2-40B4-BE49-F238E27FC236}">
                  <a16:creationId xmlns="" xmlns:a16="http://schemas.microsoft.com/office/drawing/2014/main" id="{680A36FD-6073-41BD-8BD9-7DECEA858447}"/>
                </a:ext>
              </a:extLst>
            </p:cNvPr>
            <p:cNvCxnSpPr>
              <a:cxnSpLocks/>
              <a:endCxn id="285" idx="6"/>
            </p:cNvCxnSpPr>
            <p:nvPr userDrawn="1"/>
          </p:nvCxnSpPr>
          <p:spPr>
            <a:xfrm>
              <a:off x="-16940" y="1146159"/>
              <a:ext cx="157237" cy="2850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4" name="Straight Connector 273">
              <a:extLst>
                <a:ext uri="{FF2B5EF4-FFF2-40B4-BE49-F238E27FC236}">
                  <a16:creationId xmlns="" xmlns:a16="http://schemas.microsoft.com/office/drawing/2014/main" id="{BC654C56-3254-4D40-B16A-13CEF6C10B21}"/>
                </a:ext>
              </a:extLst>
            </p:cNvPr>
            <p:cNvCxnSpPr>
              <a:cxnSpLocks/>
              <a:stCxn id="285" idx="7"/>
            </p:cNvCxnSpPr>
            <p:nvPr userDrawn="1"/>
          </p:nvCxnSpPr>
          <p:spPr>
            <a:xfrm flipH="1">
              <a:off x="-28777" y="1199212"/>
              <a:ext cx="188041" cy="2120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8" name="Oval 277">
              <a:extLst>
                <a:ext uri="{FF2B5EF4-FFF2-40B4-BE49-F238E27FC236}">
                  <a16:creationId xmlns="" xmlns:a16="http://schemas.microsoft.com/office/drawing/2014/main" id="{A9B35DA0-3C6A-4F32-BF5A-8CCF63CDEB94}"/>
                </a:ext>
              </a:extLst>
            </p:cNvPr>
            <p:cNvSpPr/>
            <p:nvPr userDrawn="1"/>
          </p:nvSpPr>
          <p:spPr>
            <a:xfrm rot="8852236">
              <a:off x="1221594" y="1215323"/>
              <a:ext cx="81073" cy="8107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9" name="Oval 278">
              <a:extLst>
                <a:ext uri="{FF2B5EF4-FFF2-40B4-BE49-F238E27FC236}">
                  <a16:creationId xmlns="" xmlns:a16="http://schemas.microsoft.com/office/drawing/2014/main" id="{02340CA7-0628-47E8-9E85-4E04EE0B260A}"/>
                </a:ext>
              </a:extLst>
            </p:cNvPr>
            <p:cNvSpPr/>
            <p:nvPr userDrawn="1"/>
          </p:nvSpPr>
          <p:spPr>
            <a:xfrm rot="9888766">
              <a:off x="1204756" y="487667"/>
              <a:ext cx="85439" cy="8543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0" name="Oval 279">
              <a:extLst>
                <a:ext uri="{FF2B5EF4-FFF2-40B4-BE49-F238E27FC236}">
                  <a16:creationId xmlns="" xmlns:a16="http://schemas.microsoft.com/office/drawing/2014/main" id="{62209704-3AD7-43C9-B59C-9E551D89EC06}"/>
                </a:ext>
              </a:extLst>
            </p:cNvPr>
            <p:cNvSpPr/>
            <p:nvPr userDrawn="1"/>
          </p:nvSpPr>
          <p:spPr>
            <a:xfrm rot="9888766">
              <a:off x="1700743" y="430210"/>
              <a:ext cx="81073" cy="8107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1" name="Oval 280">
              <a:extLst>
                <a:ext uri="{FF2B5EF4-FFF2-40B4-BE49-F238E27FC236}">
                  <a16:creationId xmlns="" xmlns:a16="http://schemas.microsoft.com/office/drawing/2014/main" id="{77EE959B-90F5-419A-8805-02FF8AB0F221}"/>
                </a:ext>
              </a:extLst>
            </p:cNvPr>
            <p:cNvSpPr>
              <a:spLocks noChangeAspect="1"/>
            </p:cNvSpPr>
            <p:nvPr userDrawn="1"/>
          </p:nvSpPr>
          <p:spPr>
            <a:xfrm rot="9888766">
              <a:off x="1530549" y="-72822"/>
              <a:ext cx="54048" cy="540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2" name="Oval 281">
              <a:extLst>
                <a:ext uri="{FF2B5EF4-FFF2-40B4-BE49-F238E27FC236}">
                  <a16:creationId xmlns="" xmlns:a16="http://schemas.microsoft.com/office/drawing/2014/main" id="{7424944D-B01E-453B-A636-EB7220C0F04D}"/>
                </a:ext>
              </a:extLst>
            </p:cNvPr>
            <p:cNvSpPr>
              <a:spLocks noChangeAspect="1"/>
            </p:cNvSpPr>
            <p:nvPr userDrawn="1"/>
          </p:nvSpPr>
          <p:spPr>
            <a:xfrm rot="9888766">
              <a:off x="758109" y="7146"/>
              <a:ext cx="81073" cy="8107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3" name="Oval 282">
              <a:extLst>
                <a:ext uri="{FF2B5EF4-FFF2-40B4-BE49-F238E27FC236}">
                  <a16:creationId xmlns="" xmlns:a16="http://schemas.microsoft.com/office/drawing/2014/main" id="{5B70598B-2AD1-43CC-879E-434D630DD09A}"/>
                </a:ext>
              </a:extLst>
            </p:cNvPr>
            <p:cNvSpPr/>
            <p:nvPr userDrawn="1"/>
          </p:nvSpPr>
          <p:spPr>
            <a:xfrm rot="9888766">
              <a:off x="273036" y="334706"/>
              <a:ext cx="85439" cy="8543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4" name="Oval 283">
              <a:extLst>
                <a:ext uri="{FF2B5EF4-FFF2-40B4-BE49-F238E27FC236}">
                  <a16:creationId xmlns="" xmlns:a16="http://schemas.microsoft.com/office/drawing/2014/main" id="{4777D0F8-2F6F-4212-8F64-0D043E36EF88}"/>
                </a:ext>
              </a:extLst>
            </p:cNvPr>
            <p:cNvSpPr>
              <a:spLocks noChangeAspect="1"/>
            </p:cNvSpPr>
            <p:nvPr userDrawn="1"/>
          </p:nvSpPr>
          <p:spPr>
            <a:xfrm rot="9888766">
              <a:off x="-15029" y="680066"/>
              <a:ext cx="54048" cy="540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5" name="Oval 284">
              <a:extLst>
                <a:ext uri="{FF2B5EF4-FFF2-40B4-BE49-F238E27FC236}">
                  <a16:creationId xmlns="" xmlns:a16="http://schemas.microsoft.com/office/drawing/2014/main" id="{7B27A0DD-9073-4D73-A27F-D2CD8DDA10BE}"/>
                </a:ext>
              </a:extLst>
            </p:cNvPr>
            <p:cNvSpPr/>
            <p:nvPr userDrawn="1"/>
          </p:nvSpPr>
          <p:spPr>
            <a:xfrm rot="9888766">
              <a:off x="138881" y="1123504"/>
              <a:ext cx="81073" cy="8107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6" name="Oval 285">
              <a:extLst>
                <a:ext uri="{FF2B5EF4-FFF2-40B4-BE49-F238E27FC236}">
                  <a16:creationId xmlns="" xmlns:a16="http://schemas.microsoft.com/office/drawing/2014/main" id="{B5DE3168-EF86-468B-BF0B-61FE1065885F}"/>
                </a:ext>
              </a:extLst>
            </p:cNvPr>
            <p:cNvSpPr/>
            <p:nvPr userDrawn="1"/>
          </p:nvSpPr>
          <p:spPr>
            <a:xfrm rot="9888766">
              <a:off x="347789" y="1486349"/>
              <a:ext cx="81073" cy="8107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7" name="Oval 286">
              <a:extLst>
                <a:ext uri="{FF2B5EF4-FFF2-40B4-BE49-F238E27FC236}">
                  <a16:creationId xmlns="" xmlns:a16="http://schemas.microsoft.com/office/drawing/2014/main" id="{F6D007E5-4230-4DB0-86CD-632369C9D1ED}"/>
                </a:ext>
              </a:extLst>
            </p:cNvPr>
            <p:cNvSpPr>
              <a:spLocks noChangeAspect="1"/>
            </p:cNvSpPr>
            <p:nvPr userDrawn="1"/>
          </p:nvSpPr>
          <p:spPr>
            <a:xfrm rot="9888766">
              <a:off x="641859" y="1193677"/>
              <a:ext cx="54048" cy="540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8" name="Oval 297">
              <a:extLst>
                <a:ext uri="{FF2B5EF4-FFF2-40B4-BE49-F238E27FC236}">
                  <a16:creationId xmlns="" xmlns:a16="http://schemas.microsoft.com/office/drawing/2014/main" id="{9E756F48-69B3-4E9D-8030-3B8592DC9A36}"/>
                </a:ext>
              </a:extLst>
            </p:cNvPr>
            <p:cNvSpPr>
              <a:spLocks noChangeAspect="1"/>
            </p:cNvSpPr>
            <p:nvPr userDrawn="1"/>
          </p:nvSpPr>
          <p:spPr>
            <a:xfrm rot="9888766">
              <a:off x="828295" y="512434"/>
              <a:ext cx="81073" cy="8107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9" name="Oval 298">
              <a:extLst>
                <a:ext uri="{FF2B5EF4-FFF2-40B4-BE49-F238E27FC236}">
                  <a16:creationId xmlns="" xmlns:a16="http://schemas.microsoft.com/office/drawing/2014/main" id="{B53E0485-2F49-4228-A368-27CB0AFCFBB1}"/>
                </a:ext>
              </a:extLst>
            </p:cNvPr>
            <p:cNvSpPr>
              <a:spLocks noChangeAspect="1"/>
            </p:cNvSpPr>
            <p:nvPr userDrawn="1"/>
          </p:nvSpPr>
          <p:spPr>
            <a:xfrm rot="9888766">
              <a:off x="524474" y="904911"/>
              <a:ext cx="54048" cy="540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0" name="Oval 299">
              <a:extLst>
                <a:ext uri="{FF2B5EF4-FFF2-40B4-BE49-F238E27FC236}">
                  <a16:creationId xmlns="" xmlns:a16="http://schemas.microsoft.com/office/drawing/2014/main" id="{48A37485-33E0-441A-A05E-8DE973D02B77}"/>
                </a:ext>
              </a:extLst>
            </p:cNvPr>
            <p:cNvSpPr>
              <a:spLocks noChangeAspect="1"/>
            </p:cNvSpPr>
            <p:nvPr userDrawn="1"/>
          </p:nvSpPr>
          <p:spPr>
            <a:xfrm rot="9888766">
              <a:off x="886945" y="790902"/>
              <a:ext cx="54048" cy="540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01" name="Straight Connector 300">
              <a:extLst>
                <a:ext uri="{FF2B5EF4-FFF2-40B4-BE49-F238E27FC236}">
                  <a16:creationId xmlns="" xmlns:a16="http://schemas.microsoft.com/office/drawing/2014/main" id="{7F45383A-FE62-42FC-A7E4-523EDE4EF502}"/>
                </a:ext>
              </a:extLst>
            </p:cNvPr>
            <p:cNvCxnSpPr>
              <a:cxnSpLocks/>
              <a:stCxn id="300" idx="2"/>
              <a:endCxn id="279" idx="7"/>
            </p:cNvCxnSpPr>
            <p:nvPr userDrawn="1"/>
          </p:nvCxnSpPr>
          <p:spPr>
            <a:xfrm rot="9888766" flipH="1">
              <a:off x="913165" y="609190"/>
              <a:ext cx="339955" cy="1599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>
              <a:extLst>
                <a:ext uri="{FF2B5EF4-FFF2-40B4-BE49-F238E27FC236}">
                  <a16:creationId xmlns="" xmlns:a16="http://schemas.microsoft.com/office/drawing/2014/main" id="{06C4E934-D177-426F-9379-39ACCBB8CBB4}"/>
                </a:ext>
              </a:extLst>
            </p:cNvPr>
            <p:cNvCxnSpPr>
              <a:cxnSpLocks/>
              <a:stCxn id="280" idx="4"/>
              <a:endCxn id="281" idx="1"/>
            </p:cNvCxnSpPr>
            <p:nvPr userDrawn="1"/>
          </p:nvCxnSpPr>
          <p:spPr>
            <a:xfrm flipH="1" flipV="1">
              <a:off x="1581021" y="-32362"/>
              <a:ext cx="149639" cy="4639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3" name="Oval 302">
              <a:extLst>
                <a:ext uri="{FF2B5EF4-FFF2-40B4-BE49-F238E27FC236}">
                  <a16:creationId xmlns="" xmlns:a16="http://schemas.microsoft.com/office/drawing/2014/main" id="{0B59674A-1D7D-472A-A3E7-E932B263744F}"/>
                </a:ext>
              </a:extLst>
            </p:cNvPr>
            <p:cNvSpPr>
              <a:spLocks noChangeAspect="1"/>
            </p:cNvSpPr>
            <p:nvPr userDrawn="1"/>
          </p:nvSpPr>
          <p:spPr>
            <a:xfrm rot="9888766">
              <a:off x="2146358" y="39530"/>
              <a:ext cx="54048" cy="540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04" name="Straight Connector 303">
              <a:extLst>
                <a:ext uri="{FF2B5EF4-FFF2-40B4-BE49-F238E27FC236}">
                  <a16:creationId xmlns="" xmlns:a16="http://schemas.microsoft.com/office/drawing/2014/main" id="{EECA8F92-7836-41ED-9EC8-C7F25074E607}"/>
                </a:ext>
              </a:extLst>
            </p:cNvPr>
            <p:cNvCxnSpPr>
              <a:cxnSpLocks/>
              <a:stCxn id="303" idx="3"/>
            </p:cNvCxnSpPr>
            <p:nvPr userDrawn="1"/>
          </p:nvCxnSpPr>
          <p:spPr>
            <a:xfrm rot="9888766" flipH="1">
              <a:off x="2174347" y="-50442"/>
              <a:ext cx="62078" cy="8693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6" name="Straight Connector 305">
              <a:extLst>
                <a:ext uri="{FF2B5EF4-FFF2-40B4-BE49-F238E27FC236}">
                  <a16:creationId xmlns="" xmlns:a16="http://schemas.microsoft.com/office/drawing/2014/main" id="{4E5A6100-2B9B-4030-AECE-BDC3233622B9}"/>
                </a:ext>
              </a:extLst>
            </p:cNvPr>
            <p:cNvCxnSpPr>
              <a:cxnSpLocks/>
              <a:stCxn id="303" idx="1"/>
              <a:endCxn id="313" idx="2"/>
            </p:cNvCxnSpPr>
            <p:nvPr userDrawn="1"/>
          </p:nvCxnSpPr>
          <p:spPr>
            <a:xfrm>
              <a:off x="2196830" y="79990"/>
              <a:ext cx="166170" cy="19780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>
              <a:extLst>
                <a:ext uri="{FF2B5EF4-FFF2-40B4-BE49-F238E27FC236}">
                  <a16:creationId xmlns="" xmlns:a16="http://schemas.microsoft.com/office/drawing/2014/main" id="{0B09899D-19E1-4B75-AAE8-EA659B416F92}"/>
                </a:ext>
              </a:extLst>
            </p:cNvPr>
            <p:cNvCxnSpPr>
              <a:cxnSpLocks/>
              <a:stCxn id="313" idx="3"/>
              <a:endCxn id="280" idx="2"/>
            </p:cNvCxnSpPr>
            <p:nvPr userDrawn="1"/>
          </p:nvCxnSpPr>
          <p:spPr>
            <a:xfrm flipH="1">
              <a:off x="1780400" y="299945"/>
              <a:ext cx="577138" cy="1601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8" name="Straight Connector 307">
              <a:extLst>
                <a:ext uri="{FF2B5EF4-FFF2-40B4-BE49-F238E27FC236}">
                  <a16:creationId xmlns="" xmlns:a16="http://schemas.microsoft.com/office/drawing/2014/main" id="{46DEFC7A-DEA4-460F-938A-90926E79A0D0}"/>
                </a:ext>
              </a:extLst>
            </p:cNvPr>
            <p:cNvCxnSpPr>
              <a:cxnSpLocks/>
              <a:stCxn id="278" idx="7"/>
              <a:endCxn id="286" idx="2"/>
            </p:cNvCxnSpPr>
            <p:nvPr userDrawn="1"/>
          </p:nvCxnSpPr>
          <p:spPr>
            <a:xfrm flipH="1">
              <a:off x="427446" y="1295429"/>
              <a:ext cx="825885" cy="2208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" name="Straight Connector 308">
              <a:extLst>
                <a:ext uri="{FF2B5EF4-FFF2-40B4-BE49-F238E27FC236}">
                  <a16:creationId xmlns="" xmlns:a16="http://schemas.microsoft.com/office/drawing/2014/main" id="{75DD3E74-1AE9-43B6-93FA-911F61031228}"/>
                </a:ext>
              </a:extLst>
            </p:cNvPr>
            <p:cNvCxnSpPr>
              <a:cxnSpLocks/>
              <a:stCxn id="280" idx="1"/>
              <a:endCxn id="310" idx="4"/>
            </p:cNvCxnSpPr>
            <p:nvPr/>
          </p:nvCxnSpPr>
          <p:spPr>
            <a:xfrm>
              <a:off x="1776451" y="490900"/>
              <a:ext cx="440756" cy="28194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0" name="Oval 309">
              <a:extLst>
                <a:ext uri="{FF2B5EF4-FFF2-40B4-BE49-F238E27FC236}">
                  <a16:creationId xmlns="" xmlns:a16="http://schemas.microsoft.com/office/drawing/2014/main" id="{15AC871D-02EF-41C3-941D-14A914C07B96}"/>
                </a:ext>
              </a:extLst>
            </p:cNvPr>
            <p:cNvSpPr/>
            <p:nvPr/>
          </p:nvSpPr>
          <p:spPr>
            <a:xfrm rot="8852236">
              <a:off x="2203401" y="768190"/>
              <a:ext cx="59607" cy="5960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11" name="Straight Connector 310">
              <a:extLst>
                <a:ext uri="{FF2B5EF4-FFF2-40B4-BE49-F238E27FC236}">
                  <a16:creationId xmlns="" xmlns:a16="http://schemas.microsoft.com/office/drawing/2014/main" id="{E129402E-4D4E-4C33-A05E-B6ED4F94DA77}"/>
                </a:ext>
              </a:extLst>
            </p:cNvPr>
            <p:cNvCxnSpPr>
              <a:cxnSpLocks/>
              <a:stCxn id="310" idx="6"/>
              <a:endCxn id="278" idx="1"/>
            </p:cNvCxnSpPr>
            <p:nvPr/>
          </p:nvCxnSpPr>
          <p:spPr>
            <a:xfrm flipH="1">
              <a:off x="1301700" y="813990"/>
              <a:ext cx="906358" cy="450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2" name="Straight Connector 311">
              <a:extLst>
                <a:ext uri="{FF2B5EF4-FFF2-40B4-BE49-F238E27FC236}">
                  <a16:creationId xmlns="" xmlns:a16="http://schemas.microsoft.com/office/drawing/2014/main" id="{7A725384-1A9A-4B26-9335-695B957379B3}"/>
                </a:ext>
              </a:extLst>
            </p:cNvPr>
            <p:cNvCxnSpPr>
              <a:cxnSpLocks/>
              <a:stCxn id="313" idx="4"/>
              <a:endCxn id="310" idx="2"/>
            </p:cNvCxnSpPr>
            <p:nvPr/>
          </p:nvCxnSpPr>
          <p:spPr>
            <a:xfrm flipH="1">
              <a:off x="2258351" y="319468"/>
              <a:ext cx="110986" cy="46252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3" name="Oval 312">
              <a:extLst>
                <a:ext uri="{FF2B5EF4-FFF2-40B4-BE49-F238E27FC236}">
                  <a16:creationId xmlns="" xmlns:a16="http://schemas.microsoft.com/office/drawing/2014/main" id="{193B28E6-9F4D-4A39-A913-FE44B27B31B4}"/>
                </a:ext>
              </a:extLst>
            </p:cNvPr>
            <p:cNvSpPr/>
            <p:nvPr userDrawn="1"/>
          </p:nvSpPr>
          <p:spPr>
            <a:xfrm rot="2181221">
              <a:off x="2357200" y="265661"/>
              <a:ext cx="59607" cy="5960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31" name="Straight Connector 330">
              <a:extLst>
                <a:ext uri="{FF2B5EF4-FFF2-40B4-BE49-F238E27FC236}">
                  <a16:creationId xmlns="" xmlns:a16="http://schemas.microsoft.com/office/drawing/2014/main" id="{DDD392E6-BA48-48D3-A378-812B1CF42DF3}"/>
                </a:ext>
              </a:extLst>
            </p:cNvPr>
            <p:cNvCxnSpPr>
              <a:cxnSpLocks/>
              <a:endCxn id="283" idx="4"/>
            </p:cNvCxnSpPr>
            <p:nvPr userDrawn="1"/>
          </p:nvCxnSpPr>
          <p:spPr>
            <a:xfrm>
              <a:off x="61339" y="-8698"/>
              <a:ext cx="243225" cy="3448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6" name="Oval 345">
              <a:extLst>
                <a:ext uri="{FF2B5EF4-FFF2-40B4-BE49-F238E27FC236}">
                  <a16:creationId xmlns="" xmlns:a16="http://schemas.microsoft.com/office/drawing/2014/main" id="{5A3548C6-2D44-49B8-831D-2A956FD743C3}"/>
                </a:ext>
              </a:extLst>
            </p:cNvPr>
            <p:cNvSpPr/>
            <p:nvPr userDrawn="1"/>
          </p:nvSpPr>
          <p:spPr>
            <a:xfrm rot="8852236">
              <a:off x="2545972" y="-969"/>
              <a:ext cx="59607" cy="5960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48" name="Straight Connector 347">
              <a:extLst>
                <a:ext uri="{FF2B5EF4-FFF2-40B4-BE49-F238E27FC236}">
                  <a16:creationId xmlns="" xmlns:a16="http://schemas.microsoft.com/office/drawing/2014/main" id="{B477194E-6BF7-4F20-9349-2F440C78FA1A}"/>
                </a:ext>
              </a:extLst>
            </p:cNvPr>
            <p:cNvCxnSpPr>
              <a:cxnSpLocks/>
              <a:stCxn id="346" idx="7"/>
              <a:endCxn id="313" idx="0"/>
            </p:cNvCxnSpPr>
            <p:nvPr userDrawn="1"/>
          </p:nvCxnSpPr>
          <p:spPr>
            <a:xfrm flipH="1">
              <a:off x="2404670" y="57928"/>
              <a:ext cx="164636" cy="21353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2" name="Straight Connector 351">
              <a:extLst>
                <a:ext uri="{FF2B5EF4-FFF2-40B4-BE49-F238E27FC236}">
                  <a16:creationId xmlns="" xmlns:a16="http://schemas.microsoft.com/office/drawing/2014/main" id="{650DCBD7-41BB-44B7-8AE5-726F3A9ACED4}"/>
                </a:ext>
              </a:extLst>
            </p:cNvPr>
            <p:cNvCxnSpPr>
              <a:cxnSpLocks/>
              <a:stCxn id="346" idx="5"/>
              <a:endCxn id="303" idx="1"/>
            </p:cNvCxnSpPr>
            <p:nvPr userDrawn="1"/>
          </p:nvCxnSpPr>
          <p:spPr>
            <a:xfrm flipH="1">
              <a:off x="2196830" y="22365"/>
              <a:ext cx="349852" cy="576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2" name="Group 451">
            <a:extLst>
              <a:ext uri="{FF2B5EF4-FFF2-40B4-BE49-F238E27FC236}">
                <a16:creationId xmlns="" xmlns:a16="http://schemas.microsoft.com/office/drawing/2014/main" id="{94A52F1D-A8E0-4B79-AD02-40EE13ACFDCE}"/>
              </a:ext>
            </a:extLst>
          </p:cNvPr>
          <p:cNvGrpSpPr/>
          <p:nvPr userDrawn="1"/>
        </p:nvGrpSpPr>
        <p:grpSpPr>
          <a:xfrm flipH="1">
            <a:off x="7180244" y="-68234"/>
            <a:ext cx="1975767" cy="1640244"/>
            <a:chOff x="123623" y="79578"/>
            <a:chExt cx="2634356" cy="1640244"/>
          </a:xfrm>
        </p:grpSpPr>
        <p:cxnSp>
          <p:nvCxnSpPr>
            <p:cNvPr id="390" name="Straight Connector 389">
              <a:extLst>
                <a:ext uri="{FF2B5EF4-FFF2-40B4-BE49-F238E27FC236}">
                  <a16:creationId xmlns="" xmlns:a16="http://schemas.microsoft.com/office/drawing/2014/main" id="{64AAE9F9-F4AC-4827-9ABB-A278AC7E3065}"/>
                </a:ext>
              </a:extLst>
            </p:cNvPr>
            <p:cNvCxnSpPr>
              <a:cxnSpLocks/>
              <a:stCxn id="425" idx="7"/>
              <a:endCxn id="423" idx="2"/>
            </p:cNvCxnSpPr>
            <p:nvPr userDrawn="1"/>
          </p:nvCxnSpPr>
          <p:spPr>
            <a:xfrm rot="9888766" flipV="1">
              <a:off x="1360767" y="726676"/>
              <a:ext cx="600723" cy="59146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1" name="Straight Connector 390">
              <a:extLst>
                <a:ext uri="{FF2B5EF4-FFF2-40B4-BE49-F238E27FC236}">
                  <a16:creationId xmlns="" xmlns:a16="http://schemas.microsoft.com/office/drawing/2014/main" id="{FE2930D1-CF2B-439A-B306-567FCD965EDF}"/>
                </a:ext>
              </a:extLst>
            </p:cNvPr>
            <p:cNvCxnSpPr>
              <a:cxnSpLocks/>
              <a:stCxn id="423" idx="4"/>
              <a:endCxn id="435" idx="1"/>
            </p:cNvCxnSpPr>
            <p:nvPr userDrawn="1"/>
          </p:nvCxnSpPr>
          <p:spPr>
            <a:xfrm rot="9888766">
              <a:off x="1146231" y="950894"/>
              <a:ext cx="190127" cy="4560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2" name="Straight Connector 391">
              <a:extLst>
                <a:ext uri="{FF2B5EF4-FFF2-40B4-BE49-F238E27FC236}">
                  <a16:creationId xmlns="" xmlns:a16="http://schemas.microsoft.com/office/drawing/2014/main" id="{8FF36ACF-649A-4CB1-8273-2DEBCD7980CF}"/>
                </a:ext>
              </a:extLst>
            </p:cNvPr>
            <p:cNvCxnSpPr>
              <a:cxnSpLocks/>
              <a:stCxn id="428" idx="2"/>
              <a:endCxn id="433" idx="6"/>
            </p:cNvCxnSpPr>
            <p:nvPr userDrawn="1"/>
          </p:nvCxnSpPr>
          <p:spPr>
            <a:xfrm>
              <a:off x="509383" y="518634"/>
              <a:ext cx="472728" cy="1973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3" name="Straight Connector 392">
              <a:extLst>
                <a:ext uri="{FF2B5EF4-FFF2-40B4-BE49-F238E27FC236}">
                  <a16:creationId xmlns="" xmlns:a16="http://schemas.microsoft.com/office/drawing/2014/main" id="{1C1DD5CB-803A-4C23-8C39-709D3E134DEB}"/>
                </a:ext>
              </a:extLst>
            </p:cNvPr>
            <p:cNvCxnSpPr>
              <a:cxnSpLocks/>
              <a:stCxn id="435" idx="5"/>
              <a:endCxn id="428" idx="1"/>
            </p:cNvCxnSpPr>
            <p:nvPr userDrawn="1"/>
          </p:nvCxnSpPr>
          <p:spPr>
            <a:xfrm flipH="1" flipV="1">
              <a:off x="505222" y="551064"/>
              <a:ext cx="537699" cy="40582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4" name="Straight Connector 393">
              <a:extLst>
                <a:ext uri="{FF2B5EF4-FFF2-40B4-BE49-F238E27FC236}">
                  <a16:creationId xmlns="" xmlns:a16="http://schemas.microsoft.com/office/drawing/2014/main" id="{5C49EA2F-4583-4BB5-B840-8874BA03CF21}"/>
                </a:ext>
              </a:extLst>
            </p:cNvPr>
            <p:cNvCxnSpPr>
              <a:cxnSpLocks/>
              <a:stCxn id="423" idx="5"/>
              <a:endCxn id="434" idx="1"/>
            </p:cNvCxnSpPr>
            <p:nvPr userDrawn="1"/>
          </p:nvCxnSpPr>
          <p:spPr>
            <a:xfrm rot="9888766">
              <a:off x="778173" y="1018210"/>
              <a:ext cx="545961" cy="46081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5" name="Straight Connector 394">
              <a:extLst>
                <a:ext uri="{FF2B5EF4-FFF2-40B4-BE49-F238E27FC236}">
                  <a16:creationId xmlns="" xmlns:a16="http://schemas.microsoft.com/office/drawing/2014/main" id="{B1738490-84A0-497A-9C45-102DAE17ABAC}"/>
                </a:ext>
              </a:extLst>
            </p:cNvPr>
            <p:cNvCxnSpPr>
              <a:cxnSpLocks/>
              <a:stCxn id="428" idx="0"/>
              <a:endCxn id="434" idx="4"/>
            </p:cNvCxnSpPr>
            <p:nvPr userDrawn="1"/>
          </p:nvCxnSpPr>
          <p:spPr>
            <a:xfrm>
              <a:off x="479346" y="571053"/>
              <a:ext cx="217472" cy="48720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6" name="Straight Connector 395">
              <a:extLst>
                <a:ext uri="{FF2B5EF4-FFF2-40B4-BE49-F238E27FC236}">
                  <a16:creationId xmlns="" xmlns:a16="http://schemas.microsoft.com/office/drawing/2014/main" id="{280603F7-4888-4C9F-843F-03707A5BB7AE}"/>
                </a:ext>
              </a:extLst>
            </p:cNvPr>
            <p:cNvCxnSpPr>
              <a:cxnSpLocks/>
              <a:stCxn id="435" idx="3"/>
              <a:endCxn id="433" idx="0"/>
            </p:cNvCxnSpPr>
            <p:nvPr userDrawn="1"/>
          </p:nvCxnSpPr>
          <p:spPr>
            <a:xfrm rot="9888766" flipH="1">
              <a:off x="1052457" y="741744"/>
              <a:ext cx="6741" cy="2078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7" name="Straight Connector 396">
              <a:extLst>
                <a:ext uri="{FF2B5EF4-FFF2-40B4-BE49-F238E27FC236}">
                  <a16:creationId xmlns="" xmlns:a16="http://schemas.microsoft.com/office/drawing/2014/main" id="{9F176CF5-BC06-4C41-9205-0A86A10A7053}"/>
                </a:ext>
              </a:extLst>
            </p:cNvPr>
            <p:cNvCxnSpPr>
              <a:cxnSpLocks/>
              <a:stCxn id="423" idx="6"/>
              <a:endCxn id="432" idx="2"/>
            </p:cNvCxnSpPr>
            <p:nvPr userDrawn="1"/>
          </p:nvCxnSpPr>
          <p:spPr>
            <a:xfrm flipH="1" flipV="1">
              <a:off x="847363" y="1366021"/>
              <a:ext cx="532965" cy="639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8" name="Straight Connector 397">
              <a:extLst>
                <a:ext uri="{FF2B5EF4-FFF2-40B4-BE49-F238E27FC236}">
                  <a16:creationId xmlns="" xmlns:a16="http://schemas.microsoft.com/office/drawing/2014/main" id="{4D5D09F6-DCA4-431C-B181-2F7A401F0A78}"/>
                </a:ext>
              </a:extLst>
            </p:cNvPr>
            <p:cNvCxnSpPr>
              <a:cxnSpLocks/>
              <a:stCxn id="428" idx="7"/>
              <a:endCxn id="430" idx="3"/>
            </p:cNvCxnSpPr>
            <p:nvPr userDrawn="1"/>
          </p:nvCxnSpPr>
          <p:spPr>
            <a:xfrm flipH="1">
              <a:off x="351971" y="566892"/>
              <a:ext cx="94946" cy="71437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9" name="Straight Connector 398">
              <a:extLst>
                <a:ext uri="{FF2B5EF4-FFF2-40B4-BE49-F238E27FC236}">
                  <a16:creationId xmlns="" xmlns:a16="http://schemas.microsoft.com/office/drawing/2014/main" id="{EADE9C2B-A0BE-4EE5-A343-A54C5C1783CF}"/>
                </a:ext>
              </a:extLst>
            </p:cNvPr>
            <p:cNvCxnSpPr>
              <a:cxnSpLocks/>
              <a:stCxn id="435" idx="6"/>
              <a:endCxn id="434" idx="2"/>
            </p:cNvCxnSpPr>
            <p:nvPr userDrawn="1"/>
          </p:nvCxnSpPr>
          <p:spPr>
            <a:xfrm rot="9888766" flipV="1">
              <a:off x="722319" y="1019796"/>
              <a:ext cx="325630" cy="150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0" name="Straight Connector 399">
              <a:extLst>
                <a:ext uri="{FF2B5EF4-FFF2-40B4-BE49-F238E27FC236}">
                  <a16:creationId xmlns="" xmlns:a16="http://schemas.microsoft.com/office/drawing/2014/main" id="{B9D12CD3-39AE-4C08-BB96-4AF703C35BDF}"/>
                </a:ext>
              </a:extLst>
            </p:cNvPr>
            <p:cNvCxnSpPr>
              <a:cxnSpLocks/>
              <a:stCxn id="427" idx="0"/>
              <a:endCxn id="433" idx="4"/>
            </p:cNvCxnSpPr>
            <p:nvPr userDrawn="1"/>
          </p:nvCxnSpPr>
          <p:spPr>
            <a:xfrm>
              <a:off x="961665" y="239203"/>
              <a:ext cx="48947" cy="42704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1" name="Straight Connector 400">
              <a:extLst>
                <a:ext uri="{FF2B5EF4-FFF2-40B4-BE49-F238E27FC236}">
                  <a16:creationId xmlns="" xmlns:a16="http://schemas.microsoft.com/office/drawing/2014/main" id="{BCD1E4FC-F9E9-47BD-8CCA-45A60F971985}"/>
                </a:ext>
              </a:extLst>
            </p:cNvPr>
            <p:cNvCxnSpPr>
              <a:cxnSpLocks/>
              <a:stCxn id="434" idx="6"/>
              <a:endCxn id="430" idx="2"/>
            </p:cNvCxnSpPr>
            <p:nvPr userDrawn="1"/>
          </p:nvCxnSpPr>
          <p:spPr>
            <a:xfrm rot="9888766" flipV="1">
              <a:off x="348212" y="1135356"/>
              <a:ext cx="352331" cy="12652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2" name="Straight Connector 401">
              <a:extLst>
                <a:ext uri="{FF2B5EF4-FFF2-40B4-BE49-F238E27FC236}">
                  <a16:creationId xmlns="" xmlns:a16="http://schemas.microsoft.com/office/drawing/2014/main" id="{9AE5CD1C-55DC-4C15-B2FF-A910C31EA3FB}"/>
                </a:ext>
              </a:extLst>
            </p:cNvPr>
            <p:cNvCxnSpPr>
              <a:cxnSpLocks/>
              <a:stCxn id="429" idx="0"/>
              <a:endCxn id="430" idx="4"/>
            </p:cNvCxnSpPr>
            <p:nvPr userDrawn="1"/>
          </p:nvCxnSpPr>
          <p:spPr>
            <a:xfrm>
              <a:off x="171475" y="885570"/>
              <a:ext cx="149723" cy="39175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3" name="Straight Connector 402">
              <a:extLst>
                <a:ext uri="{FF2B5EF4-FFF2-40B4-BE49-F238E27FC236}">
                  <a16:creationId xmlns="" xmlns:a16="http://schemas.microsoft.com/office/drawing/2014/main" id="{F5722ECB-C37E-40EA-8A64-9DB32C56C46C}"/>
                </a:ext>
              </a:extLst>
            </p:cNvPr>
            <p:cNvCxnSpPr>
              <a:cxnSpLocks/>
              <a:stCxn id="432" idx="1"/>
              <a:endCxn id="430" idx="5"/>
            </p:cNvCxnSpPr>
            <p:nvPr userDrawn="1"/>
          </p:nvCxnSpPr>
          <p:spPr>
            <a:xfrm flipH="1" flipV="1">
              <a:off x="296646" y="1296287"/>
              <a:ext cx="548085" cy="9025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4" name="Straight Connector 403">
              <a:extLst>
                <a:ext uri="{FF2B5EF4-FFF2-40B4-BE49-F238E27FC236}">
                  <a16:creationId xmlns="" xmlns:a16="http://schemas.microsoft.com/office/drawing/2014/main" id="{64DA1FB6-BAC6-4844-AB2C-5A268FC07030}"/>
                </a:ext>
              </a:extLst>
            </p:cNvPr>
            <p:cNvCxnSpPr>
              <a:cxnSpLocks/>
              <a:stCxn id="432" idx="7"/>
              <a:endCxn id="431" idx="3"/>
            </p:cNvCxnSpPr>
            <p:nvPr userDrawn="1"/>
          </p:nvCxnSpPr>
          <p:spPr>
            <a:xfrm flipH="1">
              <a:off x="560879" y="1396549"/>
              <a:ext cx="246968" cy="24756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5" name="Straight Connector 404">
              <a:extLst>
                <a:ext uri="{FF2B5EF4-FFF2-40B4-BE49-F238E27FC236}">
                  <a16:creationId xmlns="" xmlns:a16="http://schemas.microsoft.com/office/drawing/2014/main" id="{8E2BFD9E-B2A6-4D0D-AA33-CA11AA89597E}"/>
                </a:ext>
              </a:extLst>
            </p:cNvPr>
            <p:cNvCxnSpPr>
              <a:cxnSpLocks/>
              <a:stCxn id="431" idx="5"/>
              <a:endCxn id="430" idx="1"/>
            </p:cNvCxnSpPr>
            <p:nvPr userDrawn="1"/>
          </p:nvCxnSpPr>
          <p:spPr>
            <a:xfrm flipH="1" flipV="1">
              <a:off x="366989" y="1336594"/>
              <a:ext cx="138565" cy="3225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6" name="Straight Connector 405">
              <a:extLst>
                <a:ext uri="{FF2B5EF4-FFF2-40B4-BE49-F238E27FC236}">
                  <a16:creationId xmlns="" xmlns:a16="http://schemas.microsoft.com/office/drawing/2014/main" id="{CD36DF3A-4276-4464-91CD-77CAADB314E3}"/>
                </a:ext>
              </a:extLst>
            </p:cNvPr>
            <p:cNvCxnSpPr>
              <a:cxnSpLocks/>
              <a:stCxn id="431" idx="6"/>
            </p:cNvCxnSpPr>
            <p:nvPr userDrawn="1"/>
          </p:nvCxnSpPr>
          <p:spPr>
            <a:xfrm flipH="1" flipV="1">
              <a:off x="130833" y="1636034"/>
              <a:ext cx="370772" cy="5387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7" name="Straight Connector 406">
              <a:extLst>
                <a:ext uri="{FF2B5EF4-FFF2-40B4-BE49-F238E27FC236}">
                  <a16:creationId xmlns="" xmlns:a16="http://schemas.microsoft.com/office/drawing/2014/main" id="{BAA92504-9B47-499B-A030-2F8CB01AF83A}"/>
                </a:ext>
              </a:extLst>
            </p:cNvPr>
            <p:cNvCxnSpPr>
              <a:cxnSpLocks/>
              <a:stCxn id="424" idx="0"/>
              <a:endCxn id="423" idx="3"/>
            </p:cNvCxnSpPr>
            <p:nvPr userDrawn="1"/>
          </p:nvCxnSpPr>
          <p:spPr>
            <a:xfrm rot="9888766" flipV="1">
              <a:off x="1338671" y="733666"/>
              <a:ext cx="157054" cy="6253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8" name="Straight Connector 407">
              <a:extLst>
                <a:ext uri="{FF2B5EF4-FFF2-40B4-BE49-F238E27FC236}">
                  <a16:creationId xmlns="" xmlns:a16="http://schemas.microsoft.com/office/drawing/2014/main" id="{536ABAE3-F6C8-4CD0-9255-28C22843E680}"/>
                </a:ext>
              </a:extLst>
            </p:cNvPr>
            <p:cNvCxnSpPr>
              <a:cxnSpLocks/>
              <a:stCxn id="433" idx="2"/>
              <a:endCxn id="424" idx="6"/>
            </p:cNvCxnSpPr>
            <p:nvPr userDrawn="1"/>
          </p:nvCxnSpPr>
          <p:spPr>
            <a:xfrm rot="9888766" flipH="1" flipV="1">
              <a:off x="1065460" y="655664"/>
              <a:ext cx="288080" cy="774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9" name="Straight Connector 408">
              <a:extLst>
                <a:ext uri="{FF2B5EF4-FFF2-40B4-BE49-F238E27FC236}">
                  <a16:creationId xmlns="" xmlns:a16="http://schemas.microsoft.com/office/drawing/2014/main" id="{A127C11B-0606-4824-A719-64C9D9CBC3F5}"/>
                </a:ext>
              </a:extLst>
            </p:cNvPr>
            <p:cNvCxnSpPr>
              <a:cxnSpLocks/>
              <a:stCxn id="427" idx="1"/>
              <a:endCxn id="424" idx="5"/>
            </p:cNvCxnSpPr>
            <p:nvPr userDrawn="1"/>
          </p:nvCxnSpPr>
          <p:spPr>
            <a:xfrm>
              <a:off x="986217" y="220236"/>
              <a:ext cx="376592" cy="4413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0" name="Straight Connector 409">
              <a:extLst>
                <a:ext uri="{FF2B5EF4-FFF2-40B4-BE49-F238E27FC236}">
                  <a16:creationId xmlns="" xmlns:a16="http://schemas.microsoft.com/office/drawing/2014/main" id="{5151E67F-3700-400D-852C-697A37C3DA1D}"/>
                </a:ext>
              </a:extLst>
            </p:cNvPr>
            <p:cNvCxnSpPr>
              <a:cxnSpLocks/>
              <a:stCxn id="426" idx="7"/>
              <a:endCxn id="424" idx="3"/>
            </p:cNvCxnSpPr>
            <p:nvPr userDrawn="1"/>
          </p:nvCxnSpPr>
          <p:spPr>
            <a:xfrm flipH="1">
              <a:off x="1421114" y="130050"/>
              <a:ext cx="275423" cy="5156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1" name="Straight Connector 410">
              <a:extLst>
                <a:ext uri="{FF2B5EF4-FFF2-40B4-BE49-F238E27FC236}">
                  <a16:creationId xmlns="" xmlns:a16="http://schemas.microsoft.com/office/drawing/2014/main" id="{5BF99317-1401-4BF0-B65E-F7D994FE6CD3}"/>
                </a:ext>
              </a:extLst>
            </p:cNvPr>
            <p:cNvCxnSpPr>
              <a:cxnSpLocks/>
              <a:stCxn id="425" idx="6"/>
              <a:endCxn id="424" idx="2"/>
            </p:cNvCxnSpPr>
            <p:nvPr userDrawn="1"/>
          </p:nvCxnSpPr>
          <p:spPr>
            <a:xfrm rot="9888766">
              <a:off x="1443367" y="616777"/>
              <a:ext cx="408926" cy="7180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2" name="Straight Connector 411">
              <a:extLst>
                <a:ext uri="{FF2B5EF4-FFF2-40B4-BE49-F238E27FC236}">
                  <a16:creationId xmlns="" xmlns:a16="http://schemas.microsoft.com/office/drawing/2014/main" id="{1AA620D2-9A00-46A4-96CF-22DB2FECF458}"/>
                </a:ext>
              </a:extLst>
            </p:cNvPr>
            <p:cNvCxnSpPr>
              <a:cxnSpLocks/>
              <a:stCxn id="438" idx="7"/>
              <a:endCxn id="425" idx="3"/>
            </p:cNvCxnSpPr>
            <p:nvPr userDrawn="1"/>
          </p:nvCxnSpPr>
          <p:spPr>
            <a:xfrm flipH="1">
              <a:off x="1913833" y="242402"/>
              <a:ext cx="398513" cy="3455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3" name="Straight Connector 412">
              <a:extLst>
                <a:ext uri="{FF2B5EF4-FFF2-40B4-BE49-F238E27FC236}">
                  <a16:creationId xmlns="" xmlns:a16="http://schemas.microsoft.com/office/drawing/2014/main" id="{2FDFD141-FA63-4E05-960A-6D5618D80474}"/>
                </a:ext>
              </a:extLst>
            </p:cNvPr>
            <p:cNvCxnSpPr>
              <a:cxnSpLocks/>
              <a:stCxn id="438" idx="6"/>
              <a:endCxn id="426" idx="2"/>
            </p:cNvCxnSpPr>
            <p:nvPr userDrawn="1"/>
          </p:nvCxnSpPr>
          <p:spPr>
            <a:xfrm flipH="1" flipV="1">
              <a:off x="1736053" y="99522"/>
              <a:ext cx="563649" cy="1265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4" name="Straight Connector 413">
              <a:extLst>
                <a:ext uri="{FF2B5EF4-FFF2-40B4-BE49-F238E27FC236}">
                  <a16:creationId xmlns="" xmlns:a16="http://schemas.microsoft.com/office/drawing/2014/main" id="{8F94F9AA-B40E-4339-AB88-E1C883468D40}"/>
                </a:ext>
              </a:extLst>
            </p:cNvPr>
            <p:cNvCxnSpPr>
              <a:cxnSpLocks/>
              <a:stCxn id="438" idx="4"/>
            </p:cNvCxnSpPr>
            <p:nvPr userDrawn="1"/>
          </p:nvCxnSpPr>
          <p:spPr>
            <a:xfrm flipH="1" flipV="1">
              <a:off x="2274426" y="143290"/>
              <a:ext cx="44276" cy="4958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5" name="Straight Connector 414">
              <a:extLst>
                <a:ext uri="{FF2B5EF4-FFF2-40B4-BE49-F238E27FC236}">
                  <a16:creationId xmlns="" xmlns:a16="http://schemas.microsoft.com/office/drawing/2014/main" id="{9086A817-0E2C-4225-AADB-479F35745904}"/>
                </a:ext>
              </a:extLst>
            </p:cNvPr>
            <p:cNvCxnSpPr>
              <a:cxnSpLocks/>
              <a:stCxn id="426" idx="6"/>
              <a:endCxn id="427" idx="2"/>
            </p:cNvCxnSpPr>
            <p:nvPr userDrawn="1"/>
          </p:nvCxnSpPr>
          <p:spPr>
            <a:xfrm flipH="1">
              <a:off x="990166" y="113682"/>
              <a:ext cx="693727" cy="757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6" name="Straight Connector 415">
              <a:extLst>
                <a:ext uri="{FF2B5EF4-FFF2-40B4-BE49-F238E27FC236}">
                  <a16:creationId xmlns="" xmlns:a16="http://schemas.microsoft.com/office/drawing/2014/main" id="{23FA985B-EDC1-4DFF-98C8-19C469E434F6}"/>
                </a:ext>
              </a:extLst>
            </p:cNvPr>
            <p:cNvCxnSpPr>
              <a:cxnSpLocks/>
              <a:stCxn id="427" idx="6"/>
              <a:endCxn id="428" idx="3"/>
            </p:cNvCxnSpPr>
            <p:nvPr userDrawn="1"/>
          </p:nvCxnSpPr>
          <p:spPr>
            <a:xfrm flipH="1">
              <a:off x="489394" y="210702"/>
              <a:ext cx="422531" cy="2820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7" name="Straight Connector 416">
              <a:extLst>
                <a:ext uri="{FF2B5EF4-FFF2-40B4-BE49-F238E27FC236}">
                  <a16:creationId xmlns="" xmlns:a16="http://schemas.microsoft.com/office/drawing/2014/main" id="{A1D848CE-1454-4D09-971A-A2A30D4AC944}"/>
                </a:ext>
              </a:extLst>
            </p:cNvPr>
            <p:cNvCxnSpPr>
              <a:cxnSpLocks/>
              <a:stCxn id="429" idx="2"/>
              <a:endCxn id="428" idx="6"/>
            </p:cNvCxnSpPr>
            <p:nvPr userDrawn="1"/>
          </p:nvCxnSpPr>
          <p:spPr>
            <a:xfrm flipV="1">
              <a:off x="190475" y="541016"/>
              <a:ext cx="236453" cy="3113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8" name="Straight Connector 417">
              <a:extLst>
                <a:ext uri="{FF2B5EF4-FFF2-40B4-BE49-F238E27FC236}">
                  <a16:creationId xmlns="" xmlns:a16="http://schemas.microsoft.com/office/drawing/2014/main" id="{454744C5-E9F9-4B8D-8ED0-DC9EFB369215}"/>
                </a:ext>
              </a:extLst>
            </p:cNvPr>
            <p:cNvCxnSpPr>
              <a:cxnSpLocks/>
              <a:endCxn id="428" idx="5"/>
            </p:cNvCxnSpPr>
            <p:nvPr userDrawn="1"/>
          </p:nvCxnSpPr>
          <p:spPr>
            <a:xfrm>
              <a:off x="146310" y="434327"/>
              <a:ext cx="284779" cy="7426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9" name="Straight Connector 418">
              <a:extLst>
                <a:ext uri="{FF2B5EF4-FFF2-40B4-BE49-F238E27FC236}">
                  <a16:creationId xmlns="" xmlns:a16="http://schemas.microsoft.com/office/drawing/2014/main" id="{9136F6F0-5AF5-4232-A79D-193908A5BDB0}"/>
                </a:ext>
              </a:extLst>
            </p:cNvPr>
            <p:cNvCxnSpPr>
              <a:cxnSpLocks/>
              <a:endCxn id="428" idx="3"/>
            </p:cNvCxnSpPr>
            <p:nvPr userDrawn="1"/>
          </p:nvCxnSpPr>
          <p:spPr>
            <a:xfrm flipH="1">
              <a:off x="489394" y="129056"/>
              <a:ext cx="68920" cy="3637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0" name="Straight Connector 419">
              <a:extLst>
                <a:ext uri="{FF2B5EF4-FFF2-40B4-BE49-F238E27FC236}">
                  <a16:creationId xmlns="" xmlns:a16="http://schemas.microsoft.com/office/drawing/2014/main" id="{0B0B4F1A-6A95-4B8E-9765-B4EBCA78A357}"/>
                </a:ext>
              </a:extLst>
            </p:cNvPr>
            <p:cNvCxnSpPr>
              <a:cxnSpLocks/>
              <a:stCxn id="432" idx="4"/>
              <a:endCxn id="434" idx="0"/>
            </p:cNvCxnSpPr>
            <p:nvPr userDrawn="1"/>
          </p:nvCxnSpPr>
          <p:spPr>
            <a:xfrm flipH="1" flipV="1">
              <a:off x="710978" y="1110415"/>
              <a:ext cx="103225" cy="23660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1" name="Straight Connector 420">
              <a:extLst>
                <a:ext uri="{FF2B5EF4-FFF2-40B4-BE49-F238E27FC236}">
                  <a16:creationId xmlns="" xmlns:a16="http://schemas.microsoft.com/office/drawing/2014/main" id="{C7E1FBD5-F114-4387-A178-18981E22974B}"/>
                </a:ext>
              </a:extLst>
            </p:cNvPr>
            <p:cNvCxnSpPr>
              <a:cxnSpLocks/>
              <a:endCxn id="430" idx="6"/>
            </p:cNvCxnSpPr>
            <p:nvPr userDrawn="1"/>
          </p:nvCxnSpPr>
          <p:spPr>
            <a:xfrm>
              <a:off x="135460" y="1298559"/>
              <a:ext cx="157237" cy="2850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2" name="Straight Connector 421">
              <a:extLst>
                <a:ext uri="{FF2B5EF4-FFF2-40B4-BE49-F238E27FC236}">
                  <a16:creationId xmlns="" xmlns:a16="http://schemas.microsoft.com/office/drawing/2014/main" id="{B098E622-F75D-435C-AEDA-0B2B7B9C71C5}"/>
                </a:ext>
              </a:extLst>
            </p:cNvPr>
            <p:cNvCxnSpPr>
              <a:cxnSpLocks/>
              <a:stCxn id="430" idx="7"/>
            </p:cNvCxnSpPr>
            <p:nvPr userDrawn="1"/>
          </p:nvCxnSpPr>
          <p:spPr>
            <a:xfrm flipH="1">
              <a:off x="123623" y="1351612"/>
              <a:ext cx="188041" cy="2120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3" name="Oval 422">
              <a:extLst>
                <a:ext uri="{FF2B5EF4-FFF2-40B4-BE49-F238E27FC236}">
                  <a16:creationId xmlns="" xmlns:a16="http://schemas.microsoft.com/office/drawing/2014/main" id="{051CDAD3-F484-46D1-83A3-6A50EA3DED03}"/>
                </a:ext>
              </a:extLst>
            </p:cNvPr>
            <p:cNvSpPr/>
            <p:nvPr userDrawn="1"/>
          </p:nvSpPr>
          <p:spPr>
            <a:xfrm rot="8852236">
              <a:off x="1373994" y="1367723"/>
              <a:ext cx="81073" cy="8107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4" name="Oval 423">
              <a:extLst>
                <a:ext uri="{FF2B5EF4-FFF2-40B4-BE49-F238E27FC236}">
                  <a16:creationId xmlns="" xmlns:a16="http://schemas.microsoft.com/office/drawing/2014/main" id="{C1BE8703-0E1B-4B95-BFF9-374949BD9585}"/>
                </a:ext>
              </a:extLst>
            </p:cNvPr>
            <p:cNvSpPr/>
            <p:nvPr userDrawn="1"/>
          </p:nvSpPr>
          <p:spPr>
            <a:xfrm rot="9888766">
              <a:off x="1357156" y="640067"/>
              <a:ext cx="85439" cy="8543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5" name="Oval 424">
              <a:extLst>
                <a:ext uri="{FF2B5EF4-FFF2-40B4-BE49-F238E27FC236}">
                  <a16:creationId xmlns="" xmlns:a16="http://schemas.microsoft.com/office/drawing/2014/main" id="{DBAF651E-E4DC-474D-9B8C-9F288FC9941F}"/>
                </a:ext>
              </a:extLst>
            </p:cNvPr>
            <p:cNvSpPr/>
            <p:nvPr userDrawn="1"/>
          </p:nvSpPr>
          <p:spPr>
            <a:xfrm rot="9888766">
              <a:off x="1853143" y="582610"/>
              <a:ext cx="81073" cy="8107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6" name="Oval 425">
              <a:extLst>
                <a:ext uri="{FF2B5EF4-FFF2-40B4-BE49-F238E27FC236}">
                  <a16:creationId xmlns="" xmlns:a16="http://schemas.microsoft.com/office/drawing/2014/main" id="{F6E3FCB0-09DF-4FDC-AD62-E0AD104CADAE}"/>
                </a:ext>
              </a:extLst>
            </p:cNvPr>
            <p:cNvSpPr>
              <a:spLocks noChangeAspect="1"/>
            </p:cNvSpPr>
            <p:nvPr userDrawn="1"/>
          </p:nvSpPr>
          <p:spPr>
            <a:xfrm rot="9888766">
              <a:off x="1682949" y="79578"/>
              <a:ext cx="54048" cy="540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7" name="Oval 426">
              <a:extLst>
                <a:ext uri="{FF2B5EF4-FFF2-40B4-BE49-F238E27FC236}">
                  <a16:creationId xmlns="" xmlns:a16="http://schemas.microsoft.com/office/drawing/2014/main" id="{AD1ED283-3EA7-42A8-A035-4BB05C4064B8}"/>
                </a:ext>
              </a:extLst>
            </p:cNvPr>
            <p:cNvSpPr>
              <a:spLocks noChangeAspect="1"/>
            </p:cNvSpPr>
            <p:nvPr userDrawn="1"/>
          </p:nvSpPr>
          <p:spPr>
            <a:xfrm rot="9888766">
              <a:off x="910509" y="159546"/>
              <a:ext cx="81073" cy="8107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8" name="Oval 427">
              <a:extLst>
                <a:ext uri="{FF2B5EF4-FFF2-40B4-BE49-F238E27FC236}">
                  <a16:creationId xmlns="" xmlns:a16="http://schemas.microsoft.com/office/drawing/2014/main" id="{BA53649C-5900-4B00-9F1B-217CF88E8AD0}"/>
                </a:ext>
              </a:extLst>
            </p:cNvPr>
            <p:cNvSpPr/>
            <p:nvPr userDrawn="1"/>
          </p:nvSpPr>
          <p:spPr>
            <a:xfrm rot="9888766">
              <a:off x="425436" y="487106"/>
              <a:ext cx="85439" cy="8543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9" name="Oval 428">
              <a:extLst>
                <a:ext uri="{FF2B5EF4-FFF2-40B4-BE49-F238E27FC236}">
                  <a16:creationId xmlns="" xmlns:a16="http://schemas.microsoft.com/office/drawing/2014/main" id="{32895BD8-A224-4642-A5EE-B463E7DE6867}"/>
                </a:ext>
              </a:extLst>
            </p:cNvPr>
            <p:cNvSpPr>
              <a:spLocks noChangeAspect="1"/>
            </p:cNvSpPr>
            <p:nvPr userDrawn="1"/>
          </p:nvSpPr>
          <p:spPr>
            <a:xfrm rot="9888766">
              <a:off x="137371" y="832466"/>
              <a:ext cx="54048" cy="540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0" name="Oval 429">
              <a:extLst>
                <a:ext uri="{FF2B5EF4-FFF2-40B4-BE49-F238E27FC236}">
                  <a16:creationId xmlns="" xmlns:a16="http://schemas.microsoft.com/office/drawing/2014/main" id="{2D269516-246C-4E9E-A151-4262B778B830}"/>
                </a:ext>
              </a:extLst>
            </p:cNvPr>
            <p:cNvSpPr/>
            <p:nvPr userDrawn="1"/>
          </p:nvSpPr>
          <p:spPr>
            <a:xfrm rot="9888766">
              <a:off x="291281" y="1275904"/>
              <a:ext cx="81073" cy="8107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1" name="Oval 430">
              <a:extLst>
                <a:ext uri="{FF2B5EF4-FFF2-40B4-BE49-F238E27FC236}">
                  <a16:creationId xmlns="" xmlns:a16="http://schemas.microsoft.com/office/drawing/2014/main" id="{7EA3CCC8-94E9-47F5-80F2-43749B733D8D}"/>
                </a:ext>
              </a:extLst>
            </p:cNvPr>
            <p:cNvSpPr/>
            <p:nvPr userDrawn="1"/>
          </p:nvSpPr>
          <p:spPr>
            <a:xfrm rot="9888766">
              <a:off x="500189" y="1638749"/>
              <a:ext cx="81073" cy="8107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2" name="Oval 431">
              <a:extLst>
                <a:ext uri="{FF2B5EF4-FFF2-40B4-BE49-F238E27FC236}">
                  <a16:creationId xmlns="" xmlns:a16="http://schemas.microsoft.com/office/drawing/2014/main" id="{D5F06C1C-6BC7-477A-A619-9D178B9E7CA8}"/>
                </a:ext>
              </a:extLst>
            </p:cNvPr>
            <p:cNvSpPr>
              <a:spLocks noChangeAspect="1"/>
            </p:cNvSpPr>
            <p:nvPr userDrawn="1"/>
          </p:nvSpPr>
          <p:spPr>
            <a:xfrm rot="9888766">
              <a:off x="794259" y="1346077"/>
              <a:ext cx="54048" cy="540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3" name="Oval 432">
              <a:extLst>
                <a:ext uri="{FF2B5EF4-FFF2-40B4-BE49-F238E27FC236}">
                  <a16:creationId xmlns="" xmlns:a16="http://schemas.microsoft.com/office/drawing/2014/main" id="{DB6C6DC9-9E33-4056-8EBD-CAF0C8F5099D}"/>
                </a:ext>
              </a:extLst>
            </p:cNvPr>
            <p:cNvSpPr>
              <a:spLocks noChangeAspect="1"/>
            </p:cNvSpPr>
            <p:nvPr userDrawn="1"/>
          </p:nvSpPr>
          <p:spPr>
            <a:xfrm rot="9888766">
              <a:off x="980695" y="664834"/>
              <a:ext cx="81073" cy="8107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4" name="Oval 433">
              <a:extLst>
                <a:ext uri="{FF2B5EF4-FFF2-40B4-BE49-F238E27FC236}">
                  <a16:creationId xmlns="" xmlns:a16="http://schemas.microsoft.com/office/drawing/2014/main" id="{22C3C54A-C8C9-457F-A2C8-A389B0389767}"/>
                </a:ext>
              </a:extLst>
            </p:cNvPr>
            <p:cNvSpPr>
              <a:spLocks noChangeAspect="1"/>
            </p:cNvSpPr>
            <p:nvPr userDrawn="1"/>
          </p:nvSpPr>
          <p:spPr>
            <a:xfrm rot="9888766">
              <a:off x="676874" y="1057311"/>
              <a:ext cx="54048" cy="540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5" name="Oval 434">
              <a:extLst>
                <a:ext uri="{FF2B5EF4-FFF2-40B4-BE49-F238E27FC236}">
                  <a16:creationId xmlns="" xmlns:a16="http://schemas.microsoft.com/office/drawing/2014/main" id="{C685F947-8A2F-430E-9645-B7C587BA4F49}"/>
                </a:ext>
              </a:extLst>
            </p:cNvPr>
            <p:cNvSpPr>
              <a:spLocks noChangeAspect="1"/>
            </p:cNvSpPr>
            <p:nvPr userDrawn="1"/>
          </p:nvSpPr>
          <p:spPr>
            <a:xfrm rot="9888766">
              <a:off x="1039345" y="943302"/>
              <a:ext cx="54048" cy="540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36" name="Straight Connector 435">
              <a:extLst>
                <a:ext uri="{FF2B5EF4-FFF2-40B4-BE49-F238E27FC236}">
                  <a16:creationId xmlns="" xmlns:a16="http://schemas.microsoft.com/office/drawing/2014/main" id="{29A4E603-5BCB-49F9-A219-36B1BDC84D73}"/>
                </a:ext>
              </a:extLst>
            </p:cNvPr>
            <p:cNvCxnSpPr>
              <a:cxnSpLocks/>
              <a:stCxn id="435" idx="2"/>
              <a:endCxn id="424" idx="7"/>
            </p:cNvCxnSpPr>
            <p:nvPr userDrawn="1"/>
          </p:nvCxnSpPr>
          <p:spPr>
            <a:xfrm rot="9888766" flipH="1">
              <a:off x="1065565" y="761590"/>
              <a:ext cx="339955" cy="1599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7" name="Straight Connector 436">
              <a:extLst>
                <a:ext uri="{FF2B5EF4-FFF2-40B4-BE49-F238E27FC236}">
                  <a16:creationId xmlns="" xmlns:a16="http://schemas.microsoft.com/office/drawing/2014/main" id="{D55D1753-699D-4A3D-A7DA-53F6DEE510EF}"/>
                </a:ext>
              </a:extLst>
            </p:cNvPr>
            <p:cNvCxnSpPr>
              <a:cxnSpLocks/>
              <a:stCxn id="425" idx="4"/>
              <a:endCxn id="426" idx="1"/>
            </p:cNvCxnSpPr>
            <p:nvPr userDrawn="1"/>
          </p:nvCxnSpPr>
          <p:spPr>
            <a:xfrm flipH="1" flipV="1">
              <a:off x="1733421" y="120038"/>
              <a:ext cx="149639" cy="4639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8" name="Oval 437">
              <a:extLst>
                <a:ext uri="{FF2B5EF4-FFF2-40B4-BE49-F238E27FC236}">
                  <a16:creationId xmlns="" xmlns:a16="http://schemas.microsoft.com/office/drawing/2014/main" id="{0234853B-8EE4-4C6E-8A67-C38B1B0DA04C}"/>
                </a:ext>
              </a:extLst>
            </p:cNvPr>
            <p:cNvSpPr>
              <a:spLocks noChangeAspect="1"/>
            </p:cNvSpPr>
            <p:nvPr userDrawn="1"/>
          </p:nvSpPr>
          <p:spPr>
            <a:xfrm rot="9888766">
              <a:off x="2298758" y="191930"/>
              <a:ext cx="54048" cy="540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39" name="Straight Connector 438">
              <a:extLst>
                <a:ext uri="{FF2B5EF4-FFF2-40B4-BE49-F238E27FC236}">
                  <a16:creationId xmlns="" xmlns:a16="http://schemas.microsoft.com/office/drawing/2014/main" id="{C8EB4FE2-B2A4-448A-AE36-71287457E3E3}"/>
                </a:ext>
              </a:extLst>
            </p:cNvPr>
            <p:cNvCxnSpPr>
              <a:cxnSpLocks/>
              <a:stCxn id="438" idx="3"/>
            </p:cNvCxnSpPr>
            <p:nvPr userDrawn="1"/>
          </p:nvCxnSpPr>
          <p:spPr>
            <a:xfrm rot="9888766" flipH="1">
              <a:off x="2326747" y="101958"/>
              <a:ext cx="62078" cy="8693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0" name="Straight Connector 439">
              <a:extLst>
                <a:ext uri="{FF2B5EF4-FFF2-40B4-BE49-F238E27FC236}">
                  <a16:creationId xmlns="" xmlns:a16="http://schemas.microsoft.com/office/drawing/2014/main" id="{1D16E44E-B69B-4921-9C97-6FAAC0CC61C5}"/>
                </a:ext>
              </a:extLst>
            </p:cNvPr>
            <p:cNvCxnSpPr>
              <a:cxnSpLocks/>
              <a:stCxn id="438" idx="1"/>
              <a:endCxn id="447" idx="2"/>
            </p:cNvCxnSpPr>
            <p:nvPr userDrawn="1"/>
          </p:nvCxnSpPr>
          <p:spPr>
            <a:xfrm>
              <a:off x="2349230" y="232390"/>
              <a:ext cx="166170" cy="19780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1" name="Straight Connector 440">
              <a:extLst>
                <a:ext uri="{FF2B5EF4-FFF2-40B4-BE49-F238E27FC236}">
                  <a16:creationId xmlns="" xmlns:a16="http://schemas.microsoft.com/office/drawing/2014/main" id="{863B3537-85D9-4D45-971B-94B64821AE7E}"/>
                </a:ext>
              </a:extLst>
            </p:cNvPr>
            <p:cNvCxnSpPr>
              <a:cxnSpLocks/>
              <a:stCxn id="447" idx="3"/>
              <a:endCxn id="425" idx="2"/>
            </p:cNvCxnSpPr>
            <p:nvPr userDrawn="1"/>
          </p:nvCxnSpPr>
          <p:spPr>
            <a:xfrm flipH="1">
              <a:off x="1932800" y="452345"/>
              <a:ext cx="577138" cy="1601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2" name="Straight Connector 441">
              <a:extLst>
                <a:ext uri="{FF2B5EF4-FFF2-40B4-BE49-F238E27FC236}">
                  <a16:creationId xmlns="" xmlns:a16="http://schemas.microsoft.com/office/drawing/2014/main" id="{F6F217E5-8380-470E-8F95-3B9CAF4AAA98}"/>
                </a:ext>
              </a:extLst>
            </p:cNvPr>
            <p:cNvCxnSpPr>
              <a:cxnSpLocks/>
              <a:stCxn id="423" idx="7"/>
              <a:endCxn id="431" idx="2"/>
            </p:cNvCxnSpPr>
            <p:nvPr userDrawn="1"/>
          </p:nvCxnSpPr>
          <p:spPr>
            <a:xfrm flipH="1">
              <a:off x="579846" y="1447829"/>
              <a:ext cx="825885" cy="2208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3" name="Straight Connector 442">
              <a:extLst>
                <a:ext uri="{FF2B5EF4-FFF2-40B4-BE49-F238E27FC236}">
                  <a16:creationId xmlns="" xmlns:a16="http://schemas.microsoft.com/office/drawing/2014/main" id="{86DE334F-626F-4242-A85E-4BB72961371A}"/>
                </a:ext>
              </a:extLst>
            </p:cNvPr>
            <p:cNvCxnSpPr>
              <a:cxnSpLocks/>
              <a:stCxn id="425" idx="1"/>
              <a:endCxn id="444" idx="4"/>
            </p:cNvCxnSpPr>
            <p:nvPr userDrawn="1"/>
          </p:nvCxnSpPr>
          <p:spPr>
            <a:xfrm>
              <a:off x="1928851" y="643300"/>
              <a:ext cx="440756" cy="28194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4" name="Oval 443">
              <a:extLst>
                <a:ext uri="{FF2B5EF4-FFF2-40B4-BE49-F238E27FC236}">
                  <a16:creationId xmlns="" xmlns:a16="http://schemas.microsoft.com/office/drawing/2014/main" id="{4254907C-754D-4ED9-A0F7-77FA71EC5BE0}"/>
                </a:ext>
              </a:extLst>
            </p:cNvPr>
            <p:cNvSpPr/>
            <p:nvPr userDrawn="1"/>
          </p:nvSpPr>
          <p:spPr>
            <a:xfrm rot="8852236">
              <a:off x="2355801" y="920590"/>
              <a:ext cx="59607" cy="5960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45" name="Straight Connector 444">
              <a:extLst>
                <a:ext uri="{FF2B5EF4-FFF2-40B4-BE49-F238E27FC236}">
                  <a16:creationId xmlns="" xmlns:a16="http://schemas.microsoft.com/office/drawing/2014/main" id="{E4D5BA08-5F78-4753-B324-A53B7ABC9D00}"/>
                </a:ext>
              </a:extLst>
            </p:cNvPr>
            <p:cNvCxnSpPr>
              <a:cxnSpLocks/>
              <a:stCxn id="444" idx="6"/>
              <a:endCxn id="423" idx="1"/>
            </p:cNvCxnSpPr>
            <p:nvPr userDrawn="1"/>
          </p:nvCxnSpPr>
          <p:spPr>
            <a:xfrm flipH="1">
              <a:off x="1454100" y="966390"/>
              <a:ext cx="906358" cy="450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6" name="Straight Connector 445">
              <a:extLst>
                <a:ext uri="{FF2B5EF4-FFF2-40B4-BE49-F238E27FC236}">
                  <a16:creationId xmlns="" xmlns:a16="http://schemas.microsoft.com/office/drawing/2014/main" id="{CDCA2494-8AB5-4B68-BF83-69502CA2A869}"/>
                </a:ext>
              </a:extLst>
            </p:cNvPr>
            <p:cNvCxnSpPr>
              <a:cxnSpLocks/>
              <a:stCxn id="447" idx="4"/>
              <a:endCxn id="444" idx="2"/>
            </p:cNvCxnSpPr>
            <p:nvPr userDrawn="1"/>
          </p:nvCxnSpPr>
          <p:spPr>
            <a:xfrm flipH="1">
              <a:off x="2410751" y="471868"/>
              <a:ext cx="110986" cy="46252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7" name="Oval 446">
              <a:extLst>
                <a:ext uri="{FF2B5EF4-FFF2-40B4-BE49-F238E27FC236}">
                  <a16:creationId xmlns="" xmlns:a16="http://schemas.microsoft.com/office/drawing/2014/main" id="{7E3EF5E3-2EEC-4EF8-9231-900B1A17144C}"/>
                </a:ext>
              </a:extLst>
            </p:cNvPr>
            <p:cNvSpPr/>
            <p:nvPr userDrawn="1"/>
          </p:nvSpPr>
          <p:spPr>
            <a:xfrm rot="2181221">
              <a:off x="2509600" y="418061"/>
              <a:ext cx="59607" cy="5960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48" name="Straight Connector 447">
              <a:extLst>
                <a:ext uri="{FF2B5EF4-FFF2-40B4-BE49-F238E27FC236}">
                  <a16:creationId xmlns="" xmlns:a16="http://schemas.microsoft.com/office/drawing/2014/main" id="{AE46719B-86CF-49FD-95F7-E31F72C68B22}"/>
                </a:ext>
              </a:extLst>
            </p:cNvPr>
            <p:cNvCxnSpPr>
              <a:cxnSpLocks/>
              <a:endCxn id="428" idx="4"/>
            </p:cNvCxnSpPr>
            <p:nvPr userDrawn="1"/>
          </p:nvCxnSpPr>
          <p:spPr>
            <a:xfrm>
              <a:off x="213739" y="143702"/>
              <a:ext cx="243225" cy="3448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9" name="Oval 448">
              <a:extLst>
                <a:ext uri="{FF2B5EF4-FFF2-40B4-BE49-F238E27FC236}">
                  <a16:creationId xmlns="" xmlns:a16="http://schemas.microsoft.com/office/drawing/2014/main" id="{327BF1A0-89B6-4675-881F-F3245531BA9A}"/>
                </a:ext>
              </a:extLst>
            </p:cNvPr>
            <p:cNvSpPr/>
            <p:nvPr userDrawn="1"/>
          </p:nvSpPr>
          <p:spPr>
            <a:xfrm rot="8852236">
              <a:off x="2698372" y="151431"/>
              <a:ext cx="59607" cy="5960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50" name="Straight Connector 449">
              <a:extLst>
                <a:ext uri="{FF2B5EF4-FFF2-40B4-BE49-F238E27FC236}">
                  <a16:creationId xmlns="" xmlns:a16="http://schemas.microsoft.com/office/drawing/2014/main" id="{834F05FD-89AC-4E32-8A59-ECC4C165E90E}"/>
                </a:ext>
              </a:extLst>
            </p:cNvPr>
            <p:cNvCxnSpPr>
              <a:cxnSpLocks/>
              <a:stCxn id="449" idx="7"/>
              <a:endCxn id="447" idx="0"/>
            </p:cNvCxnSpPr>
            <p:nvPr userDrawn="1"/>
          </p:nvCxnSpPr>
          <p:spPr>
            <a:xfrm flipH="1">
              <a:off x="2557070" y="210328"/>
              <a:ext cx="164636" cy="21353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1" name="Straight Connector 450">
              <a:extLst>
                <a:ext uri="{FF2B5EF4-FFF2-40B4-BE49-F238E27FC236}">
                  <a16:creationId xmlns="" xmlns:a16="http://schemas.microsoft.com/office/drawing/2014/main" id="{2E116837-245F-4751-ADDF-A1CFD40ABBDA}"/>
                </a:ext>
              </a:extLst>
            </p:cNvPr>
            <p:cNvCxnSpPr>
              <a:cxnSpLocks/>
              <a:stCxn id="449" idx="5"/>
              <a:endCxn id="438" idx="1"/>
            </p:cNvCxnSpPr>
            <p:nvPr userDrawn="1"/>
          </p:nvCxnSpPr>
          <p:spPr>
            <a:xfrm flipH="1">
              <a:off x="2349230" y="174765"/>
              <a:ext cx="349852" cy="576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16998868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8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20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23" Type="http://schemas.openxmlformats.org/officeDocument/2006/relationships/image" Target="../media/image10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Relationship Id="rId22" Type="http://schemas.openxmlformats.org/officeDocument/2006/relationships/image" Target="../media/image9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21.jpe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0.jpe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9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18" Type="http://schemas.openxmlformats.org/officeDocument/2006/relationships/image" Target="../media/image25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17" Type="http://schemas.openxmlformats.org/officeDocument/2006/relationships/image" Target="../media/image24.png"/><Relationship Id="rId2" Type="http://schemas.openxmlformats.org/officeDocument/2006/relationships/slideLayout" Target="../slideLayouts/slideLayout26.xml"/><Relationship Id="rId16" Type="http://schemas.openxmlformats.org/officeDocument/2006/relationships/image" Target="../media/image23.png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22.pn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18" Type="http://schemas.openxmlformats.org/officeDocument/2006/relationships/slideLayout" Target="../slideLayouts/slideLayout5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17" Type="http://schemas.openxmlformats.org/officeDocument/2006/relationships/slideLayout" Target="../slideLayouts/slideLayout54.xml"/><Relationship Id="rId2" Type="http://schemas.openxmlformats.org/officeDocument/2006/relationships/slideLayout" Target="../slideLayouts/slideLayout39.xml"/><Relationship Id="rId16" Type="http://schemas.openxmlformats.org/officeDocument/2006/relationships/slideLayout" Target="../slideLayouts/slideLayout53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47.xml"/><Relationship Id="rId19" Type="http://schemas.openxmlformats.org/officeDocument/2006/relationships/theme" Target="../theme/theme4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51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slideLayout" Target="../slideLayouts/slideLayout68.xml"/><Relationship Id="rId18" Type="http://schemas.openxmlformats.org/officeDocument/2006/relationships/slideLayout" Target="../slideLayouts/slideLayout73.xml"/><Relationship Id="rId26" Type="http://schemas.openxmlformats.org/officeDocument/2006/relationships/slideLayout" Target="../slideLayouts/slideLayout81.xml"/><Relationship Id="rId3" Type="http://schemas.openxmlformats.org/officeDocument/2006/relationships/slideLayout" Target="../slideLayouts/slideLayout58.xml"/><Relationship Id="rId21" Type="http://schemas.openxmlformats.org/officeDocument/2006/relationships/slideLayout" Target="../slideLayouts/slideLayout76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17" Type="http://schemas.openxmlformats.org/officeDocument/2006/relationships/slideLayout" Target="../slideLayouts/slideLayout72.xml"/><Relationship Id="rId25" Type="http://schemas.openxmlformats.org/officeDocument/2006/relationships/slideLayout" Target="../slideLayouts/slideLayout80.xml"/><Relationship Id="rId2" Type="http://schemas.openxmlformats.org/officeDocument/2006/relationships/slideLayout" Target="../slideLayouts/slideLayout57.xml"/><Relationship Id="rId16" Type="http://schemas.openxmlformats.org/officeDocument/2006/relationships/slideLayout" Target="../slideLayouts/slideLayout71.xml"/><Relationship Id="rId20" Type="http://schemas.openxmlformats.org/officeDocument/2006/relationships/slideLayout" Target="../slideLayouts/slideLayout75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24" Type="http://schemas.openxmlformats.org/officeDocument/2006/relationships/slideLayout" Target="../slideLayouts/slideLayout79.xml"/><Relationship Id="rId5" Type="http://schemas.openxmlformats.org/officeDocument/2006/relationships/slideLayout" Target="../slideLayouts/slideLayout60.xml"/><Relationship Id="rId15" Type="http://schemas.openxmlformats.org/officeDocument/2006/relationships/slideLayout" Target="../slideLayouts/slideLayout70.xml"/><Relationship Id="rId23" Type="http://schemas.openxmlformats.org/officeDocument/2006/relationships/slideLayout" Target="../slideLayouts/slideLayout78.xml"/><Relationship Id="rId28" Type="http://schemas.openxmlformats.org/officeDocument/2006/relationships/theme" Target="../theme/theme5.xml"/><Relationship Id="rId10" Type="http://schemas.openxmlformats.org/officeDocument/2006/relationships/slideLayout" Target="../slideLayouts/slideLayout65.xml"/><Relationship Id="rId19" Type="http://schemas.openxmlformats.org/officeDocument/2006/relationships/slideLayout" Target="../slideLayouts/slideLayout74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slideLayout" Target="../slideLayouts/slideLayout69.xml"/><Relationship Id="rId22" Type="http://schemas.openxmlformats.org/officeDocument/2006/relationships/slideLayout" Target="../slideLayouts/slideLayout77.xml"/><Relationship Id="rId27" Type="http://schemas.openxmlformats.org/officeDocument/2006/relationships/slideLayout" Target="../slideLayouts/slideLayout82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0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9.xml"/><Relationship Id="rId12" Type="http://schemas.openxmlformats.org/officeDocument/2006/relationships/slideLayout" Target="../slideLayouts/slideLayout94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11" Type="http://schemas.openxmlformats.org/officeDocument/2006/relationships/slideLayout" Target="../slideLayouts/slideLayout93.xml"/><Relationship Id="rId5" Type="http://schemas.openxmlformats.org/officeDocument/2006/relationships/slideLayout" Target="../slideLayouts/slideLayout87.xml"/><Relationship Id="rId15" Type="http://schemas.openxmlformats.org/officeDocument/2006/relationships/image" Target="../media/image46.png"/><Relationship Id="rId10" Type="http://schemas.openxmlformats.org/officeDocument/2006/relationships/slideLayout" Target="../slideLayouts/slideLayout92.xml"/><Relationship Id="rId4" Type="http://schemas.openxmlformats.org/officeDocument/2006/relationships/slideLayout" Target="../slideLayouts/slideLayout86.xml"/><Relationship Id="rId9" Type="http://schemas.openxmlformats.org/officeDocument/2006/relationships/slideLayout" Target="../slideLayouts/slideLayout91.xml"/><Relationship Id="rId14" Type="http://schemas.openxmlformats.org/officeDocument/2006/relationships/image" Target="../media/image4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3" name="Picture 19" descr="1">
            <a:extLst>
              <a:ext uri="{FF2B5EF4-FFF2-40B4-BE49-F238E27FC236}">
                <a16:creationId xmlns="" xmlns:a16="http://schemas.microsoft.com/office/drawing/2014/main" id="{8DA9B56C-2A61-4297-941A-6CCB0F48F4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38461"/>
          <a:stretch>
            <a:fillRect/>
          </a:stretch>
        </p:blipFill>
        <p:spPr bwMode="auto">
          <a:xfrm>
            <a:off x="0" y="6324600"/>
            <a:ext cx="9144000" cy="5429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1" name="Rectangle 17">
            <a:extLst>
              <a:ext uri="{FF2B5EF4-FFF2-40B4-BE49-F238E27FC236}">
                <a16:creationId xmlns="" xmlns:a16="http://schemas.microsoft.com/office/drawing/2014/main" id="{A94F7F37-70E2-4BCD-8ABA-618ADD540C2E}"/>
              </a:ext>
            </a:extLst>
          </p:cNvPr>
          <p:cNvSpPr>
            <a:spLocks noChangeArrowheads="1"/>
          </p:cNvSpPr>
          <p:nvPr/>
        </p:nvSpPr>
        <p:spPr bwMode="gray">
          <a:xfrm>
            <a:off x="0" y="0"/>
            <a:ext cx="9144000" cy="12192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7" name="Rectangle 3">
            <a:extLst>
              <a:ext uri="{FF2B5EF4-FFF2-40B4-BE49-F238E27FC236}">
                <a16:creationId xmlns="" xmlns:a16="http://schemas.microsoft.com/office/drawing/2014/main" id="{167F2D10-5DEF-4121-A86E-8185595E291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95400"/>
            <a:ext cx="82296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en-US"/>
              <a:t>คลิกเพื่อแก้ไขสไตล์ของข้อความต้นแบบ</a:t>
            </a:r>
          </a:p>
          <a:p>
            <a:pPr lvl="1"/>
            <a:r>
              <a:rPr lang="th-TH" altLang="en-US"/>
              <a:t>ระดับที่สอง</a:t>
            </a:r>
          </a:p>
          <a:p>
            <a:pPr lvl="2"/>
            <a:r>
              <a:rPr lang="th-TH" altLang="en-US"/>
              <a:t>ระดับที่สาม</a:t>
            </a:r>
          </a:p>
          <a:p>
            <a:pPr lvl="3"/>
            <a:r>
              <a:rPr lang="th-TH" altLang="en-US"/>
              <a:t>ระดับที่สี่</a:t>
            </a:r>
          </a:p>
          <a:p>
            <a:pPr lvl="4"/>
            <a:r>
              <a:rPr lang="th-TH" altLang="en-US"/>
              <a:t>ระดับที่ห้า</a:t>
            </a:r>
            <a:endParaRPr lang="en-US" altLang="en-US"/>
          </a:p>
        </p:txBody>
      </p:sp>
      <p:sp>
        <p:nvSpPr>
          <p:cNvPr id="1028" name="Rectangle 4">
            <a:extLst>
              <a:ext uri="{FF2B5EF4-FFF2-40B4-BE49-F238E27FC236}">
                <a16:creationId xmlns="" xmlns:a16="http://schemas.microsoft.com/office/drawing/2014/main" id="{68E2F611-EF47-476E-AF23-AE9DDA0736FF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537325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1029" name="Rectangle 5">
            <a:extLst>
              <a:ext uri="{FF2B5EF4-FFF2-40B4-BE49-F238E27FC236}">
                <a16:creationId xmlns="" xmlns:a16="http://schemas.microsoft.com/office/drawing/2014/main" id="{BDB21B70-DE08-4BA2-82C0-4B907AE05EB5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37325"/>
            <a:ext cx="2895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1030" name="Rectangle 6">
            <a:extLst>
              <a:ext uri="{FF2B5EF4-FFF2-40B4-BE49-F238E27FC236}">
                <a16:creationId xmlns="" xmlns:a16="http://schemas.microsoft.com/office/drawing/2014/main" id="{82BA53A2-BDD9-4E11-9208-FDD226FEEF9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537325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277378B-5E38-42FB-91EA-7C483EAADF83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33" name="Picture 9" descr="artplus_nature_naturalcity42_a">
            <a:extLst>
              <a:ext uri="{FF2B5EF4-FFF2-40B4-BE49-F238E27FC236}">
                <a16:creationId xmlns="" xmlns:a16="http://schemas.microsoft.com/office/drawing/2014/main" id="{30F756AE-FD3C-49E0-A54F-3636FD9AD3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1463" y="5935663"/>
            <a:ext cx="1235075" cy="8334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artplus_nature_naturalcity42_b">
            <a:extLst>
              <a:ext uri="{FF2B5EF4-FFF2-40B4-BE49-F238E27FC236}">
                <a16:creationId xmlns="" xmlns:a16="http://schemas.microsoft.com/office/drawing/2014/main" id="{68F36CD7-7D35-4845-9BE8-FEA70C2675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1950" y="5916613"/>
            <a:ext cx="828675" cy="1587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artplus_nature_naturalcity42_e">
            <a:extLst>
              <a:ext uri="{FF2B5EF4-FFF2-40B4-BE49-F238E27FC236}">
                <a16:creationId xmlns="" xmlns:a16="http://schemas.microsoft.com/office/drawing/2014/main" id="{6082F89A-971A-4D9F-AE62-269D698E42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1338" y="5608638"/>
            <a:ext cx="430212" cy="4635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artplus_nature_naturalcity42_d">
            <a:extLst>
              <a:ext uri="{FF2B5EF4-FFF2-40B4-BE49-F238E27FC236}">
                <a16:creationId xmlns="" xmlns:a16="http://schemas.microsoft.com/office/drawing/2014/main" id="{F640D27C-687B-4B96-8008-1BDECE788B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2600" y="5849938"/>
            <a:ext cx="173038" cy="1619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artplus_nature_naturalcity42_i">
            <a:extLst>
              <a:ext uri="{FF2B5EF4-FFF2-40B4-BE49-F238E27FC236}">
                <a16:creationId xmlns="" xmlns:a16="http://schemas.microsoft.com/office/drawing/2014/main" id="{AC530579-6DB1-4F01-A499-360C7866A4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9313" y="5969000"/>
            <a:ext cx="461962" cy="244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artplus_nature_naturalcity42_c">
            <a:extLst>
              <a:ext uri="{FF2B5EF4-FFF2-40B4-BE49-F238E27FC236}">
                <a16:creationId xmlns="" xmlns:a16="http://schemas.microsoft.com/office/drawing/2014/main" id="{3E79777F-DB06-4A6F-BD5A-7E86F58A87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5943600"/>
            <a:ext cx="309563" cy="2413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artplus_nature_naturalcity42_f">
            <a:extLst>
              <a:ext uri="{FF2B5EF4-FFF2-40B4-BE49-F238E27FC236}">
                <a16:creationId xmlns="" xmlns:a16="http://schemas.microsoft.com/office/drawing/2014/main" id="{3827DAA6-E8E2-46EE-8049-4D0A80941A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6388" y="6334125"/>
            <a:ext cx="1370012" cy="5238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" name="Rectangle 2">
            <a:extLst>
              <a:ext uri="{FF2B5EF4-FFF2-40B4-BE49-F238E27FC236}">
                <a16:creationId xmlns="" xmlns:a16="http://schemas.microsoft.com/office/drawing/2014/main" id="{4ABDD205-5C28-4B2A-BF50-633750EF733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868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en-US"/>
              <a:t>คลิกเพื่อแก้ไขสไตล์ชื่อเรื่องต้นแบบ</a:t>
            </a:r>
            <a:endParaRPr lang="en-US" altLang="en-US"/>
          </a:p>
        </p:txBody>
      </p:sp>
      <p:pic>
        <p:nvPicPr>
          <p:cNvPr id="1044" name="Picture 20" descr="a1">
            <a:extLst>
              <a:ext uri="{FF2B5EF4-FFF2-40B4-BE49-F238E27FC236}">
                <a16:creationId xmlns="" xmlns:a16="http://schemas.microsoft.com/office/drawing/2014/main" id="{E67C8AD1-8B10-456E-A017-353DA60FED5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5013" y="328613"/>
            <a:ext cx="942975" cy="10826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5" name="Picture 21" descr="b_1">
            <a:extLst>
              <a:ext uri="{FF2B5EF4-FFF2-40B4-BE49-F238E27FC236}">
                <a16:creationId xmlns="" xmlns:a16="http://schemas.microsoft.com/office/drawing/2014/main" id="{20B9B478-308A-4B9D-AE45-930C3D7919D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0600" y="1371600"/>
            <a:ext cx="825500" cy="3587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85185E-6 C -0.09045 -0.01597 -0.36945 -0.08727 -0.54306 -0.09537 C -0.71667 -0.10347 -0.93785 -0.05879 -1.04167 -0.04907 " pathEditMode="relative" rAng="0" ptsTypes="aaa">
                                      <p:cBhvr>
                                        <p:cTn id="10" dur="2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083" y="-5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48 0.05949 C 0.00625 0.0581 0.04097 0.0574 0.05399 0.05324 C 0.06701 0.04907 0.06632 0.04907 0.07638 0.03379 C 0.08628 0.01898 0.10538 -0.02269 0.11319 -0.03727 " pathEditMode="relative" rAng="0" ptsTypes="aaaa">
                                      <p:cBhvr>
                                        <p:cTn id="13" dur="20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33" y="-4838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</p:bld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200" b="1" i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019" name="Line 491">
            <a:extLst>
              <a:ext uri="{FF2B5EF4-FFF2-40B4-BE49-F238E27FC236}">
                <a16:creationId xmlns="" xmlns:a16="http://schemas.microsoft.com/office/drawing/2014/main" id="{EC44C264-69B7-4A9C-A57B-E9CD8876BBB5}"/>
              </a:ext>
            </a:extLst>
          </p:cNvPr>
          <p:cNvSpPr>
            <a:spLocks noChangeShapeType="1"/>
          </p:cNvSpPr>
          <p:nvPr/>
        </p:nvSpPr>
        <p:spPr bwMode="auto">
          <a:xfrm>
            <a:off x="1101725" y="1000125"/>
            <a:ext cx="7834313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1002" name="Rectangle 474">
            <a:extLst>
              <a:ext uri="{FF2B5EF4-FFF2-40B4-BE49-F238E27FC236}">
                <a16:creationId xmlns="" xmlns:a16="http://schemas.microsoft.com/office/drawing/2014/main" id="{1169BDAB-8823-4BEB-8C2A-7B8E08A8A694}"/>
              </a:ext>
            </a:extLst>
          </p:cNvPr>
          <p:cNvSpPr>
            <a:spLocks noChangeArrowheads="1"/>
          </p:cNvSpPr>
          <p:nvPr/>
        </p:nvSpPr>
        <p:spPr bwMode="gray">
          <a:xfrm>
            <a:off x="269875" y="0"/>
            <a:ext cx="284163" cy="6889750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1003" name="Rectangle 475">
            <a:extLst>
              <a:ext uri="{FF2B5EF4-FFF2-40B4-BE49-F238E27FC236}">
                <a16:creationId xmlns="" xmlns:a16="http://schemas.microsoft.com/office/drawing/2014/main" id="{D84633DC-6AC2-4D9C-B385-47E7476183D3}"/>
              </a:ext>
            </a:extLst>
          </p:cNvPr>
          <p:cNvSpPr>
            <a:spLocks noChangeArrowheads="1"/>
          </p:cNvSpPr>
          <p:nvPr/>
        </p:nvSpPr>
        <p:spPr bwMode="gray">
          <a:xfrm>
            <a:off x="-12700" y="0"/>
            <a:ext cx="330200" cy="6858000"/>
          </a:xfrm>
          <a:prstGeom prst="rect">
            <a:avLst/>
          </a:prstGeom>
          <a:gradFill rotWithShape="1">
            <a:gsLst>
              <a:gs pos="0">
                <a:schemeClr val="accent2">
                  <a:gamma/>
                  <a:shade val="28627"/>
                  <a:invGamma/>
                </a:schemeClr>
              </a:gs>
              <a:gs pos="100000">
                <a:schemeClr val="accent2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1005" name="Rectangle 477">
            <a:extLst>
              <a:ext uri="{FF2B5EF4-FFF2-40B4-BE49-F238E27FC236}">
                <a16:creationId xmlns="" xmlns:a16="http://schemas.microsoft.com/office/drawing/2014/main" id="{562E4457-E4BD-4E38-9795-5F2655CBC0D2}"/>
              </a:ext>
            </a:extLst>
          </p:cNvPr>
          <p:cNvSpPr>
            <a:spLocks noChangeArrowheads="1"/>
          </p:cNvSpPr>
          <p:nvPr/>
        </p:nvSpPr>
        <p:spPr bwMode="gray">
          <a:xfrm>
            <a:off x="749300" y="-14288"/>
            <a:ext cx="71438" cy="6872288"/>
          </a:xfrm>
          <a:prstGeom prst="rect">
            <a:avLst/>
          </a:prstGeom>
          <a:solidFill>
            <a:schemeClr val="accent2">
              <a:alpha val="2000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1007" name="Rectangle 479">
            <a:extLst>
              <a:ext uri="{FF2B5EF4-FFF2-40B4-BE49-F238E27FC236}">
                <a16:creationId xmlns="" xmlns:a16="http://schemas.microsoft.com/office/drawing/2014/main" id="{BABA9A82-A104-492E-91EE-21AF4651A72B}"/>
              </a:ext>
            </a:extLst>
          </p:cNvPr>
          <p:cNvSpPr>
            <a:spLocks noChangeArrowheads="1"/>
          </p:cNvSpPr>
          <p:nvPr/>
        </p:nvSpPr>
        <p:spPr bwMode="gray">
          <a:xfrm>
            <a:off x="508000" y="0"/>
            <a:ext cx="168275" cy="6865938"/>
          </a:xfrm>
          <a:prstGeom prst="rect">
            <a:avLst/>
          </a:prstGeom>
          <a:solidFill>
            <a:schemeClr val="accent2">
              <a:alpha val="53999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1009" name="Rectangle 481">
            <a:extLst>
              <a:ext uri="{FF2B5EF4-FFF2-40B4-BE49-F238E27FC236}">
                <a16:creationId xmlns="" xmlns:a16="http://schemas.microsoft.com/office/drawing/2014/main" id="{306552EE-D45F-40F2-9F52-82B5A1996197}"/>
              </a:ext>
            </a:extLst>
          </p:cNvPr>
          <p:cNvSpPr>
            <a:spLocks noChangeArrowheads="1"/>
          </p:cNvSpPr>
          <p:nvPr/>
        </p:nvSpPr>
        <p:spPr bwMode="gray">
          <a:xfrm>
            <a:off x="661988" y="0"/>
            <a:ext cx="114300" cy="6872288"/>
          </a:xfrm>
          <a:prstGeom prst="rect">
            <a:avLst/>
          </a:prstGeom>
          <a:solidFill>
            <a:schemeClr val="accent2">
              <a:alpha val="3700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0988" name="Rectangle 460">
            <a:extLst>
              <a:ext uri="{FF2B5EF4-FFF2-40B4-BE49-F238E27FC236}">
                <a16:creationId xmlns="" xmlns:a16="http://schemas.microsoft.com/office/drawing/2014/main" id="{52F1B0EA-D299-44DD-917B-63F9760F18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055688" y="65088"/>
            <a:ext cx="7958137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en-US"/>
              <a:t>คลิกเพื่อแก้ไขสไตล์ชื่อเรื่องต้นแบบ</a:t>
            </a:r>
            <a:endParaRPr lang="en-US" altLang="en-US"/>
          </a:p>
        </p:txBody>
      </p:sp>
      <p:sp>
        <p:nvSpPr>
          <p:cNvPr id="150989" name="Rectangle 461">
            <a:extLst>
              <a:ext uri="{FF2B5EF4-FFF2-40B4-BE49-F238E27FC236}">
                <a16:creationId xmlns="" xmlns:a16="http://schemas.microsoft.com/office/drawing/2014/main" id="{1717DC51-045D-4A46-97A7-9F7855FDC9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030288" y="1163638"/>
            <a:ext cx="7961312" cy="5360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en-US"/>
              <a:t>คลิกเพื่อแก้ไขสไตล์ของข้อความต้นแบบ</a:t>
            </a:r>
          </a:p>
          <a:p>
            <a:pPr lvl="1"/>
            <a:r>
              <a:rPr lang="th-TH" altLang="en-US"/>
              <a:t>ระดับที่สอง</a:t>
            </a:r>
          </a:p>
          <a:p>
            <a:pPr lvl="2"/>
            <a:r>
              <a:rPr lang="th-TH" altLang="en-US"/>
              <a:t>ระดับที่สาม</a:t>
            </a:r>
          </a:p>
          <a:p>
            <a:pPr lvl="3"/>
            <a:r>
              <a:rPr lang="th-TH" altLang="en-US"/>
              <a:t>ระดับที่สี่</a:t>
            </a:r>
          </a:p>
          <a:p>
            <a:pPr lvl="4"/>
            <a:r>
              <a:rPr lang="th-TH" altLang="en-US"/>
              <a:t>ระดับที่ห้า</a:t>
            </a:r>
            <a:endParaRPr lang="en-US" altLang="en-US"/>
          </a:p>
        </p:txBody>
      </p:sp>
      <p:sp>
        <p:nvSpPr>
          <p:cNvPr id="150990" name="Rectangle 462">
            <a:extLst>
              <a:ext uri="{FF2B5EF4-FFF2-40B4-BE49-F238E27FC236}">
                <a16:creationId xmlns="" xmlns:a16="http://schemas.microsoft.com/office/drawing/2014/main" id="{3D8C596E-FE63-498A-AF2E-AD0B14FEE315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77913" y="6616700"/>
            <a:ext cx="2133600" cy="24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/>
            </a:lvl1pPr>
          </a:lstStyle>
          <a:p>
            <a:endParaRPr lang="en-US" altLang="en-US"/>
          </a:p>
        </p:txBody>
      </p:sp>
      <p:sp>
        <p:nvSpPr>
          <p:cNvPr id="150991" name="Rectangle 463">
            <a:extLst>
              <a:ext uri="{FF2B5EF4-FFF2-40B4-BE49-F238E27FC236}">
                <a16:creationId xmlns="" xmlns:a16="http://schemas.microsoft.com/office/drawing/2014/main" id="{96C8C17D-FAE5-4A8F-9E95-DE1914CDE72F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838825" y="6616700"/>
            <a:ext cx="2895600" cy="24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en-US" altLang="en-US"/>
          </a:p>
        </p:txBody>
      </p:sp>
      <p:sp>
        <p:nvSpPr>
          <p:cNvPr id="150992" name="Rectangle 464">
            <a:extLst>
              <a:ext uri="{FF2B5EF4-FFF2-40B4-BE49-F238E27FC236}">
                <a16:creationId xmlns="" xmlns:a16="http://schemas.microsoft.com/office/drawing/2014/main" id="{C36ABE09-B301-4BF2-A18E-566F4F77808F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187825" y="6616700"/>
            <a:ext cx="661988" cy="24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9862DB23-5B50-4ACD-BEAB-6EAA8E00F148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51036" name="Oval 508">
            <a:extLst>
              <a:ext uri="{FF2B5EF4-FFF2-40B4-BE49-F238E27FC236}">
                <a16:creationId xmlns="" xmlns:a16="http://schemas.microsoft.com/office/drawing/2014/main" id="{21621931-2E3D-411E-8634-9288824A98F8}"/>
              </a:ext>
            </a:extLst>
          </p:cNvPr>
          <p:cNvSpPr>
            <a:spLocks noChangeArrowheads="1"/>
          </p:cNvSpPr>
          <p:nvPr/>
        </p:nvSpPr>
        <p:spPr bwMode="gray">
          <a:xfrm>
            <a:off x="438150" y="1892300"/>
            <a:ext cx="619125" cy="614363"/>
          </a:xfrm>
          <a:prstGeom prst="ellipse">
            <a:avLst/>
          </a:prstGeom>
          <a:blipFill dpi="0" rotWithShape="1">
            <a:blip r:embed="rId14" cstate="print"/>
            <a:srcRect/>
            <a:stretch>
              <a:fillRect/>
            </a:stretch>
          </a:blipFill>
          <a:ln w="28575" algn="ctr">
            <a:solidFill>
              <a:srgbClr val="F8F8F8">
                <a:alpha val="70000"/>
              </a:srgbClr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tx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1039" name="Oval 511">
            <a:extLst>
              <a:ext uri="{FF2B5EF4-FFF2-40B4-BE49-F238E27FC236}">
                <a16:creationId xmlns="" xmlns:a16="http://schemas.microsoft.com/office/drawing/2014/main" id="{076D2B20-6968-45D6-B6DA-203C2C9F0A6C}"/>
              </a:ext>
            </a:extLst>
          </p:cNvPr>
          <p:cNvSpPr>
            <a:spLocks noChangeArrowheads="1"/>
          </p:cNvSpPr>
          <p:nvPr/>
        </p:nvSpPr>
        <p:spPr bwMode="gray">
          <a:xfrm>
            <a:off x="442913" y="315913"/>
            <a:ext cx="603250" cy="596900"/>
          </a:xfrm>
          <a:prstGeom prst="ellipse">
            <a:avLst/>
          </a:prstGeom>
          <a:blipFill dpi="0" rotWithShape="1">
            <a:blip r:embed="rId15" cstate="print"/>
            <a:srcRect/>
            <a:stretch>
              <a:fillRect/>
            </a:stretch>
          </a:blipFill>
          <a:ln w="57150" algn="ctr">
            <a:solidFill>
              <a:srgbClr val="F8F8F8">
                <a:alpha val="70000"/>
              </a:srgbClr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tx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1043" name="Oval 515">
            <a:extLst>
              <a:ext uri="{FF2B5EF4-FFF2-40B4-BE49-F238E27FC236}">
                <a16:creationId xmlns="" xmlns:a16="http://schemas.microsoft.com/office/drawing/2014/main" id="{E45AE1C6-A029-4F6E-828B-67E0EBB4615A}"/>
              </a:ext>
            </a:extLst>
          </p:cNvPr>
          <p:cNvSpPr>
            <a:spLocks noChangeArrowheads="1"/>
          </p:cNvSpPr>
          <p:nvPr/>
        </p:nvSpPr>
        <p:spPr bwMode="gray">
          <a:xfrm>
            <a:off x="430213" y="1128713"/>
            <a:ext cx="603250" cy="593725"/>
          </a:xfrm>
          <a:prstGeom prst="ellipse">
            <a:avLst/>
          </a:prstGeom>
          <a:blipFill dpi="0" rotWithShape="1">
            <a:blip r:embed="rId16" cstate="print"/>
            <a:srcRect/>
            <a:stretch>
              <a:fillRect/>
            </a:stretch>
          </a:blipFill>
          <a:ln w="38100" algn="ctr">
            <a:solidFill>
              <a:srgbClr val="F8F8F8">
                <a:alpha val="70000"/>
              </a:srgbClr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tx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72312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50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51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51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51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10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10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10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10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10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1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2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500" fill="hold"/>
                                        <p:tgtEl>
                                          <p:spTgt spid="1510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1" dur="500" fill="hold"/>
                                        <p:tgtEl>
                                          <p:spTgt spid="15100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33" dur="500" fill="hold"/>
                                        <p:tgtEl>
                                          <p:spTgt spid="15100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6" presetClass="emph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35" dur="500" fill="hold"/>
                                        <p:tgtEl>
                                          <p:spTgt spid="1510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500" fill="hold"/>
                                        <p:tgtEl>
                                          <p:spTgt spid="1510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988" grpId="0"/>
    </p:bld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SzPct val="85000"/>
        <a:buFont typeface="Wingdings" panose="05000000000000000000" pitchFamily="2" charset="2"/>
        <a:buChar char="£"/>
        <a:defRPr sz="3200" b="1" kern="1200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105000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500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8500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0" name="Group 166">
            <a:extLst>
              <a:ext uri="{FF2B5EF4-FFF2-40B4-BE49-F238E27FC236}">
                <a16:creationId xmlns="" xmlns:a16="http://schemas.microsoft.com/office/drawing/2014/main" id="{D84B277B-AF14-46FE-AF84-D24BBD3671B4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1189" name="Group 165">
              <a:extLst>
                <a:ext uri="{FF2B5EF4-FFF2-40B4-BE49-F238E27FC236}">
                  <a16:creationId xmlns="" xmlns:a16="http://schemas.microsoft.com/office/drawing/2014/main" id="{CE612068-B30C-4A0B-8CDC-BF7F54059B9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5760" cy="1224"/>
              <a:chOff x="0" y="0"/>
              <a:chExt cx="5760" cy="1224"/>
            </a:xfrm>
          </p:grpSpPr>
          <p:pic>
            <p:nvPicPr>
              <p:cNvPr id="1173" name="Picture 149" descr="4_1">
                <a:extLst>
                  <a:ext uri="{FF2B5EF4-FFF2-40B4-BE49-F238E27FC236}">
                    <a16:creationId xmlns="" xmlns:a16="http://schemas.microsoft.com/office/drawing/2014/main" id="{097E9F18-BF65-46A0-BF06-3DEE29BA234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0" y="0"/>
                <a:ext cx="5760" cy="122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77" name="Picture 153" descr="6">
                <a:extLst>
                  <a:ext uri="{FF2B5EF4-FFF2-40B4-BE49-F238E27FC236}">
                    <a16:creationId xmlns="" xmlns:a16="http://schemas.microsoft.com/office/drawing/2014/main" id="{1AFEBCC2-14B1-401F-BFBB-73CF0C3646D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5094" y="0"/>
                <a:ext cx="666" cy="84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82" name="Picture 158" descr="123">
                <a:extLst>
                  <a:ext uri="{FF2B5EF4-FFF2-40B4-BE49-F238E27FC236}">
                    <a16:creationId xmlns="" xmlns:a16="http://schemas.microsoft.com/office/drawing/2014/main" id="{543F4633-BF93-4593-87A1-09EB09FCCEA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 rot="930090">
                <a:off x="48" y="96"/>
                <a:ext cx="543" cy="52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188" name="Rectangle 164">
              <a:extLst>
                <a:ext uri="{FF2B5EF4-FFF2-40B4-BE49-F238E27FC236}">
                  <a16:creationId xmlns="" xmlns:a16="http://schemas.microsoft.com/office/drawing/2014/main" id="{F4B2C918-5BB5-4CF7-8CDD-8535A554BEA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0" y="4128"/>
              <a:ext cx="5760" cy="192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9804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187" name="Picture 163" descr="artplus_nature_naturalcity38_g">
              <a:extLst>
                <a:ext uri="{FF2B5EF4-FFF2-40B4-BE49-F238E27FC236}">
                  <a16:creationId xmlns="" xmlns:a16="http://schemas.microsoft.com/office/drawing/2014/main" id="{2CD859A2-DEFC-4FB4-9439-9B9CE631D78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>
              <a:lum bright="12000" contrast="12000"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31580"/>
            <a:stretch>
              <a:fillRect/>
            </a:stretch>
          </p:blipFill>
          <p:spPr bwMode="gray">
            <a:xfrm>
              <a:off x="4752" y="3353"/>
              <a:ext cx="1008" cy="96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28" name="Rectangle 4">
            <a:extLst>
              <a:ext uri="{FF2B5EF4-FFF2-40B4-BE49-F238E27FC236}">
                <a16:creationId xmlns="" xmlns:a16="http://schemas.microsoft.com/office/drawing/2014/main" id="{C5D5369E-2248-432D-945B-EDED39AFE499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114800" y="6537325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>
                <a:solidFill>
                  <a:schemeClr val="bg1"/>
                </a:solidFill>
                <a:latin typeface="+mn-lt"/>
              </a:defRPr>
            </a:lvl1pPr>
          </a:lstStyle>
          <a:p>
            <a:endParaRPr lang="en-US" altLang="en-US"/>
          </a:p>
        </p:txBody>
      </p:sp>
      <p:sp>
        <p:nvSpPr>
          <p:cNvPr id="1027" name="Rectangle 3">
            <a:extLst>
              <a:ext uri="{FF2B5EF4-FFF2-40B4-BE49-F238E27FC236}">
                <a16:creationId xmlns="" xmlns:a16="http://schemas.microsoft.com/office/drawing/2014/main" id="{FDF913D5-B80D-4A76-A685-C995DAF897A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gray">
          <a:xfrm>
            <a:off x="304800" y="1219200"/>
            <a:ext cx="8382000" cy="510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en-US"/>
              <a:t>คลิกเพื่อแก้ไขสไตล์ของข้อความต้นแบบ</a:t>
            </a:r>
          </a:p>
          <a:p>
            <a:pPr lvl="1"/>
            <a:r>
              <a:rPr lang="th-TH" altLang="en-US"/>
              <a:t>ระดับที่สอง</a:t>
            </a:r>
          </a:p>
          <a:p>
            <a:pPr lvl="2"/>
            <a:r>
              <a:rPr lang="th-TH" altLang="en-US"/>
              <a:t>ระดับที่สาม</a:t>
            </a:r>
          </a:p>
          <a:p>
            <a:pPr lvl="3"/>
            <a:r>
              <a:rPr lang="th-TH" altLang="en-US"/>
              <a:t>ระดับที่สี่</a:t>
            </a:r>
          </a:p>
          <a:p>
            <a:pPr lvl="4"/>
            <a:r>
              <a:rPr lang="th-TH" altLang="en-US"/>
              <a:t>ระดับที่ห้า</a:t>
            </a:r>
            <a:endParaRPr lang="en-US" altLang="en-US"/>
          </a:p>
        </p:txBody>
      </p:sp>
      <p:sp>
        <p:nvSpPr>
          <p:cNvPr id="1030" name="Rectangle 6">
            <a:extLst>
              <a:ext uri="{FF2B5EF4-FFF2-40B4-BE49-F238E27FC236}">
                <a16:creationId xmlns="" xmlns:a16="http://schemas.microsoft.com/office/drawing/2014/main" id="{AB7C180B-FDA0-42C6-995D-EC7F39832F6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304800" y="6537325"/>
            <a:ext cx="5334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fld id="{EBA0BBC3-D365-4C23-ABB1-4C6EBC81145F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159" name="Line 135">
            <a:extLst>
              <a:ext uri="{FF2B5EF4-FFF2-40B4-BE49-F238E27FC236}">
                <a16:creationId xmlns="" xmlns:a16="http://schemas.microsoft.com/office/drawing/2014/main" id="{C2D04857-F811-4C87-9A7F-0F9B9BC9896D}"/>
              </a:ext>
            </a:extLst>
          </p:cNvPr>
          <p:cNvSpPr>
            <a:spLocks noChangeShapeType="1"/>
          </p:cNvSpPr>
          <p:nvPr/>
        </p:nvSpPr>
        <p:spPr bwMode="white">
          <a:xfrm>
            <a:off x="9525" y="5967413"/>
            <a:ext cx="641350" cy="0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6" name="Rectangle 2">
            <a:extLst>
              <a:ext uri="{FF2B5EF4-FFF2-40B4-BE49-F238E27FC236}">
                <a16:creationId xmlns="" xmlns:a16="http://schemas.microsoft.com/office/drawing/2014/main" id="{EEC28615-9288-4F3E-B4E8-C8CE9B208EB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gray">
          <a:xfrm>
            <a:off x="838200" y="350838"/>
            <a:ext cx="7239000" cy="563562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chemeClr val="bg1">
                <a:alpha val="50000"/>
              </a:scheme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en-US"/>
              <a:t>คลิกเพื่อแก้ไขสไตล์ชื่อเรื่องต้นแบบ</a:t>
            </a:r>
            <a:endParaRPr lang="en-US" altLang="en-US"/>
          </a:p>
        </p:txBody>
      </p:sp>
      <p:sp>
        <p:nvSpPr>
          <p:cNvPr id="1183" name="Rectangle 159">
            <a:extLst>
              <a:ext uri="{FF2B5EF4-FFF2-40B4-BE49-F238E27FC236}">
                <a16:creationId xmlns="" xmlns:a16="http://schemas.microsoft.com/office/drawing/2014/main" id="{ABB0BF51-6229-4A50-8F68-F7EEEB5A786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914400" y="6537325"/>
            <a:ext cx="2895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776461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 kern="1200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anose="020B060403050404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anose="020B060403050404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anose="020B060403050404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anose="020B060403050404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anose="020B060403050404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anose="020B060403050404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anose="020B060403050404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anose="020B060403050404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v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202884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  <p:sldLayoutId id="2147483702" r:id="rId14"/>
    <p:sldLayoutId id="2147483703" r:id="rId15"/>
    <p:sldLayoutId id="2147483704" r:id="rId16"/>
    <p:sldLayoutId id="2147483705" r:id="rId17"/>
    <p:sldLayoutId id="2147483706" r:id="rId1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313059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721" r:id="rId14"/>
    <p:sldLayoutId id="2147483722" r:id="rId15"/>
    <p:sldLayoutId id="2147483723" r:id="rId16"/>
    <p:sldLayoutId id="2147483724" r:id="rId17"/>
    <p:sldLayoutId id="2147483725" r:id="rId18"/>
    <p:sldLayoutId id="2147483726" r:id="rId19"/>
    <p:sldLayoutId id="2147483727" r:id="rId20"/>
    <p:sldLayoutId id="2147483728" r:id="rId21"/>
    <p:sldLayoutId id="2147483729" r:id="rId22"/>
    <p:sldLayoutId id="2147483730" r:id="rId23"/>
    <p:sldLayoutId id="2147483731" r:id="rId24"/>
    <p:sldLayoutId id="2147483732" r:id="rId25"/>
    <p:sldLayoutId id="2147483733" r:id="rId26"/>
    <p:sldLayoutId id="2147483734" r:id="rId27"/>
  </p:sldLayoutIdLst>
  <p:txStyles>
    <p:titleStyle>
      <a:lvl1pPr algn="l" defTabSz="685817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4" indent="-171454" algn="l" defTabSz="6858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64" indent="-171454" algn="l" defTabSz="6858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71" indent="-171454" algn="l" defTabSz="6858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80" indent="-171454" algn="l" defTabSz="6858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89" indent="-171454" algn="l" defTabSz="6858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97" indent="-171454" algn="l" defTabSz="6858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906" indent="-171454" algn="l" defTabSz="6858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814" indent="-171454" algn="l" defTabSz="6858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724" indent="-171454" algn="l" defTabSz="6858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9" algn="l" defTabSz="6858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17" algn="l" defTabSz="6858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26" algn="l" defTabSz="6858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34" algn="l" defTabSz="6858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44" algn="l" defTabSz="6858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51" algn="l" defTabSz="6858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60" algn="l" defTabSz="6858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69" algn="l" defTabSz="6858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060" y="2912532"/>
            <a:ext cx="7772939" cy="394546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4998"/>
          <a:stretch/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61317" y="808057"/>
            <a:ext cx="5878011" cy="10772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26236" y="2049878"/>
            <a:ext cx="5713092" cy="40000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-828294" y="5272451"/>
            <a:ext cx="2662729" cy="179188"/>
          </a:xfrm>
          <a:prstGeom prst="rect">
            <a:avLst/>
          </a:prstGeom>
        </p:spPr>
        <p:txBody>
          <a:bodyPr vert="horz" lIns="91440" tIns="18288" rIns="91440" bIns="45720" rtlCol="0" anchor="t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-2258177" y="3658900"/>
            <a:ext cx="5885352" cy="183663"/>
          </a:xfrm>
          <a:prstGeom prst="rect">
            <a:avLst/>
          </a:prstGeom>
        </p:spPr>
        <p:txBody>
          <a:bodyPr vert="horz" lIns="91440" tIns="45720" rIns="91440" bIns="18288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2136" y="164594"/>
            <a:ext cx="638312" cy="322850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77378B-5E38-42FB-91EA-7C483EAADF83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79470600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</p:sldLayoutIdLst>
  <p:txStyles>
    <p:titleStyle>
      <a:lvl1pPr algn="r" defTabSz="685800" rtl="0" eaLnBrk="1" latinLnBrk="0" hangingPunct="1">
        <a:lnSpc>
          <a:spcPct val="90000"/>
        </a:lnSpc>
        <a:spcBef>
          <a:spcPct val="0"/>
        </a:spcBef>
        <a:buNone/>
        <a:defRPr sz="28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58366" indent="-258366" algn="l" defTabSz="685800" rtl="0" eaLnBrk="1" latinLnBrk="0" hangingPunct="1">
        <a:lnSpc>
          <a:spcPct val="120000"/>
        </a:lnSpc>
        <a:spcBef>
          <a:spcPts val="750"/>
        </a:spcBef>
        <a:spcAft>
          <a:spcPts val="45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96504" indent="-253604" algn="l" defTabSz="685800" rtl="0" eaLnBrk="1" latinLnBrk="0" hangingPunct="1">
        <a:lnSpc>
          <a:spcPct val="120000"/>
        </a:lnSpc>
        <a:spcBef>
          <a:spcPts val="375"/>
        </a:spcBef>
        <a:spcAft>
          <a:spcPts val="45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44166" indent="-258366" algn="l" defTabSz="685800" rtl="0" eaLnBrk="1" latinLnBrk="0" hangingPunct="1">
        <a:lnSpc>
          <a:spcPct val="120000"/>
        </a:lnSpc>
        <a:spcBef>
          <a:spcPts val="375"/>
        </a:spcBef>
        <a:spcAft>
          <a:spcPts val="45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282304" indent="-253604" algn="l" defTabSz="685800" rtl="0" eaLnBrk="1" latinLnBrk="0" hangingPunct="1">
        <a:lnSpc>
          <a:spcPct val="120000"/>
        </a:lnSpc>
        <a:spcBef>
          <a:spcPts val="375"/>
        </a:spcBef>
        <a:spcAft>
          <a:spcPts val="45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629966" indent="-258366" algn="l" defTabSz="685800" rtl="0" eaLnBrk="1" latinLnBrk="0" hangingPunct="1">
        <a:lnSpc>
          <a:spcPct val="120000"/>
        </a:lnSpc>
        <a:spcBef>
          <a:spcPts val="375"/>
        </a:spcBef>
        <a:spcAft>
          <a:spcPts val="45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975104" indent="-256032" algn="l" defTabSz="685800" rtl="0" eaLnBrk="1" latinLnBrk="0" hangingPunct="1">
        <a:lnSpc>
          <a:spcPct val="120000"/>
        </a:lnSpc>
        <a:spcBef>
          <a:spcPts val="375"/>
        </a:spcBef>
        <a:spcAft>
          <a:spcPts val="45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1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240280" indent="-256032" algn="l" defTabSz="685800" rtl="0" eaLnBrk="1" latinLnBrk="0" hangingPunct="1">
        <a:lnSpc>
          <a:spcPct val="120000"/>
        </a:lnSpc>
        <a:spcBef>
          <a:spcPts val="375"/>
        </a:spcBef>
        <a:spcAft>
          <a:spcPts val="45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1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2670048" indent="-256032" algn="l" defTabSz="685800" rtl="0" eaLnBrk="1" latinLnBrk="0" hangingPunct="1">
        <a:lnSpc>
          <a:spcPct val="120000"/>
        </a:lnSpc>
        <a:spcBef>
          <a:spcPts val="375"/>
        </a:spcBef>
        <a:spcAft>
          <a:spcPts val="45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1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017520" indent="-256032" algn="l" defTabSz="685800" rtl="0" eaLnBrk="1" latinLnBrk="0" hangingPunct="1">
        <a:lnSpc>
          <a:spcPct val="120000"/>
        </a:lnSpc>
        <a:spcBef>
          <a:spcPts val="375"/>
        </a:spcBef>
        <a:spcAft>
          <a:spcPts val="45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1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6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94.xml"/><Relationship Id="rId4" Type="http://schemas.openxmlformats.org/officeDocument/2006/relationships/image" Target="../media/image4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94.xml"/><Relationship Id="rId4" Type="http://schemas.openxmlformats.org/officeDocument/2006/relationships/image" Target="../media/image4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9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94.xml"/><Relationship Id="rId6" Type="http://schemas.openxmlformats.org/officeDocument/2006/relationships/image" Target="../media/image79.png"/><Relationship Id="rId5" Type="http://schemas.openxmlformats.org/officeDocument/2006/relationships/image" Target="../media/image78.jpeg"/><Relationship Id="rId4" Type="http://schemas.openxmlformats.org/officeDocument/2006/relationships/image" Target="../media/image7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94.xml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hyperlink" Target="mailto:ods@alro.go.th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7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gif"/><Relationship Id="rId3" Type="http://schemas.openxmlformats.org/officeDocument/2006/relationships/image" Target="../media/image59.png"/><Relationship Id="rId7" Type="http://schemas.openxmlformats.org/officeDocument/2006/relationships/image" Target="../media/image47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>
            <a:extLst>
              <a:ext uri="{FF2B5EF4-FFF2-40B4-BE49-F238E27FC236}">
                <a16:creationId xmlns="" xmlns:a16="http://schemas.microsoft.com/office/drawing/2014/main" id="{C10C0A2B-980A-41DC-80A0-6AB0C6FDE97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0" y="0"/>
            <a:ext cx="9144000" cy="620688"/>
          </a:xfr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16200000" scaled="0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pPr algn="just"/>
            <a:r>
              <a:rPr lang="th-TH" sz="3200" i="0" dirty="0">
                <a:latin typeface="TH Baijam" pitchFamily="2" charset="-34"/>
                <a:cs typeface="DSU_AmPun" pitchFamily="34" charset="-34"/>
              </a:rPr>
              <a:t>                   (</a:t>
            </a:r>
            <a:r>
              <a:rPr lang="en-US" sz="3200" i="0" dirty="0">
                <a:latin typeface="TH Baijam" pitchFamily="2" charset="-34"/>
                <a:cs typeface="DSU_AmPun" pitchFamily="34" charset="-34"/>
              </a:rPr>
              <a:t>Business Continuity Plan : BCP</a:t>
            </a:r>
            <a:r>
              <a:rPr lang="th-TH" sz="3200" i="0" dirty="0">
                <a:latin typeface="TH Baijam" pitchFamily="2" charset="-34"/>
                <a:cs typeface="DSU_AmPun" pitchFamily="34" charset="-34"/>
              </a:rPr>
              <a:t>)</a:t>
            </a:r>
          </a:p>
          <a:p>
            <a:pPr algn="just"/>
            <a:endParaRPr lang="th-TH" sz="2800" i="0" dirty="0">
              <a:latin typeface="TH Baijam" pitchFamily="2" charset="-34"/>
              <a:cs typeface="DSU_AmPun" pitchFamily="34" charset="-34"/>
            </a:endParaRPr>
          </a:p>
          <a:p>
            <a:pPr algn="ctr"/>
            <a:endParaRPr lang="th-TH" i="0" dirty="0">
              <a:solidFill>
                <a:schemeClr val="tx1"/>
              </a:solidFill>
              <a:latin typeface="TH Baijam" pitchFamily="2" charset="-34"/>
              <a:cs typeface="DSU_AmPun" pitchFamily="34" charset="-34"/>
            </a:endParaRPr>
          </a:p>
        </p:txBody>
      </p:sp>
      <p:pic>
        <p:nvPicPr>
          <p:cNvPr id="6" name="รูปภาพ 5" descr="LOGO ส.ป.ก. 01.jpg">
            <a:extLst>
              <a:ext uri="{FF2B5EF4-FFF2-40B4-BE49-F238E27FC236}">
                <a16:creationId xmlns="" xmlns:a16="http://schemas.microsoft.com/office/drawing/2014/main" id="{5CE972C8-CB1D-49BC-8868-CF3B07D271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512" y="69356"/>
            <a:ext cx="1080120" cy="1102664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7" name="Title 4">
            <a:extLst>
              <a:ext uri="{FF2B5EF4-FFF2-40B4-BE49-F238E27FC236}">
                <a16:creationId xmlns="" xmlns:a16="http://schemas.microsoft.com/office/drawing/2014/main" id="{CCF66F2A-75E1-48FA-A10C-5536118F5AAF}"/>
              </a:ext>
            </a:extLst>
          </p:cNvPr>
          <p:cNvSpPr txBox="1">
            <a:spLocks/>
          </p:cNvSpPr>
          <p:nvPr/>
        </p:nvSpPr>
        <p:spPr>
          <a:xfrm>
            <a:off x="0" y="1844824"/>
            <a:ext cx="6084168" cy="331236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1" hangingPunct="1">
              <a:spcBef>
                <a:spcPct val="0"/>
              </a:spcBef>
              <a:buNone/>
              <a:defRPr sz="36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/>
            <a:r>
              <a:rPr lang="th-TH" sz="28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H Baijam" pitchFamily="2" charset="-34"/>
                <a:cs typeface="DSU_AmPun" pitchFamily="34" charset="-34"/>
              </a:rPr>
              <a:t>การประชุมคณะกรรมการ</a:t>
            </a:r>
          </a:p>
          <a:p>
            <a:pPr algn="ctr"/>
            <a:r>
              <a:rPr lang="th-TH" sz="28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H Baijam" pitchFamily="2" charset="-34"/>
                <a:cs typeface="DSU_AmPun" pitchFamily="34" charset="-34"/>
              </a:rPr>
              <a:t>พัฒนาระบบราชการ</a:t>
            </a:r>
          </a:p>
          <a:p>
            <a:pPr algn="ctr"/>
            <a:r>
              <a:rPr lang="th-TH" sz="28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H Baijam" pitchFamily="2" charset="-34"/>
                <a:cs typeface="DSU_AmPun" pitchFamily="34" charset="-34"/>
              </a:rPr>
              <a:t>จัดทำแผนบริหารความต่อเนื่องในเหตุการณ์สภาวะวิกฤต </a:t>
            </a:r>
          </a:p>
          <a:p>
            <a:pPr algn="ctr"/>
            <a:r>
              <a:rPr lang="th-TH" sz="28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H Baijam" pitchFamily="2" charset="-34"/>
                <a:cs typeface="DSU_AmPun" pitchFamily="34" charset="-34"/>
              </a:rPr>
              <a:t>(</a:t>
            </a:r>
            <a:r>
              <a:rPr lang="en-US" sz="28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H Baijam" pitchFamily="2" charset="-34"/>
                <a:cs typeface="DSU_AmPun" pitchFamily="34" charset="-34"/>
              </a:rPr>
              <a:t>Business Continuity Plan : BCP</a:t>
            </a:r>
            <a:r>
              <a:rPr lang="th-TH" sz="28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H Baijam" pitchFamily="2" charset="-34"/>
                <a:cs typeface="DSU_AmPun" pitchFamily="34" charset="-34"/>
              </a:rPr>
              <a:t>)</a:t>
            </a:r>
          </a:p>
          <a:p>
            <a:pPr algn="ctr"/>
            <a:r>
              <a:rPr lang="th-TH" sz="28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H Baijam" pitchFamily="2" charset="-34"/>
                <a:cs typeface="DSU_AmPun" pitchFamily="34" charset="-34"/>
              </a:rPr>
              <a:t> สำนักงานการปฏิรูปที่ดินเพื่อเกษตรกรรม</a:t>
            </a:r>
          </a:p>
          <a:p>
            <a:pPr algn="ctr"/>
            <a:endParaRPr lang="en-US" sz="180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H Baijam" pitchFamily="2" charset="-34"/>
              <a:cs typeface="DSU_AmPun" pitchFamily="34" charset="-34"/>
            </a:endParaRPr>
          </a:p>
          <a:p>
            <a:pPr algn="ctr"/>
            <a:r>
              <a:rPr lang="th-TH" sz="28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H Baijam" pitchFamily="2" charset="-34"/>
                <a:cs typeface="DSU_AmPun" pitchFamily="34" charset="-34"/>
              </a:rPr>
              <a:t>ครั้งที่ 1/2563</a:t>
            </a:r>
          </a:p>
          <a:p>
            <a:pPr algn="ctr"/>
            <a:endParaRPr lang="en-US" sz="50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H Baijam" pitchFamily="2" charset="-34"/>
              <a:cs typeface="DSU_AmPun" pitchFamily="34" charset="-34"/>
            </a:endParaRPr>
          </a:p>
          <a:p>
            <a:pPr algn="ctr"/>
            <a:r>
              <a:rPr lang="th-TH" sz="28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H Baijam" pitchFamily="2" charset="-34"/>
                <a:cs typeface="DSU_AmPun" pitchFamily="34" charset="-34"/>
              </a:rPr>
              <a:t>วันศุกร์ที่ 19 มิถุนายน 2563</a:t>
            </a:r>
            <a:endParaRPr lang="en-US" sz="280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H Baijam" pitchFamily="2" charset="-34"/>
              <a:cs typeface="DSU_AmPun" pitchFamily="34" charset="-34"/>
            </a:endParaRPr>
          </a:p>
          <a:p>
            <a:pPr algn="ctr">
              <a:lnSpc>
                <a:spcPct val="150000"/>
              </a:lnSpc>
            </a:pPr>
            <a:r>
              <a:rPr lang="th-TH" sz="28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H Baijam" pitchFamily="2" charset="-34"/>
                <a:cs typeface="DSU_AmPun" pitchFamily="34" charset="-34"/>
              </a:rPr>
              <a:t>ณ ห้องประชุมสุทธิพร จีระพันธุ </a:t>
            </a:r>
          </a:p>
          <a:p>
            <a:pPr algn="ctr"/>
            <a:r>
              <a:rPr lang="th-TH" sz="28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H Baijam" pitchFamily="2" charset="-34"/>
                <a:cs typeface="DSU_AmPun" pitchFamily="34" charset="-34"/>
              </a:rPr>
              <a:t>ส.</a:t>
            </a:r>
            <a:r>
              <a:rPr lang="th-TH" sz="2800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H Baijam" pitchFamily="2" charset="-34"/>
                <a:cs typeface="DSU_AmPun" pitchFamily="34" charset="-34"/>
              </a:rPr>
              <a:t>ป.ก.</a:t>
            </a:r>
            <a:r>
              <a:rPr lang="th-TH" sz="28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H Baijam" pitchFamily="2" charset="-34"/>
                <a:cs typeface="DSU_AmPun" pitchFamily="34" charset="-34"/>
              </a:rPr>
              <a:t> ถนนราชดำเนินนอก กทม.</a:t>
            </a:r>
            <a:endParaRPr lang="en-US" sz="280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H Baijam" pitchFamily="2" charset="-34"/>
              <a:cs typeface="DSU_AmPun" pitchFamily="34" charset="-34"/>
            </a:endParaRPr>
          </a:p>
          <a:p>
            <a:pPr algn="ctr"/>
            <a:endParaRPr lang="ko-KR" altLang="en-US" sz="24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12" name="ตัวยึดรูปภาพ 9" descr="155021.jpg">
            <a:extLst>
              <a:ext uri="{FF2B5EF4-FFF2-40B4-BE49-F238E27FC236}">
                <a16:creationId xmlns="" xmlns:a16="http://schemas.microsoft.com/office/drawing/2014/main" id="{5F90CE15-6FDD-499C-B182-DBDA46F1A6E8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92280" y="0"/>
            <a:ext cx="2051720" cy="2420888"/>
          </a:xfrm>
          <a:custGeom>
            <a:avLst/>
            <a:gdLst>
              <a:gd name="connsiteX0" fmla="*/ 0 w 3508370"/>
              <a:gd name="connsiteY0" fmla="*/ 0 h 4339267"/>
              <a:gd name="connsiteX1" fmla="*/ 3508370 w 3508370"/>
              <a:gd name="connsiteY1" fmla="*/ 0 h 4339267"/>
              <a:gd name="connsiteX2" fmla="*/ 3504823 w 3508370"/>
              <a:gd name="connsiteY2" fmla="*/ 1594801 h 4339267"/>
              <a:gd name="connsiteX3" fmla="*/ 2097974 w 3508370"/>
              <a:gd name="connsiteY3" fmla="*/ 4339267 h 433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08370" h="4339267">
                <a:moveTo>
                  <a:pt x="0" y="0"/>
                </a:moveTo>
                <a:lnTo>
                  <a:pt x="3508370" y="0"/>
                </a:lnTo>
                <a:cubicBezTo>
                  <a:pt x="3507188" y="531600"/>
                  <a:pt x="3506005" y="1063201"/>
                  <a:pt x="3504823" y="1594801"/>
                </a:cubicBezTo>
                <a:lnTo>
                  <a:pt x="2097974" y="4339267"/>
                </a:lnTo>
                <a:close/>
              </a:path>
            </a:pathLst>
          </a:custGeom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14" name="ตัวยึดรูปภาพ 24" descr="155021.jpg">
            <a:extLst>
              <a:ext uri="{FF2B5EF4-FFF2-40B4-BE49-F238E27FC236}">
                <a16:creationId xmlns="" xmlns:a16="http://schemas.microsoft.com/office/drawing/2014/main" id="{2118471B-A0CE-412D-A8EF-14AA83ACBBB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62517" y="0"/>
            <a:ext cx="2065867" cy="1988840"/>
          </a:xfrm>
          <a:custGeom>
            <a:avLst/>
            <a:gdLst>
              <a:gd name="connsiteX0" fmla="*/ 2160240 w 4320480"/>
              <a:gd name="connsiteY0" fmla="*/ 0 h 4504851"/>
              <a:gd name="connsiteX1" fmla="*/ 4320480 w 4320480"/>
              <a:gd name="connsiteY1" fmla="*/ 4504851 h 4504851"/>
              <a:gd name="connsiteX2" fmla="*/ 0 w 4320480"/>
              <a:gd name="connsiteY2" fmla="*/ 4504851 h 4504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20480" h="4504851">
                <a:moveTo>
                  <a:pt x="2160240" y="0"/>
                </a:moveTo>
                <a:lnTo>
                  <a:pt x="4320480" y="4504851"/>
                </a:lnTo>
                <a:lnTo>
                  <a:pt x="0" y="4504851"/>
                </a:lnTo>
                <a:close/>
              </a:path>
            </a:pathLst>
          </a:custGeom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sp>
        <p:nvSpPr>
          <p:cNvPr id="3" name="รูปแบบอิสระ: รูปร่าง 2">
            <a:extLst>
              <a:ext uri="{FF2B5EF4-FFF2-40B4-BE49-F238E27FC236}">
                <a16:creationId xmlns="" xmlns:a16="http://schemas.microsoft.com/office/drawing/2014/main" id="{C9CE5C3E-CEB7-41A6-8DFC-9549DB33582F}"/>
              </a:ext>
            </a:extLst>
          </p:cNvPr>
          <p:cNvSpPr/>
          <p:nvPr/>
        </p:nvSpPr>
        <p:spPr>
          <a:xfrm>
            <a:off x="7078133" y="1049867"/>
            <a:ext cx="2065867" cy="2582333"/>
          </a:xfrm>
          <a:custGeom>
            <a:avLst/>
            <a:gdLst>
              <a:gd name="connsiteX0" fmla="*/ 25400 w 2065867"/>
              <a:gd name="connsiteY0" fmla="*/ 990600 h 2582333"/>
              <a:gd name="connsiteX1" fmla="*/ 25400 w 2065867"/>
              <a:gd name="connsiteY1" fmla="*/ 990600 h 2582333"/>
              <a:gd name="connsiteX2" fmla="*/ 982134 w 2065867"/>
              <a:gd name="connsiteY2" fmla="*/ 990600 h 2582333"/>
              <a:gd name="connsiteX3" fmla="*/ 1270000 w 2065867"/>
              <a:gd name="connsiteY3" fmla="*/ 1490133 h 2582333"/>
              <a:gd name="connsiteX4" fmla="*/ 2065867 w 2065867"/>
              <a:gd name="connsiteY4" fmla="*/ 0 h 2582333"/>
              <a:gd name="connsiteX5" fmla="*/ 2065867 w 2065867"/>
              <a:gd name="connsiteY5" fmla="*/ 2582333 h 2582333"/>
              <a:gd name="connsiteX6" fmla="*/ 1964267 w 2065867"/>
              <a:gd name="connsiteY6" fmla="*/ 2455333 h 2582333"/>
              <a:gd name="connsiteX7" fmla="*/ 1820334 w 2065867"/>
              <a:gd name="connsiteY7" fmla="*/ 2404533 h 2582333"/>
              <a:gd name="connsiteX8" fmla="*/ 364067 w 2065867"/>
              <a:gd name="connsiteY8" fmla="*/ 2099733 h 2582333"/>
              <a:gd name="connsiteX9" fmla="*/ 321734 w 2065867"/>
              <a:gd name="connsiteY9" fmla="*/ 1744133 h 2582333"/>
              <a:gd name="connsiteX10" fmla="*/ 245534 w 2065867"/>
              <a:gd name="connsiteY10" fmla="*/ 1684866 h 2582333"/>
              <a:gd name="connsiteX11" fmla="*/ 186267 w 2065867"/>
              <a:gd name="connsiteY11" fmla="*/ 1456266 h 2582333"/>
              <a:gd name="connsiteX12" fmla="*/ 67734 w 2065867"/>
              <a:gd name="connsiteY12" fmla="*/ 1346200 h 2582333"/>
              <a:gd name="connsiteX13" fmla="*/ 0 w 2065867"/>
              <a:gd name="connsiteY13" fmla="*/ 1346200 h 2582333"/>
              <a:gd name="connsiteX14" fmla="*/ 25400 w 2065867"/>
              <a:gd name="connsiteY14" fmla="*/ 990600 h 2582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065867" h="2582333">
                <a:moveTo>
                  <a:pt x="25400" y="990600"/>
                </a:moveTo>
                <a:lnTo>
                  <a:pt x="25400" y="990600"/>
                </a:lnTo>
                <a:lnTo>
                  <a:pt x="982134" y="990600"/>
                </a:lnTo>
                <a:lnTo>
                  <a:pt x="1270000" y="1490133"/>
                </a:lnTo>
                <a:lnTo>
                  <a:pt x="2065867" y="0"/>
                </a:lnTo>
                <a:lnTo>
                  <a:pt x="2065867" y="2582333"/>
                </a:lnTo>
                <a:lnTo>
                  <a:pt x="1964267" y="2455333"/>
                </a:lnTo>
                <a:lnTo>
                  <a:pt x="1820334" y="2404533"/>
                </a:lnTo>
                <a:lnTo>
                  <a:pt x="364067" y="2099733"/>
                </a:lnTo>
                <a:lnTo>
                  <a:pt x="321734" y="1744133"/>
                </a:lnTo>
                <a:lnTo>
                  <a:pt x="245534" y="1684866"/>
                </a:lnTo>
                <a:lnTo>
                  <a:pt x="186267" y="1456266"/>
                </a:lnTo>
                <a:lnTo>
                  <a:pt x="67734" y="1346200"/>
                </a:lnTo>
                <a:lnTo>
                  <a:pt x="0" y="1346200"/>
                </a:lnTo>
                <a:lnTo>
                  <a:pt x="25400" y="990600"/>
                </a:ln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สี่เหลี่ยมผืนผ้า: มุมมนด้านทแยง 18">
            <a:extLst>
              <a:ext uri="{FF2B5EF4-FFF2-40B4-BE49-F238E27FC236}">
                <a16:creationId xmlns="" xmlns:a16="http://schemas.microsoft.com/office/drawing/2014/main" id="{09FA884F-C966-40DC-AAA0-1177B01AB402}"/>
              </a:ext>
            </a:extLst>
          </p:cNvPr>
          <p:cNvSpPr/>
          <p:nvPr/>
        </p:nvSpPr>
        <p:spPr>
          <a:xfrm>
            <a:off x="6429388" y="6427357"/>
            <a:ext cx="2714612" cy="432048"/>
          </a:xfrm>
          <a:prstGeom prst="round2DiagRect">
            <a:avLst>
              <a:gd name="adj1" fmla="val 50000"/>
              <a:gd name="adj2" fmla="val 0"/>
            </a:avLst>
          </a:prstGeom>
          <a:blipFill dpi="0" rotWithShape="1"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>
                <a:cs typeface="DSU_MonTaNa" panose="020B0604020202020204" pitchFamily="34" charset="-34"/>
              </a:rPr>
              <a:t>กพร.ส.ป.ก. </a:t>
            </a:r>
            <a:r>
              <a:rPr lang="en-US" dirty="0">
                <a:cs typeface="DSU_MonTaNa" panose="020B0604020202020204" pitchFamily="34" charset="-34"/>
              </a:rPr>
              <a:t>“</a:t>
            </a:r>
            <a:r>
              <a:rPr lang="th-TH" dirty="0">
                <a:cs typeface="DSU_MonTaNa" panose="020B0604020202020204" pitchFamily="34" charset="-34"/>
              </a:rPr>
              <a:t>มุ่งมั่น พัฒนา องค์กร</a:t>
            </a:r>
            <a:r>
              <a:rPr lang="en-US" dirty="0">
                <a:cs typeface="DSU_MonTaNa" panose="020B0604020202020204" pitchFamily="34" charset="-34"/>
              </a:rPr>
              <a:t>”</a:t>
            </a:r>
          </a:p>
        </p:txBody>
      </p:sp>
      <p:sp>
        <p:nvSpPr>
          <p:cNvPr id="22" name="Title 1">
            <a:extLst>
              <a:ext uri="{FF2B5EF4-FFF2-40B4-BE49-F238E27FC236}">
                <a16:creationId xmlns="" xmlns:a16="http://schemas.microsoft.com/office/drawing/2014/main" id="{43DD00B0-D769-4844-BFA3-13179F151AE0}"/>
              </a:ext>
            </a:extLst>
          </p:cNvPr>
          <p:cNvSpPr txBox="1">
            <a:spLocks/>
          </p:cNvSpPr>
          <p:nvPr/>
        </p:nvSpPr>
        <p:spPr>
          <a:xfrm>
            <a:off x="6516216" y="1628800"/>
            <a:ext cx="1656184" cy="43204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Covid-19</a:t>
            </a:r>
            <a:endParaRPr kumimoji="0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259EE7A2-1C93-4154-951E-DB40088502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08" y="114153"/>
            <a:ext cx="7056784" cy="868363"/>
          </a:xfrm>
        </p:spPr>
        <p:txBody>
          <a:bodyPr/>
          <a:lstStyle/>
          <a:p>
            <a:pPr algn="l"/>
            <a:r>
              <a:rPr lang="th-TH" sz="2400" b="0" i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DSU_AmPun" panose="020B0604020202020204" pitchFamily="34" charset="-34"/>
              </a:rPr>
              <a:t>1. การจัดทำทีมงานแผนบริหารความต่อเนื่อง คณะบริหารความต่อเนื่อง</a:t>
            </a:r>
            <a:endParaRPr lang="en-US" sz="2400" b="0" i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DSU_AmPun" panose="020B0604020202020204" pitchFamily="34" charset="-34"/>
            </a:endParaRPr>
          </a:p>
        </p:txBody>
      </p:sp>
      <p:pic>
        <p:nvPicPr>
          <p:cNvPr id="4" name="รูปภาพ 3" descr="LOGO ส.ป.ก. 01.jpg">
            <a:extLst>
              <a:ext uri="{FF2B5EF4-FFF2-40B4-BE49-F238E27FC236}">
                <a16:creationId xmlns="" xmlns:a16="http://schemas.microsoft.com/office/drawing/2014/main" id="{FF951111-40A5-44D9-BD19-0B5C6CD10A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91600" y="114153"/>
            <a:ext cx="1080120" cy="1102664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6" name="Line 8">
            <a:extLst>
              <a:ext uri="{FF2B5EF4-FFF2-40B4-BE49-F238E27FC236}">
                <a16:creationId xmlns="" xmlns:a16="http://schemas.microsoft.com/office/drawing/2014/main" id="{17353830-190A-4330-90CA-B2546840ACEF}"/>
              </a:ext>
            </a:extLst>
          </p:cNvPr>
          <p:cNvSpPr>
            <a:spLocks noChangeShapeType="1"/>
          </p:cNvSpPr>
          <p:nvPr/>
        </p:nvSpPr>
        <p:spPr bwMode="auto">
          <a:xfrm>
            <a:off x="1187624" y="955529"/>
            <a:ext cx="6324600" cy="0"/>
          </a:xfrm>
          <a:prstGeom prst="line">
            <a:avLst/>
          </a:prstGeom>
          <a:noFill/>
          <a:ln w="28575" cmpd="thinThick">
            <a:solidFill>
              <a:schemeClr val="accent3"/>
            </a:solidFill>
            <a:round/>
            <a:headEnd type="none" w="med" len="med"/>
            <a:tailEnd type="none" w="med" len="med"/>
          </a:ln>
          <a:effectLst>
            <a:glow rad="101600">
              <a:schemeClr val="accent1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มนมุมสี่เหลี่ยมด้านทแยงมุม 6"/>
          <p:cNvSpPr/>
          <p:nvPr/>
        </p:nvSpPr>
        <p:spPr>
          <a:xfrm>
            <a:off x="1835696" y="5013176"/>
            <a:ext cx="2088232" cy="1368152"/>
          </a:xfrm>
          <a:prstGeom prst="round2Diag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th-TH" sz="1600" b="1" u="sng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ประกอบด้วย</a:t>
            </a:r>
          </a:p>
          <a:p>
            <a:r>
              <a:rPr lang="th-TH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- เจ้าหน้าที่ของส่วนราชการที่ได้รับมอบหมายให้ดำเนินการจัดทำแผน </a:t>
            </a:r>
            <a:r>
              <a:rPr lang="en-US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BCP</a:t>
            </a:r>
            <a:endParaRPr lang="th-TH" sz="16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  <a:p>
            <a:endParaRPr lang="th-TH" dirty="0"/>
          </a:p>
        </p:txBody>
      </p:sp>
      <p:sp>
        <p:nvSpPr>
          <p:cNvPr id="8" name="มนมุมสี่เหลี่ยมด้านทแยงมุม 7"/>
          <p:cNvSpPr/>
          <p:nvPr/>
        </p:nvSpPr>
        <p:spPr>
          <a:xfrm>
            <a:off x="4211960" y="5013176"/>
            <a:ext cx="2088232" cy="1368152"/>
          </a:xfrm>
          <a:prstGeom prst="round2Diag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th-TH" sz="1600" b="1" u="sng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มีหน้าที่</a:t>
            </a:r>
          </a:p>
          <a:p>
            <a:pPr>
              <a:buFontTx/>
              <a:buChar char="-"/>
            </a:pPr>
            <a:r>
              <a:rPr lang="th-TH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ทำแผน </a:t>
            </a:r>
            <a:r>
              <a:rPr lang="en-US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BCP </a:t>
            </a:r>
            <a:r>
              <a:rPr lang="th-TH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ของหน่วยงาน</a:t>
            </a:r>
          </a:p>
          <a:p>
            <a:r>
              <a:rPr lang="th-TH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(กรณียังไม่มีแผน)</a:t>
            </a:r>
          </a:p>
          <a:p>
            <a:r>
              <a:rPr lang="th-TH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- กรณีมีแผน </a:t>
            </a:r>
            <a:r>
              <a:rPr lang="en-US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BCP </a:t>
            </a:r>
            <a:r>
              <a:rPr lang="th-TH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ให้ทบทวนว่าครบถ้วนหรือไม่</a:t>
            </a:r>
          </a:p>
          <a:p>
            <a:endParaRPr lang="th-TH" dirty="0"/>
          </a:p>
        </p:txBody>
      </p:sp>
      <p:pic>
        <p:nvPicPr>
          <p:cNvPr id="40961" name="Picture 1"/>
          <p:cNvPicPr>
            <a:picLocks noChangeAspect="1" noChangeArrowheads="1"/>
          </p:cNvPicPr>
          <p:nvPr/>
        </p:nvPicPr>
        <p:blipFill>
          <a:blip r:embed="rId3" cstate="print"/>
          <a:srcRect l="18600" t="26297" r="17023" b="33098"/>
          <a:stretch>
            <a:fillRect/>
          </a:stretch>
        </p:blipFill>
        <p:spPr bwMode="auto">
          <a:xfrm>
            <a:off x="539552" y="1196752"/>
            <a:ext cx="7420752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40676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>
            <a:extLst>
              <a:ext uri="{FF2B5EF4-FFF2-40B4-BE49-F238E27FC236}">
                <a16:creationId xmlns="" xmlns:a16="http://schemas.microsoft.com/office/drawing/2014/main" id="{A43DACB1-FDAE-4715-A8F2-09FDF5DDB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3230" y="0"/>
            <a:ext cx="7326424" cy="982516"/>
          </a:xfrm>
        </p:spPr>
        <p:txBody>
          <a:bodyPr/>
          <a:lstStyle/>
          <a:p>
            <a:pPr algn="l"/>
            <a:r>
              <a:rPr lang="th-TH" sz="2400" b="0" i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DSU_AmPun" panose="020B0604020202020204" pitchFamily="34" charset="-34"/>
              </a:rPr>
              <a:t>2. การกำหนดลำดับภัยพิบัติที่สำคัญ และมีโอกาสเกิดขึ้นกับหน่วยงาน</a:t>
            </a:r>
            <a:endParaRPr lang="en-US" sz="2400" b="0" i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DSU_AmPun" panose="020B0604020202020204" pitchFamily="34" charset="-34"/>
            </a:endParaRPr>
          </a:p>
        </p:txBody>
      </p:sp>
      <p:pic>
        <p:nvPicPr>
          <p:cNvPr id="5" name="รูปภาพ 4" descr="LOGO ส.ป.ก. 01.jpg">
            <a:extLst>
              <a:ext uri="{FF2B5EF4-FFF2-40B4-BE49-F238E27FC236}">
                <a16:creationId xmlns="" xmlns:a16="http://schemas.microsoft.com/office/drawing/2014/main" id="{2D2465F1-06ED-42A3-90E1-6F4A4C4A33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84368" y="116632"/>
            <a:ext cx="1080120" cy="1102664"/>
          </a:xfrm>
          <a:prstGeom prst="rect">
            <a:avLst/>
          </a:prstGeom>
          <a:effectLst/>
        </p:spPr>
      </p:pic>
      <p:sp>
        <p:nvSpPr>
          <p:cNvPr id="6" name="แผนผังลําดับงาน: การตัดสินใจ 5">
            <a:extLst>
              <a:ext uri="{FF2B5EF4-FFF2-40B4-BE49-F238E27FC236}">
                <a16:creationId xmlns="" xmlns:a16="http://schemas.microsoft.com/office/drawing/2014/main" id="{2A358C0E-B499-4FFD-8BC7-C8FC3118F410}"/>
              </a:ext>
            </a:extLst>
          </p:cNvPr>
          <p:cNvSpPr/>
          <p:nvPr/>
        </p:nvSpPr>
        <p:spPr>
          <a:xfrm>
            <a:off x="2771800" y="822561"/>
            <a:ext cx="288032" cy="142228"/>
          </a:xfrm>
          <a:prstGeom prst="flowChartDecision">
            <a:avLst/>
          </a:prstGeom>
          <a:gradFill flip="none" rotWithShape="1">
            <a:gsLst>
              <a:gs pos="34000">
                <a:srgbClr val="92D050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แผนผังลําดับงาน: การตัดสินใจ 6">
            <a:extLst>
              <a:ext uri="{FF2B5EF4-FFF2-40B4-BE49-F238E27FC236}">
                <a16:creationId xmlns="" xmlns:a16="http://schemas.microsoft.com/office/drawing/2014/main" id="{78AA8E0D-254D-473B-B9AE-E890C374E424}"/>
              </a:ext>
            </a:extLst>
          </p:cNvPr>
          <p:cNvSpPr/>
          <p:nvPr/>
        </p:nvSpPr>
        <p:spPr>
          <a:xfrm>
            <a:off x="3059832" y="822561"/>
            <a:ext cx="288032" cy="142228"/>
          </a:xfrm>
          <a:prstGeom prst="flowChartDecision">
            <a:avLst/>
          </a:prstGeom>
          <a:gradFill flip="none" rotWithShape="1">
            <a:gsLst>
              <a:gs pos="34000">
                <a:srgbClr val="92D050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แผนผังลําดับงาน: การตัดสินใจ 7">
            <a:extLst>
              <a:ext uri="{FF2B5EF4-FFF2-40B4-BE49-F238E27FC236}">
                <a16:creationId xmlns="" xmlns:a16="http://schemas.microsoft.com/office/drawing/2014/main" id="{EEFC6AB8-8952-4783-B992-96306DC17CB0}"/>
              </a:ext>
            </a:extLst>
          </p:cNvPr>
          <p:cNvSpPr/>
          <p:nvPr/>
        </p:nvSpPr>
        <p:spPr>
          <a:xfrm>
            <a:off x="3347864" y="822561"/>
            <a:ext cx="288032" cy="142228"/>
          </a:xfrm>
          <a:prstGeom prst="flowChartDecision">
            <a:avLst/>
          </a:prstGeom>
          <a:gradFill flip="none" rotWithShape="1">
            <a:gsLst>
              <a:gs pos="34000">
                <a:srgbClr val="92D050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แผนผังลําดับงาน: การตัดสินใจ 8">
            <a:extLst>
              <a:ext uri="{FF2B5EF4-FFF2-40B4-BE49-F238E27FC236}">
                <a16:creationId xmlns="" xmlns:a16="http://schemas.microsoft.com/office/drawing/2014/main" id="{A76EE7A4-DF6D-4EEF-B41B-2E74C73AE411}"/>
              </a:ext>
            </a:extLst>
          </p:cNvPr>
          <p:cNvSpPr/>
          <p:nvPr/>
        </p:nvSpPr>
        <p:spPr>
          <a:xfrm>
            <a:off x="3635896" y="822561"/>
            <a:ext cx="288032" cy="142228"/>
          </a:xfrm>
          <a:prstGeom prst="flowChartDecision">
            <a:avLst/>
          </a:prstGeom>
          <a:gradFill flip="none" rotWithShape="1">
            <a:gsLst>
              <a:gs pos="34000">
                <a:srgbClr val="92D050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แผนผังลําดับงาน: การตัดสินใจ 9">
            <a:extLst>
              <a:ext uri="{FF2B5EF4-FFF2-40B4-BE49-F238E27FC236}">
                <a16:creationId xmlns="" xmlns:a16="http://schemas.microsoft.com/office/drawing/2014/main" id="{0F4AB57C-E547-4B4A-82ED-AAA46D9C382D}"/>
              </a:ext>
            </a:extLst>
          </p:cNvPr>
          <p:cNvSpPr/>
          <p:nvPr/>
        </p:nvSpPr>
        <p:spPr>
          <a:xfrm>
            <a:off x="3913864" y="833527"/>
            <a:ext cx="288032" cy="142228"/>
          </a:xfrm>
          <a:prstGeom prst="flowChartDecision">
            <a:avLst/>
          </a:prstGeom>
          <a:gradFill flip="none" rotWithShape="1">
            <a:gsLst>
              <a:gs pos="34000">
                <a:srgbClr val="92D050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แผนผังลําดับงาน: การตัดสินใจ 10">
            <a:extLst>
              <a:ext uri="{FF2B5EF4-FFF2-40B4-BE49-F238E27FC236}">
                <a16:creationId xmlns="" xmlns:a16="http://schemas.microsoft.com/office/drawing/2014/main" id="{A8C0A360-64C0-47F2-A47E-35CC55638EB9}"/>
              </a:ext>
            </a:extLst>
          </p:cNvPr>
          <p:cNvSpPr/>
          <p:nvPr/>
        </p:nvSpPr>
        <p:spPr>
          <a:xfrm>
            <a:off x="4216981" y="831939"/>
            <a:ext cx="288032" cy="142228"/>
          </a:xfrm>
          <a:prstGeom prst="flowChartDecision">
            <a:avLst/>
          </a:prstGeom>
          <a:gradFill flip="none" rotWithShape="1">
            <a:gsLst>
              <a:gs pos="34000">
                <a:srgbClr val="92D050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แผนผังลําดับงาน: การตัดสินใจ 11">
            <a:extLst>
              <a:ext uri="{FF2B5EF4-FFF2-40B4-BE49-F238E27FC236}">
                <a16:creationId xmlns="" xmlns:a16="http://schemas.microsoft.com/office/drawing/2014/main" id="{ED6AEDAD-D6AD-44AF-8929-E2F2109DCA50}"/>
              </a:ext>
            </a:extLst>
          </p:cNvPr>
          <p:cNvSpPr/>
          <p:nvPr/>
        </p:nvSpPr>
        <p:spPr>
          <a:xfrm>
            <a:off x="4515618" y="831939"/>
            <a:ext cx="288032" cy="142228"/>
          </a:xfrm>
          <a:prstGeom prst="flowChartDecision">
            <a:avLst/>
          </a:prstGeom>
          <a:gradFill flip="none" rotWithShape="1">
            <a:gsLst>
              <a:gs pos="34000">
                <a:srgbClr val="92D050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แผนผังลําดับงาน: การตัดสินใจ 12">
            <a:extLst>
              <a:ext uri="{FF2B5EF4-FFF2-40B4-BE49-F238E27FC236}">
                <a16:creationId xmlns="" xmlns:a16="http://schemas.microsoft.com/office/drawing/2014/main" id="{347E5A3E-6AB2-43A6-BCCA-D09B81A3EB9D}"/>
              </a:ext>
            </a:extLst>
          </p:cNvPr>
          <p:cNvSpPr/>
          <p:nvPr/>
        </p:nvSpPr>
        <p:spPr>
          <a:xfrm>
            <a:off x="4823544" y="831939"/>
            <a:ext cx="288032" cy="142228"/>
          </a:xfrm>
          <a:prstGeom prst="flowChartDecision">
            <a:avLst/>
          </a:prstGeom>
          <a:gradFill flip="none" rotWithShape="1">
            <a:gsLst>
              <a:gs pos="34000">
                <a:srgbClr val="92D050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แผนผังลําดับงาน: การตัดสินใจ 13">
            <a:extLst>
              <a:ext uri="{FF2B5EF4-FFF2-40B4-BE49-F238E27FC236}">
                <a16:creationId xmlns="" xmlns:a16="http://schemas.microsoft.com/office/drawing/2014/main" id="{A21F221A-7A9A-4A5F-BF37-8A9DD565071D}"/>
              </a:ext>
            </a:extLst>
          </p:cNvPr>
          <p:cNvSpPr/>
          <p:nvPr/>
        </p:nvSpPr>
        <p:spPr>
          <a:xfrm>
            <a:off x="5111576" y="831939"/>
            <a:ext cx="288032" cy="142228"/>
          </a:xfrm>
          <a:prstGeom prst="flowChartDecision">
            <a:avLst/>
          </a:prstGeom>
          <a:gradFill flip="none" rotWithShape="1">
            <a:gsLst>
              <a:gs pos="34000">
                <a:srgbClr val="92D050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แผนผังลําดับงาน: การตัดสินใจ 14">
            <a:extLst>
              <a:ext uri="{FF2B5EF4-FFF2-40B4-BE49-F238E27FC236}">
                <a16:creationId xmlns="" xmlns:a16="http://schemas.microsoft.com/office/drawing/2014/main" id="{75EFE201-D36C-400D-A256-C748F6AE296B}"/>
              </a:ext>
            </a:extLst>
          </p:cNvPr>
          <p:cNvSpPr/>
          <p:nvPr/>
        </p:nvSpPr>
        <p:spPr>
          <a:xfrm>
            <a:off x="5405925" y="831939"/>
            <a:ext cx="288032" cy="142228"/>
          </a:xfrm>
          <a:prstGeom prst="flowChartDecision">
            <a:avLst/>
          </a:prstGeom>
          <a:gradFill flip="none" rotWithShape="1">
            <a:gsLst>
              <a:gs pos="34000">
                <a:srgbClr val="92D050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แผนผังลําดับงาน: การตัดสินใจ 15">
            <a:extLst>
              <a:ext uri="{FF2B5EF4-FFF2-40B4-BE49-F238E27FC236}">
                <a16:creationId xmlns="" xmlns:a16="http://schemas.microsoft.com/office/drawing/2014/main" id="{BC94B37F-7D65-4258-A11D-9046EEC6E9ED}"/>
              </a:ext>
            </a:extLst>
          </p:cNvPr>
          <p:cNvSpPr/>
          <p:nvPr/>
        </p:nvSpPr>
        <p:spPr>
          <a:xfrm>
            <a:off x="5696826" y="838500"/>
            <a:ext cx="288032" cy="142228"/>
          </a:xfrm>
          <a:prstGeom prst="flowChartDecision">
            <a:avLst/>
          </a:prstGeom>
          <a:gradFill flip="none" rotWithShape="1">
            <a:gsLst>
              <a:gs pos="34000">
                <a:srgbClr val="92D050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">
            <a:extLst>
              <a:ext uri="{FF2B5EF4-FFF2-40B4-BE49-F238E27FC236}">
                <a16:creationId xmlns="" xmlns:a16="http://schemas.microsoft.com/office/drawing/2014/main" id="{2747317E-59B5-4104-8916-81862C5401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419" t="6364" r="19385" b="5044"/>
          <a:stretch>
            <a:fillRect/>
          </a:stretch>
        </p:blipFill>
        <p:spPr bwMode="auto">
          <a:xfrm>
            <a:off x="179512" y="1196752"/>
            <a:ext cx="4991851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>
            <a:extLst>
              <a:ext uri="{FF2B5EF4-FFF2-40B4-BE49-F238E27FC236}">
                <a16:creationId xmlns="" xmlns:a16="http://schemas.microsoft.com/office/drawing/2014/main" id="{FB163E3B-9073-4FCC-AD10-CF39BB37E8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879" t="29328" r="21650" b="30067"/>
          <a:stretch>
            <a:fillRect/>
          </a:stretch>
        </p:blipFill>
        <p:spPr bwMode="auto">
          <a:xfrm>
            <a:off x="4946442" y="1225857"/>
            <a:ext cx="4018046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1701829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7D5EF04C-CEC5-48FA-BC43-585629570F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7664" y="834311"/>
            <a:ext cx="7416824" cy="568460"/>
          </a:xfrm>
        </p:spPr>
        <p:txBody>
          <a:bodyPr/>
          <a:lstStyle/>
          <a:p>
            <a:pPr algn="l"/>
            <a:r>
              <a:rPr lang="th-TH" sz="3600" i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3. การวิเคราะห์ผลกระทบกระบวนการกิจกรรมด้านต่าง ๆ</a:t>
            </a:r>
            <a:endParaRPr lang="en-US" sz="3600" i="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6F6F2A40-AC72-4B66-90D7-E2CF13800D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620688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16200000" scaled="0"/>
            <a:tileRect/>
          </a:gradFill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v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h-TH" dirty="0">
                <a:latin typeface="TH Baijam" pitchFamily="2" charset="-34"/>
                <a:cs typeface="DSU_AmPun" pitchFamily="34" charset="-34"/>
              </a:rPr>
              <a:t>   (</a:t>
            </a:r>
            <a:r>
              <a:rPr lang="en-US" dirty="0">
                <a:latin typeface="TH Baijam" pitchFamily="2" charset="-34"/>
                <a:cs typeface="DSU_AmPun" pitchFamily="34" charset="-34"/>
              </a:rPr>
              <a:t>Business Continuity Plan : BCP</a:t>
            </a:r>
            <a:r>
              <a:rPr lang="th-TH" dirty="0">
                <a:latin typeface="TH Baijam" pitchFamily="2" charset="-34"/>
                <a:cs typeface="DSU_AmPun" pitchFamily="34" charset="-34"/>
              </a:rPr>
              <a:t>)</a:t>
            </a:r>
          </a:p>
          <a:p>
            <a:pPr algn="just"/>
            <a:endParaRPr lang="th-TH" sz="2800" dirty="0">
              <a:latin typeface="TH Baijam" pitchFamily="2" charset="-34"/>
              <a:cs typeface="DSU_AmPun" pitchFamily="34" charset="-34"/>
            </a:endParaRPr>
          </a:p>
        </p:txBody>
      </p:sp>
      <p:pic>
        <p:nvPicPr>
          <p:cNvPr id="5" name="รูปภาพ 4" descr="LOGO ส.ป.ก. 01.jpg">
            <a:extLst>
              <a:ext uri="{FF2B5EF4-FFF2-40B4-BE49-F238E27FC236}">
                <a16:creationId xmlns="" xmlns:a16="http://schemas.microsoft.com/office/drawing/2014/main" id="{337BB34A-CBB5-4070-A923-1C3BEC16B2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512" y="69356"/>
            <a:ext cx="1080120" cy="1102664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6" name="Line 2">
            <a:extLst>
              <a:ext uri="{FF2B5EF4-FFF2-40B4-BE49-F238E27FC236}">
                <a16:creationId xmlns="" xmlns:a16="http://schemas.microsoft.com/office/drawing/2014/main" id="{FCBC7916-5822-4B55-89C2-EED0230DF62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368550" y="2057400"/>
            <a:ext cx="381000" cy="381000"/>
          </a:xfrm>
          <a:prstGeom prst="line">
            <a:avLst/>
          </a:prstGeom>
          <a:noFill/>
          <a:ln w="12700" cap="rnd">
            <a:solidFill>
              <a:srgbClr val="003366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Line 3">
            <a:extLst>
              <a:ext uri="{FF2B5EF4-FFF2-40B4-BE49-F238E27FC236}">
                <a16:creationId xmlns="" xmlns:a16="http://schemas.microsoft.com/office/drawing/2014/main" id="{8BBA16B8-2CDB-4339-9B55-17698CAD9836}"/>
              </a:ext>
            </a:extLst>
          </p:cNvPr>
          <p:cNvSpPr>
            <a:spLocks noChangeShapeType="1"/>
          </p:cNvSpPr>
          <p:nvPr/>
        </p:nvSpPr>
        <p:spPr bwMode="auto">
          <a:xfrm>
            <a:off x="2447925" y="4202547"/>
            <a:ext cx="457200" cy="304800"/>
          </a:xfrm>
          <a:prstGeom prst="line">
            <a:avLst/>
          </a:prstGeom>
          <a:noFill/>
          <a:ln w="12700" cap="rnd">
            <a:solidFill>
              <a:srgbClr val="003366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Line 4">
            <a:extLst>
              <a:ext uri="{FF2B5EF4-FFF2-40B4-BE49-F238E27FC236}">
                <a16:creationId xmlns="" xmlns:a16="http://schemas.microsoft.com/office/drawing/2014/main" id="{50AF9859-02D8-4367-A24C-2BB86BC3833F}"/>
              </a:ext>
            </a:extLst>
          </p:cNvPr>
          <p:cNvSpPr>
            <a:spLocks noChangeShapeType="1"/>
          </p:cNvSpPr>
          <p:nvPr/>
        </p:nvSpPr>
        <p:spPr bwMode="auto">
          <a:xfrm>
            <a:off x="2749550" y="2057400"/>
            <a:ext cx="609600" cy="0"/>
          </a:xfrm>
          <a:prstGeom prst="line">
            <a:avLst/>
          </a:prstGeom>
          <a:noFill/>
          <a:ln w="12700" cap="rnd">
            <a:solidFill>
              <a:srgbClr val="003366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Line 5">
            <a:extLst>
              <a:ext uri="{FF2B5EF4-FFF2-40B4-BE49-F238E27FC236}">
                <a16:creationId xmlns="" xmlns:a16="http://schemas.microsoft.com/office/drawing/2014/main" id="{D0B87BE7-13B5-469A-A19D-89FEA097F93D}"/>
              </a:ext>
            </a:extLst>
          </p:cNvPr>
          <p:cNvSpPr>
            <a:spLocks noChangeShapeType="1"/>
          </p:cNvSpPr>
          <p:nvPr/>
        </p:nvSpPr>
        <p:spPr bwMode="auto">
          <a:xfrm>
            <a:off x="2907298" y="4505559"/>
            <a:ext cx="609600" cy="0"/>
          </a:xfrm>
          <a:prstGeom prst="line">
            <a:avLst/>
          </a:prstGeom>
          <a:noFill/>
          <a:ln w="12700" cap="rnd">
            <a:solidFill>
              <a:srgbClr val="003366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Line 6">
            <a:extLst>
              <a:ext uri="{FF2B5EF4-FFF2-40B4-BE49-F238E27FC236}">
                <a16:creationId xmlns="" xmlns:a16="http://schemas.microsoft.com/office/drawing/2014/main" id="{AA059F03-534C-4602-83DB-D67E608F603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673350" y="2819400"/>
            <a:ext cx="685800" cy="0"/>
          </a:xfrm>
          <a:prstGeom prst="line">
            <a:avLst/>
          </a:prstGeom>
          <a:noFill/>
          <a:ln w="12700" cap="rnd">
            <a:solidFill>
              <a:srgbClr val="003366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Line 7">
            <a:extLst>
              <a:ext uri="{FF2B5EF4-FFF2-40B4-BE49-F238E27FC236}">
                <a16:creationId xmlns="" xmlns:a16="http://schemas.microsoft.com/office/drawing/2014/main" id="{C0BC3833-86F7-4FF8-AD34-2D70490D4B58}"/>
              </a:ext>
            </a:extLst>
          </p:cNvPr>
          <p:cNvSpPr>
            <a:spLocks noChangeShapeType="1"/>
          </p:cNvSpPr>
          <p:nvPr/>
        </p:nvSpPr>
        <p:spPr bwMode="auto">
          <a:xfrm>
            <a:off x="2749550" y="3632448"/>
            <a:ext cx="609600" cy="0"/>
          </a:xfrm>
          <a:prstGeom prst="line">
            <a:avLst/>
          </a:prstGeom>
          <a:noFill/>
          <a:ln w="12700" cap="rnd">
            <a:solidFill>
              <a:srgbClr val="003366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3" name="Group 10">
            <a:extLst>
              <a:ext uri="{FF2B5EF4-FFF2-40B4-BE49-F238E27FC236}">
                <a16:creationId xmlns="" xmlns:a16="http://schemas.microsoft.com/office/drawing/2014/main" id="{67CC88A0-A68D-4439-8C86-D02CE7FF6A99}"/>
              </a:ext>
            </a:extLst>
          </p:cNvPr>
          <p:cNvGrpSpPr>
            <a:grpSpLocks/>
          </p:cNvGrpSpPr>
          <p:nvPr/>
        </p:nvGrpSpPr>
        <p:grpSpPr bwMode="auto">
          <a:xfrm>
            <a:off x="304800" y="2205038"/>
            <a:ext cx="2673350" cy="2671762"/>
            <a:chOff x="140" y="1419"/>
            <a:chExt cx="1684" cy="1683"/>
          </a:xfrm>
        </p:grpSpPr>
        <p:sp>
          <p:nvSpPr>
            <p:cNvPr id="14" name="Oval 11">
              <a:extLst>
                <a:ext uri="{FF2B5EF4-FFF2-40B4-BE49-F238E27FC236}">
                  <a16:creationId xmlns="" xmlns:a16="http://schemas.microsoft.com/office/drawing/2014/main" id="{272DC766-CF76-48E4-9F6B-777968281A8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40" y="1419"/>
              <a:ext cx="1684" cy="1683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5" name="Oval 12">
              <a:extLst>
                <a:ext uri="{FF2B5EF4-FFF2-40B4-BE49-F238E27FC236}">
                  <a16:creationId xmlns="" xmlns:a16="http://schemas.microsoft.com/office/drawing/2014/main" id="{A1977984-104A-4B04-8095-16C65DC6EA5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51" y="1528"/>
              <a:ext cx="1461" cy="1463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54118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6" name="Oval 13">
              <a:extLst>
                <a:ext uri="{FF2B5EF4-FFF2-40B4-BE49-F238E27FC236}">
                  <a16:creationId xmlns="" xmlns:a16="http://schemas.microsoft.com/office/drawing/2014/main" id="{24829409-3957-4C89-B55F-B743D6E3720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58" y="1536"/>
              <a:ext cx="1461" cy="1462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63529"/>
                    <a:invGamma/>
                  </a:schemeClr>
                </a:gs>
                <a:gs pos="100000">
                  <a:schemeClr val="folHlink">
                    <a:alpha val="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7" name="Oval 14">
              <a:extLst>
                <a:ext uri="{FF2B5EF4-FFF2-40B4-BE49-F238E27FC236}">
                  <a16:creationId xmlns="" xmlns:a16="http://schemas.microsoft.com/office/drawing/2014/main" id="{CABFFBD9-5B15-498B-92DE-40DA833F7A2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23" y="1602"/>
              <a:ext cx="1317" cy="131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8" name="Oval 15">
              <a:extLst>
                <a:ext uri="{FF2B5EF4-FFF2-40B4-BE49-F238E27FC236}">
                  <a16:creationId xmlns="" xmlns:a16="http://schemas.microsoft.com/office/drawing/2014/main" id="{6E6A0F6B-16DE-4906-B0F6-7313525AC08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44" y="1623"/>
              <a:ext cx="1276" cy="1277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9" name="Oval 16">
              <a:extLst>
                <a:ext uri="{FF2B5EF4-FFF2-40B4-BE49-F238E27FC236}">
                  <a16:creationId xmlns="" xmlns:a16="http://schemas.microsoft.com/office/drawing/2014/main" id="{5A40189B-8DF3-41D9-BF91-69CA10F1FCF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60" y="1630"/>
              <a:ext cx="1246" cy="124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20" name="Oval 17">
              <a:extLst>
                <a:ext uri="{FF2B5EF4-FFF2-40B4-BE49-F238E27FC236}">
                  <a16:creationId xmlns="" xmlns:a16="http://schemas.microsoft.com/office/drawing/2014/main" id="{9CC4DAE8-253E-462E-BCAA-74427CD9EBE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74" y="1642"/>
              <a:ext cx="1184" cy="1164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21" name="Oval 18">
              <a:extLst>
                <a:ext uri="{FF2B5EF4-FFF2-40B4-BE49-F238E27FC236}">
                  <a16:creationId xmlns="" xmlns:a16="http://schemas.microsoft.com/office/drawing/2014/main" id="{57BFE5F6-E44E-4BD2-9529-4301814FB508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16200000">
              <a:off x="435" y="1695"/>
              <a:ext cx="1053" cy="1057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pPr algn="ctr"/>
              <a:r>
                <a:rPr lang="en-US" sz="3200" b="1" dirty="0">
                  <a:latin typeface="Century Reprise Black SSi" panose="02020500000000000000" pitchFamily="18" charset="0"/>
                </a:rPr>
                <a:t>BCP</a:t>
              </a:r>
            </a:p>
            <a:p>
              <a:pPr algn="ctr"/>
              <a:r>
                <a:rPr lang="en-US" sz="3200" b="1" dirty="0">
                  <a:latin typeface="Century Reprise Black SSi" panose="02020500000000000000" pitchFamily="18" charset="0"/>
                </a:rPr>
                <a:t>Plan</a:t>
              </a:r>
            </a:p>
          </p:txBody>
        </p:sp>
      </p:grpSp>
      <p:sp>
        <p:nvSpPr>
          <p:cNvPr id="23" name="AutoShape 20">
            <a:extLst>
              <a:ext uri="{FF2B5EF4-FFF2-40B4-BE49-F238E27FC236}">
                <a16:creationId xmlns="" xmlns:a16="http://schemas.microsoft.com/office/drawing/2014/main" id="{E18705D0-68E7-4980-882E-48F19ABA84F2}"/>
              </a:ext>
            </a:extLst>
          </p:cNvPr>
          <p:cNvSpPr>
            <a:spLocks noChangeArrowheads="1"/>
          </p:cNvSpPr>
          <p:nvPr/>
        </p:nvSpPr>
        <p:spPr bwMode="gray">
          <a:xfrm>
            <a:off x="3359150" y="1828605"/>
            <a:ext cx="5105400" cy="4889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24" name="Rectangle 21">
            <a:extLst>
              <a:ext uri="{FF2B5EF4-FFF2-40B4-BE49-F238E27FC236}">
                <a16:creationId xmlns="" xmlns:a16="http://schemas.microsoft.com/office/drawing/2014/main" id="{5FE529B1-6264-4CC5-ADCA-86B5673FEE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20087" y="1887224"/>
            <a:ext cx="323838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1. ผลกระทบด้านอาคาร</a:t>
            </a:r>
            <a:r>
              <a:rPr lang="en-US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/</a:t>
            </a:r>
            <a:r>
              <a:rPr lang="en-US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สถานที่ปฏิบัติงานหลัก</a:t>
            </a:r>
            <a:endParaRPr lang="en-US" altLang="en-US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5" name="AutoShape 22">
            <a:extLst>
              <a:ext uri="{FF2B5EF4-FFF2-40B4-BE49-F238E27FC236}">
                <a16:creationId xmlns="" xmlns:a16="http://schemas.microsoft.com/office/drawing/2014/main" id="{C1EFDCED-5409-4C47-90D6-AEFFFCAF8DE9}"/>
              </a:ext>
            </a:extLst>
          </p:cNvPr>
          <p:cNvSpPr>
            <a:spLocks noChangeArrowheads="1"/>
          </p:cNvSpPr>
          <p:nvPr/>
        </p:nvSpPr>
        <p:spPr bwMode="gray">
          <a:xfrm>
            <a:off x="3352800" y="2578100"/>
            <a:ext cx="5105400" cy="4889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26" name="Rectangle 23">
            <a:extLst>
              <a:ext uri="{FF2B5EF4-FFF2-40B4-BE49-F238E27FC236}">
                <a16:creationId xmlns="" xmlns:a16="http://schemas.microsoft.com/office/drawing/2014/main" id="{9DF6BD82-A478-4AD4-B797-62B1C5737D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32399" y="2663071"/>
            <a:ext cx="491833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2) ผลกระทบด้านวัสดุอปกรณ์ที่สำคัญ</a:t>
            </a:r>
            <a:r>
              <a:rPr lang="en-US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/</a:t>
            </a:r>
            <a:r>
              <a:rPr lang="en-US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การจัดหาจัดส่งวัสดุอุปกรณ์ที่สำคัญ</a:t>
            </a:r>
            <a:endParaRPr lang="en-US" altLang="en-US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7" name="AutoShape 24">
            <a:extLst>
              <a:ext uri="{FF2B5EF4-FFF2-40B4-BE49-F238E27FC236}">
                <a16:creationId xmlns="" xmlns:a16="http://schemas.microsoft.com/office/drawing/2014/main" id="{DA53C9B9-6E4B-4EF2-8F2F-5FE5B3207730}"/>
              </a:ext>
            </a:extLst>
          </p:cNvPr>
          <p:cNvSpPr>
            <a:spLocks noChangeArrowheads="1"/>
          </p:cNvSpPr>
          <p:nvPr/>
        </p:nvSpPr>
        <p:spPr bwMode="gray">
          <a:xfrm>
            <a:off x="3349625" y="3372098"/>
            <a:ext cx="5105400" cy="4889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28" name="Rectangle 25">
            <a:extLst>
              <a:ext uri="{FF2B5EF4-FFF2-40B4-BE49-F238E27FC236}">
                <a16:creationId xmlns="" xmlns:a16="http://schemas.microsoft.com/office/drawing/2014/main" id="{C15F2D12-813D-448C-9848-56B1E00CCE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2975" y="3448298"/>
            <a:ext cx="215956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3) ผลกระทบด้านบุคลากรหลัก</a:t>
            </a:r>
            <a:endParaRPr lang="en-US" altLang="en-US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="" xmlns:a16="http://schemas.microsoft.com/office/drawing/2014/main" id="{350F1D3F-020D-47E5-8055-C8B217F25799}"/>
              </a:ext>
            </a:extLst>
          </p:cNvPr>
          <p:cNvSpPr>
            <a:spLocks noChangeArrowheads="1"/>
          </p:cNvSpPr>
          <p:nvPr/>
        </p:nvSpPr>
        <p:spPr bwMode="gray">
          <a:xfrm>
            <a:off x="3276600" y="3518148"/>
            <a:ext cx="228600" cy="228600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30" name="AutoShape 29">
            <a:extLst>
              <a:ext uri="{FF2B5EF4-FFF2-40B4-BE49-F238E27FC236}">
                <a16:creationId xmlns="" xmlns:a16="http://schemas.microsoft.com/office/drawing/2014/main" id="{58B3FD69-2D79-4943-BE59-9BD265FA16C6}"/>
              </a:ext>
            </a:extLst>
          </p:cNvPr>
          <p:cNvSpPr>
            <a:spLocks noChangeArrowheads="1"/>
          </p:cNvSpPr>
          <p:nvPr/>
        </p:nvSpPr>
        <p:spPr bwMode="gray">
          <a:xfrm>
            <a:off x="3283024" y="4236194"/>
            <a:ext cx="5105400" cy="4889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="" xmlns:a16="http://schemas.microsoft.com/office/drawing/2014/main" id="{6E05CA93-1956-47A7-B41B-A24C4A9EEE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8175" y="4320893"/>
            <a:ext cx="288893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4) ผลกระทบด้านคู่ค้า</a:t>
            </a:r>
            <a:r>
              <a:rPr lang="en-US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/</a:t>
            </a:r>
            <a:r>
              <a:rPr lang="en-US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ผู้ให้บริการที่สำคัญ</a:t>
            </a:r>
            <a:endParaRPr lang="en-US" altLang="en-US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="" xmlns:a16="http://schemas.microsoft.com/office/drawing/2014/main" id="{DF84FE4E-0174-492F-8067-D5D9F24F7D39}"/>
              </a:ext>
            </a:extLst>
          </p:cNvPr>
          <p:cNvSpPr>
            <a:spLocks noChangeArrowheads="1"/>
          </p:cNvSpPr>
          <p:nvPr/>
        </p:nvSpPr>
        <p:spPr bwMode="gray">
          <a:xfrm>
            <a:off x="3194124" y="4374306"/>
            <a:ext cx="228600" cy="228600"/>
          </a:xfrm>
          <a:prstGeom prst="ellipse">
            <a:avLst/>
          </a:prstGeom>
          <a:gradFill rotWithShape="1">
            <a:gsLst>
              <a:gs pos="0">
                <a:srgbClr val="E96E29"/>
              </a:gs>
              <a:gs pos="100000">
                <a:srgbClr val="E96E29">
                  <a:gamma/>
                  <a:shade val="66667"/>
                  <a:invGamma/>
                </a:srgb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36" name="Oval 26">
            <a:extLst>
              <a:ext uri="{FF2B5EF4-FFF2-40B4-BE49-F238E27FC236}">
                <a16:creationId xmlns="" xmlns:a16="http://schemas.microsoft.com/office/drawing/2014/main" id="{207D2970-F516-42B7-ADE8-4874D46A828D}"/>
              </a:ext>
            </a:extLst>
          </p:cNvPr>
          <p:cNvSpPr>
            <a:spLocks noChangeArrowheads="1"/>
          </p:cNvSpPr>
          <p:nvPr/>
        </p:nvSpPr>
        <p:spPr bwMode="gray">
          <a:xfrm>
            <a:off x="3263900" y="1946275"/>
            <a:ext cx="228600" cy="228600"/>
          </a:xfrm>
          <a:prstGeom prst="ellipse">
            <a:avLst/>
          </a:prstGeom>
          <a:gradFill rotWithShape="1">
            <a:gsLst>
              <a:gs pos="0">
                <a:srgbClr val="E96E29"/>
              </a:gs>
              <a:gs pos="100000">
                <a:srgbClr val="E96E29">
                  <a:gamma/>
                  <a:shade val="66667"/>
                  <a:invGamma/>
                </a:srgb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37" name="Oval 27">
            <a:extLst>
              <a:ext uri="{FF2B5EF4-FFF2-40B4-BE49-F238E27FC236}">
                <a16:creationId xmlns="" xmlns:a16="http://schemas.microsoft.com/office/drawing/2014/main" id="{7CB83793-2E03-437A-B7D8-B1D522460ACA}"/>
              </a:ext>
            </a:extLst>
          </p:cNvPr>
          <p:cNvSpPr>
            <a:spLocks noChangeArrowheads="1"/>
          </p:cNvSpPr>
          <p:nvPr/>
        </p:nvSpPr>
        <p:spPr bwMode="gray">
          <a:xfrm>
            <a:off x="3276600" y="2711450"/>
            <a:ext cx="228600" cy="228600"/>
          </a:xfrm>
          <a:prstGeom prst="ellipse">
            <a:avLst/>
          </a:prstGeom>
          <a:gradFill rotWithShape="1">
            <a:gsLst>
              <a:gs pos="0">
                <a:srgbClr val="DCDC48"/>
              </a:gs>
              <a:gs pos="100000">
                <a:srgbClr val="DCDC48">
                  <a:gamma/>
                  <a:shade val="66667"/>
                  <a:invGamma/>
                </a:srgb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39891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363"/>
          </a:xfrm>
        </p:spPr>
        <p:txBody>
          <a:bodyPr/>
          <a:lstStyle/>
          <a:p>
            <a:r>
              <a:rPr lang="th-TH" sz="3600" i="0" dirty="0">
                <a:latin typeface="TH SarabunPSK" pitchFamily="34" charset="-34"/>
                <a:cs typeface="TH SarabunPSK" pitchFamily="34" charset="-34"/>
              </a:rPr>
              <a:t>หลักเกณฑ์ในการพิจารณาระดับผลกระทบ</a:t>
            </a:r>
          </a:p>
        </p:txBody>
      </p:sp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781" t="16699" r="21157" b="14641"/>
          <a:stretch>
            <a:fillRect/>
          </a:stretch>
        </p:blipFill>
        <p:spPr bwMode="auto">
          <a:xfrm>
            <a:off x="1750151" y="1241376"/>
            <a:ext cx="5643698" cy="5248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3">
            <a:extLst>
              <a:ext uri="{FF2B5EF4-FFF2-40B4-BE49-F238E27FC236}">
                <a16:creationId xmlns="" xmlns:a16="http://schemas.microsoft.com/office/drawing/2014/main" id="{E2B2E048-A0A1-4AE8-8027-9DDD28D109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620688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16200000" scaled="0"/>
            <a:tileRect/>
          </a:gradFill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v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h-TH" dirty="0">
                <a:latin typeface="TH Baijam" pitchFamily="2" charset="-34"/>
                <a:cs typeface="DSU_AmPun" pitchFamily="34" charset="-34"/>
              </a:rPr>
              <a:t>   (</a:t>
            </a:r>
            <a:r>
              <a:rPr lang="en-US" dirty="0">
                <a:latin typeface="TH Baijam" pitchFamily="2" charset="-34"/>
                <a:cs typeface="DSU_AmPun" pitchFamily="34" charset="-34"/>
              </a:rPr>
              <a:t>Business Continuity Plan : BCP</a:t>
            </a:r>
            <a:r>
              <a:rPr lang="th-TH" dirty="0">
                <a:latin typeface="TH Baijam" pitchFamily="2" charset="-34"/>
                <a:cs typeface="DSU_AmPun" pitchFamily="34" charset="-34"/>
              </a:rPr>
              <a:t>)</a:t>
            </a:r>
          </a:p>
          <a:p>
            <a:pPr algn="just"/>
            <a:endParaRPr lang="th-TH" sz="2800" dirty="0">
              <a:latin typeface="TH Baijam" pitchFamily="2" charset="-34"/>
              <a:cs typeface="DSU_AmPun" pitchFamily="34" charset="-34"/>
            </a:endParaRPr>
          </a:p>
        </p:txBody>
      </p:sp>
      <p:pic>
        <p:nvPicPr>
          <p:cNvPr id="7" name="รูปภาพ 6" descr="LOGO ส.ป.ก. 01.jpg">
            <a:extLst>
              <a:ext uri="{FF2B5EF4-FFF2-40B4-BE49-F238E27FC236}">
                <a16:creationId xmlns="" xmlns:a16="http://schemas.microsoft.com/office/drawing/2014/main" id="{33FDFBF4-C1F0-4EB8-9618-E3BDF3F989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512" y="69356"/>
            <a:ext cx="1080120" cy="1102664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>
            <a:extLst>
              <a:ext uri="{FF2B5EF4-FFF2-40B4-BE49-F238E27FC236}">
                <a16:creationId xmlns="" xmlns:a16="http://schemas.microsoft.com/office/drawing/2014/main" id="{1FF9376A-520E-42E4-A21E-4E38165AD7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 l="19782" t="22606" r="20566" b="11688"/>
          <a:stretch>
            <a:fillRect/>
          </a:stretch>
        </p:blipFill>
        <p:spPr bwMode="auto">
          <a:xfrm>
            <a:off x="147793" y="1340768"/>
            <a:ext cx="4903017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3">
            <a:extLst>
              <a:ext uri="{FF2B5EF4-FFF2-40B4-BE49-F238E27FC236}">
                <a16:creationId xmlns="" xmlns:a16="http://schemas.microsoft.com/office/drawing/2014/main" id="{FF1A3E05-E15C-49C1-9E24-7359606393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 l="25785" t="10133" r="27557" b="12348"/>
          <a:stretch>
            <a:fillRect/>
          </a:stretch>
        </p:blipFill>
        <p:spPr bwMode="auto">
          <a:xfrm>
            <a:off x="5044337" y="1340768"/>
            <a:ext cx="3954954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รูปภาพ 22" descr="LOGO ส.ป.ก. 01.jpg">
            <a:extLst>
              <a:ext uri="{FF2B5EF4-FFF2-40B4-BE49-F238E27FC236}">
                <a16:creationId xmlns="" xmlns:a16="http://schemas.microsoft.com/office/drawing/2014/main" id="{A040542D-C2CF-4551-A647-095A2A1F34E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31417" y="82256"/>
            <a:ext cx="1080120" cy="1102664"/>
          </a:xfrm>
          <a:prstGeom prst="rect">
            <a:avLst/>
          </a:prstGeom>
          <a:effectLst/>
        </p:spPr>
      </p:pic>
      <p:sp>
        <p:nvSpPr>
          <p:cNvPr id="26" name="ชื่อเรื่อง 1">
            <a:extLst>
              <a:ext uri="{FF2B5EF4-FFF2-40B4-BE49-F238E27FC236}">
                <a16:creationId xmlns="" xmlns:a16="http://schemas.microsoft.com/office/drawing/2014/main" id="{8EA7B8BA-0A9C-40E9-9C2E-F8039BA980F7}"/>
              </a:ext>
            </a:extLst>
          </p:cNvPr>
          <p:cNvSpPr txBox="1">
            <a:spLocks/>
          </p:cNvSpPr>
          <p:nvPr/>
        </p:nvSpPr>
        <p:spPr>
          <a:xfrm>
            <a:off x="2123728" y="239775"/>
            <a:ext cx="5593953" cy="94514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 การวิเคราะห์ผลกระทบกระบวนการ</a:t>
            </a:r>
          </a:p>
          <a:p>
            <a:pPr fontAlgn="auto">
              <a:spcAft>
                <a:spcPts val="0"/>
              </a:spcAft>
            </a:pPr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กิจกรรมด้านต่าง ๆ</a:t>
            </a:r>
            <a:endParaRPr 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93104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C22DCEE3-1A00-4F76-A103-7BA27410DD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 l="26278" t="10055" r="27654" b="13165"/>
          <a:stretch>
            <a:fillRect/>
          </a:stretch>
        </p:blipFill>
        <p:spPr bwMode="auto">
          <a:xfrm>
            <a:off x="323528" y="1196752"/>
            <a:ext cx="4320480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E2B7E1CC-8151-4C0B-926C-7D4EA75EE9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 l="18900" t="7919" r="20857" b="14105"/>
          <a:stretch>
            <a:fillRect/>
          </a:stretch>
        </p:blipFill>
        <p:spPr bwMode="auto">
          <a:xfrm>
            <a:off x="4644008" y="1196752"/>
            <a:ext cx="4285047" cy="443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รูปภาพ 4" descr="LOGO ส.ป.ก. 01.jpg">
            <a:extLst>
              <a:ext uri="{FF2B5EF4-FFF2-40B4-BE49-F238E27FC236}">
                <a16:creationId xmlns="" xmlns:a16="http://schemas.microsoft.com/office/drawing/2014/main" id="{825818FA-783A-4ECA-8CB9-E00D64C556A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63136" y="114153"/>
            <a:ext cx="1080120" cy="1102664"/>
          </a:xfrm>
          <a:prstGeom prst="rect">
            <a:avLst/>
          </a:prstGeom>
          <a:effectLst/>
        </p:spPr>
      </p:pic>
      <p:sp>
        <p:nvSpPr>
          <p:cNvPr id="6" name="ชื่อเรื่อง 1">
            <a:extLst>
              <a:ext uri="{FF2B5EF4-FFF2-40B4-BE49-F238E27FC236}">
                <a16:creationId xmlns="" xmlns:a16="http://schemas.microsoft.com/office/drawing/2014/main" id="{32B70546-1444-4551-8FB7-67E0BAC6186D}"/>
              </a:ext>
            </a:extLst>
          </p:cNvPr>
          <p:cNvSpPr txBox="1">
            <a:spLocks/>
          </p:cNvSpPr>
          <p:nvPr/>
        </p:nvSpPr>
        <p:spPr>
          <a:xfrm>
            <a:off x="2123728" y="161256"/>
            <a:ext cx="5593953" cy="94514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 การวิเคราะห์ผลกระทบกระบวนการ</a:t>
            </a:r>
          </a:p>
          <a:p>
            <a:pPr fontAlgn="auto">
              <a:spcAft>
                <a:spcPts val="0"/>
              </a:spcAft>
            </a:pPr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กิจกรรมด้านต่าง ๆ</a:t>
            </a:r>
            <a:endParaRPr 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71127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="" xmlns:a16="http://schemas.microsoft.com/office/drawing/2014/main" id="{A778C749-A6F4-441F-894E-04602F95E1A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888" t="8000" r="31887" b="34600"/>
          <a:stretch/>
        </p:blipFill>
        <p:spPr>
          <a:xfrm>
            <a:off x="1835696" y="1128145"/>
            <a:ext cx="5976664" cy="5327026"/>
          </a:xfrm>
          <a:prstGeom prst="rect">
            <a:avLst/>
          </a:prstGeom>
        </p:spPr>
      </p:pic>
      <p:pic>
        <p:nvPicPr>
          <p:cNvPr id="4" name="รูปภาพ 3" descr="LOGO ส.ป.ก. 01.jpg">
            <a:extLst>
              <a:ext uri="{FF2B5EF4-FFF2-40B4-BE49-F238E27FC236}">
                <a16:creationId xmlns="" xmlns:a16="http://schemas.microsoft.com/office/drawing/2014/main" id="{7292BC75-F6B9-434E-A46C-0B6729BCA0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63136" y="114153"/>
            <a:ext cx="1080120" cy="1102664"/>
          </a:xfrm>
          <a:prstGeom prst="rect">
            <a:avLst/>
          </a:prstGeom>
          <a:effectLst/>
        </p:spPr>
      </p:pic>
      <p:sp>
        <p:nvSpPr>
          <p:cNvPr id="5" name="ชื่อเรื่อง 1">
            <a:extLst>
              <a:ext uri="{FF2B5EF4-FFF2-40B4-BE49-F238E27FC236}">
                <a16:creationId xmlns="" xmlns:a16="http://schemas.microsoft.com/office/drawing/2014/main" id="{12B3587C-F515-4114-ADF1-BB1B7FE24337}"/>
              </a:ext>
            </a:extLst>
          </p:cNvPr>
          <p:cNvSpPr txBox="1">
            <a:spLocks/>
          </p:cNvSpPr>
          <p:nvPr/>
        </p:nvSpPr>
        <p:spPr>
          <a:xfrm>
            <a:off x="2123728" y="161256"/>
            <a:ext cx="5593953" cy="94514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 การวิเคราะห์ผลกระทบกระบวนการ</a:t>
            </a:r>
          </a:p>
          <a:p>
            <a:pPr fontAlgn="auto">
              <a:spcAft>
                <a:spcPts val="0"/>
              </a:spcAft>
            </a:pPr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กิจกรรมด้านต่าง </a:t>
            </a:r>
            <a:r>
              <a:rPr lang="th-TH" sz="3200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ๆ (ส.</a:t>
            </a:r>
            <a:r>
              <a:rPr lang="th-TH" sz="3200" b="1" dirty="0" err="1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ป.ก.</a:t>
            </a:r>
            <a:r>
              <a:rPr lang="th-TH" sz="3200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จังหวัด)</a:t>
            </a:r>
            <a:endParaRPr 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12677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>
            <a:extLst>
              <a:ext uri="{FF2B5EF4-FFF2-40B4-BE49-F238E27FC236}">
                <a16:creationId xmlns="" xmlns:a16="http://schemas.microsoft.com/office/drawing/2014/main" id="{50467B41-6933-4994-88EB-36565F2F61FB}"/>
              </a:ext>
            </a:extLst>
          </p:cNvPr>
          <p:cNvSpPr txBox="1">
            <a:spLocks/>
          </p:cNvSpPr>
          <p:nvPr/>
        </p:nvSpPr>
        <p:spPr>
          <a:xfrm>
            <a:off x="1142976" y="197839"/>
            <a:ext cx="6644433" cy="94514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th-TH" sz="28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4. การกำหนดทรัพยากรที่จำเป็นตามแผน </a:t>
            </a:r>
            <a:r>
              <a:rPr lang="en-US" sz="2800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BCP (</a:t>
            </a:r>
            <a:r>
              <a:rPr lang="th-TH" sz="2800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หน้าที่ 17</a:t>
            </a:r>
            <a:r>
              <a:rPr lang="en-US" sz="2800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- 20)</a:t>
            </a:r>
            <a:endParaRPr lang="en-US" sz="2800" b="1" dirty="0">
              <a:solidFill>
                <a:schemeClr val="bg1"/>
              </a:solidFill>
            </a:endParaRPr>
          </a:p>
        </p:txBody>
      </p:sp>
      <p:pic>
        <p:nvPicPr>
          <p:cNvPr id="5" name="Picture 43">
            <a:extLst>
              <a:ext uri="{FF2B5EF4-FFF2-40B4-BE49-F238E27FC236}">
                <a16:creationId xmlns="" xmlns:a16="http://schemas.microsoft.com/office/drawing/2014/main" id="{FA46EEE4-8E14-464E-954F-DE4E6FB604F8}"/>
              </a:ext>
            </a:extLst>
          </p:cNvPr>
          <p:cNvPicPr/>
          <p:nvPr/>
        </p:nvPicPr>
        <p:blipFill>
          <a:blip r:embed="rId2" cstate="print"/>
          <a:srcRect l="22118" t="33397" r="17567" b="24427"/>
          <a:stretch>
            <a:fillRect/>
          </a:stretch>
        </p:blipFill>
        <p:spPr bwMode="auto">
          <a:xfrm>
            <a:off x="117055" y="749147"/>
            <a:ext cx="4471256" cy="2607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0">
            <a:extLst>
              <a:ext uri="{FF2B5EF4-FFF2-40B4-BE49-F238E27FC236}">
                <a16:creationId xmlns="" xmlns:a16="http://schemas.microsoft.com/office/drawing/2014/main" id="{57F00F39-ECDD-4752-ABE3-3713D3B620BB}"/>
              </a:ext>
            </a:extLst>
          </p:cNvPr>
          <p:cNvPicPr/>
          <p:nvPr/>
        </p:nvPicPr>
        <p:blipFill>
          <a:blip r:embed="rId3" cstate="print"/>
          <a:srcRect l="19522" t="18890" r="17567" b="13740"/>
          <a:stretch>
            <a:fillRect/>
          </a:stretch>
        </p:blipFill>
        <p:spPr bwMode="auto">
          <a:xfrm>
            <a:off x="4650767" y="2652242"/>
            <a:ext cx="4385729" cy="4089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>
            <a:extLst>
              <a:ext uri="{FF2B5EF4-FFF2-40B4-BE49-F238E27FC236}">
                <a16:creationId xmlns="" xmlns:a16="http://schemas.microsoft.com/office/drawing/2014/main" id="{FED464A5-612A-41C2-A1B7-2A21BFB1A8BD}"/>
              </a:ext>
            </a:extLst>
          </p:cNvPr>
          <p:cNvPicPr/>
          <p:nvPr/>
        </p:nvPicPr>
        <p:blipFill>
          <a:blip r:embed="rId4" cstate="print"/>
          <a:srcRect l="19980" t="17557" r="17867" b="52330"/>
          <a:stretch>
            <a:fillRect/>
          </a:stretch>
        </p:blipFill>
        <p:spPr bwMode="auto">
          <a:xfrm>
            <a:off x="4650767" y="749147"/>
            <a:ext cx="4376177" cy="1903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รูปภาพ 2" descr="LOGO ส.ป.ก. 01.jpg">
            <a:extLst>
              <a:ext uri="{FF2B5EF4-FFF2-40B4-BE49-F238E27FC236}">
                <a16:creationId xmlns="" xmlns:a16="http://schemas.microsoft.com/office/drawing/2014/main" id="{8179DF8D-1AE0-4F9F-8880-87112DBD1A6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90192" y="62736"/>
            <a:ext cx="874296" cy="892544"/>
          </a:xfrm>
          <a:prstGeom prst="rect">
            <a:avLst/>
          </a:prstGeom>
          <a:effectLst/>
        </p:spPr>
      </p:pic>
      <p:pic>
        <p:nvPicPr>
          <p:cNvPr id="8" name="Picture 13">
            <a:extLst>
              <a:ext uri="{FF2B5EF4-FFF2-40B4-BE49-F238E27FC236}">
                <a16:creationId xmlns="" xmlns:a16="http://schemas.microsoft.com/office/drawing/2014/main" id="{55F5608F-1FF0-43BE-93F5-8E64098AF8CC}"/>
              </a:ext>
            </a:extLst>
          </p:cNvPr>
          <p:cNvPicPr/>
          <p:nvPr/>
        </p:nvPicPr>
        <p:blipFill>
          <a:blip r:embed="rId6" cstate="print"/>
          <a:srcRect l="19262" t="19831" r="23638" b="19198"/>
          <a:stretch>
            <a:fillRect/>
          </a:stretch>
        </p:blipFill>
        <p:spPr bwMode="auto">
          <a:xfrm>
            <a:off x="117055" y="3401054"/>
            <a:ext cx="4454945" cy="3340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7358082" y="857232"/>
            <a:ext cx="2680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 smtClean="0"/>
              <a:t>1</a:t>
            </a:r>
            <a:endParaRPr lang="th-TH" dirty="0"/>
          </a:p>
        </p:txBody>
      </p:sp>
    </p:spTree>
    <p:extLst>
      <p:ext uri="{BB962C8B-B14F-4D97-AF65-F5344CB8AC3E}">
        <p14:creationId xmlns="" xmlns:p14="http://schemas.microsoft.com/office/powerpoint/2010/main" val="639397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1">
            <a:extLst>
              <a:ext uri="{FF2B5EF4-FFF2-40B4-BE49-F238E27FC236}">
                <a16:creationId xmlns="" xmlns:a16="http://schemas.microsoft.com/office/drawing/2014/main" id="{7D79E316-93D1-4E5B-95A9-D220FE1A70DC}"/>
              </a:ext>
            </a:extLst>
          </p:cNvPr>
          <p:cNvSpPr txBox="1">
            <a:spLocks/>
          </p:cNvSpPr>
          <p:nvPr/>
        </p:nvSpPr>
        <p:spPr>
          <a:xfrm>
            <a:off x="1907704" y="192912"/>
            <a:ext cx="5593953" cy="94514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th-TH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4. การกำหนดทรัพยากรที่จำเป็นตามแผน </a:t>
            </a:r>
            <a:r>
              <a:rPr lang="en-US" sz="32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BCP</a:t>
            </a:r>
            <a:endParaRPr lang="en-US" sz="3200" b="1" dirty="0">
              <a:solidFill>
                <a:schemeClr val="bg1"/>
              </a:solidFill>
            </a:endParaRPr>
          </a:p>
        </p:txBody>
      </p:sp>
      <p:pic>
        <p:nvPicPr>
          <p:cNvPr id="4" name="รูปภาพ 3" descr="LOGO ส.ป.ก. 01.jpg">
            <a:extLst>
              <a:ext uri="{FF2B5EF4-FFF2-40B4-BE49-F238E27FC236}">
                <a16:creationId xmlns="" xmlns:a16="http://schemas.microsoft.com/office/drawing/2014/main" id="{5EB0303A-18A9-49BB-92D2-722FDB002C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90192" y="62736"/>
            <a:ext cx="874296" cy="892544"/>
          </a:xfrm>
          <a:prstGeom prst="rect">
            <a:avLst/>
          </a:prstGeom>
          <a:effectLst/>
        </p:spPr>
      </p:pic>
      <p:pic>
        <p:nvPicPr>
          <p:cNvPr id="9" name="รูปภาพ 8">
            <a:extLst>
              <a:ext uri="{FF2B5EF4-FFF2-40B4-BE49-F238E27FC236}">
                <a16:creationId xmlns="" xmlns:a16="http://schemas.microsoft.com/office/drawing/2014/main" id="{2F02C5D1-A4B3-48F4-ACCC-AC575B52DDE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1887" t="8000" r="31888" b="80800"/>
          <a:stretch/>
        </p:blipFill>
        <p:spPr>
          <a:xfrm>
            <a:off x="1776941" y="3439060"/>
            <a:ext cx="6018984" cy="1046780"/>
          </a:xfrm>
          <a:prstGeom prst="rect">
            <a:avLst/>
          </a:prstGeom>
        </p:spPr>
      </p:pic>
      <p:pic>
        <p:nvPicPr>
          <p:cNvPr id="10" name="Picture 16">
            <a:extLst>
              <a:ext uri="{FF2B5EF4-FFF2-40B4-BE49-F238E27FC236}">
                <a16:creationId xmlns="" xmlns:a16="http://schemas.microsoft.com/office/drawing/2014/main" id="{A02765CC-C9A2-4980-9FA9-E6790E3B2949}"/>
              </a:ext>
            </a:extLst>
          </p:cNvPr>
          <p:cNvPicPr/>
          <p:nvPr/>
        </p:nvPicPr>
        <p:blipFill>
          <a:blip r:embed="rId4" cstate="print"/>
          <a:srcRect l="19769" t="44726" r="22127" b="26793"/>
          <a:stretch>
            <a:fillRect/>
          </a:stretch>
        </p:blipFill>
        <p:spPr bwMode="auto">
          <a:xfrm>
            <a:off x="1776941" y="836712"/>
            <a:ext cx="6018984" cy="2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9">
            <a:extLst>
              <a:ext uri="{FF2B5EF4-FFF2-40B4-BE49-F238E27FC236}">
                <a16:creationId xmlns="" xmlns:a16="http://schemas.microsoft.com/office/drawing/2014/main" id="{7061767B-6D5A-4FD4-A322-6975F42FAA94}"/>
              </a:ext>
            </a:extLst>
          </p:cNvPr>
          <p:cNvPicPr/>
          <p:nvPr/>
        </p:nvPicPr>
        <p:blipFill>
          <a:blip r:embed="rId5" cstate="print"/>
          <a:srcRect l="20110" t="35865" r="21958" b="46202"/>
          <a:stretch>
            <a:fillRect/>
          </a:stretch>
        </p:blipFill>
        <p:spPr bwMode="auto">
          <a:xfrm>
            <a:off x="1771010" y="4666140"/>
            <a:ext cx="6018984" cy="1596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กล่องข้อความ 11">
            <a:extLst>
              <a:ext uri="{FF2B5EF4-FFF2-40B4-BE49-F238E27FC236}">
                <a16:creationId xmlns="" xmlns:a16="http://schemas.microsoft.com/office/drawing/2014/main" id="{BD3D5FBA-B725-4C99-BFEB-F34473B04BE3}"/>
              </a:ext>
            </a:extLst>
          </p:cNvPr>
          <p:cNvSpPr txBox="1"/>
          <p:nvPr/>
        </p:nvSpPr>
        <p:spPr>
          <a:xfrm>
            <a:off x="3131840" y="1627968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20%</a:t>
            </a:r>
          </a:p>
        </p:txBody>
      </p:sp>
      <p:sp>
        <p:nvSpPr>
          <p:cNvPr id="13" name="กล่องข้อความ 12">
            <a:extLst>
              <a:ext uri="{FF2B5EF4-FFF2-40B4-BE49-F238E27FC236}">
                <a16:creationId xmlns="" xmlns:a16="http://schemas.microsoft.com/office/drawing/2014/main" id="{D79B21C0-E837-4D14-BE72-2147F630DA16}"/>
              </a:ext>
            </a:extLst>
          </p:cNvPr>
          <p:cNvSpPr txBox="1"/>
          <p:nvPr/>
        </p:nvSpPr>
        <p:spPr>
          <a:xfrm>
            <a:off x="2879812" y="2080565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20%</a:t>
            </a:r>
          </a:p>
        </p:txBody>
      </p:sp>
      <p:sp>
        <p:nvSpPr>
          <p:cNvPr id="14" name="กล่องข้อความ 13">
            <a:extLst>
              <a:ext uri="{FF2B5EF4-FFF2-40B4-BE49-F238E27FC236}">
                <a16:creationId xmlns="" xmlns:a16="http://schemas.microsoft.com/office/drawing/2014/main" id="{BE8889BF-A245-4748-9CDC-92FFD9F15778}"/>
              </a:ext>
            </a:extLst>
          </p:cNvPr>
          <p:cNvSpPr txBox="1"/>
          <p:nvPr/>
        </p:nvSpPr>
        <p:spPr>
          <a:xfrm>
            <a:off x="3671336" y="2507526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20%</a:t>
            </a:r>
          </a:p>
        </p:txBody>
      </p:sp>
      <p:sp>
        <p:nvSpPr>
          <p:cNvPr id="15" name="กล่องข้อความ 14">
            <a:extLst>
              <a:ext uri="{FF2B5EF4-FFF2-40B4-BE49-F238E27FC236}">
                <a16:creationId xmlns="" xmlns:a16="http://schemas.microsoft.com/office/drawing/2014/main" id="{4E51BB6A-1928-498C-BB74-8E1604079244}"/>
              </a:ext>
            </a:extLst>
          </p:cNvPr>
          <p:cNvSpPr txBox="1"/>
          <p:nvPr/>
        </p:nvSpPr>
        <p:spPr>
          <a:xfrm>
            <a:off x="3377069" y="2739074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80%</a:t>
            </a:r>
          </a:p>
        </p:txBody>
      </p:sp>
      <p:sp>
        <p:nvSpPr>
          <p:cNvPr id="16" name="กล่องข้อความ 15">
            <a:extLst>
              <a:ext uri="{FF2B5EF4-FFF2-40B4-BE49-F238E27FC236}">
                <a16:creationId xmlns="" xmlns:a16="http://schemas.microsoft.com/office/drawing/2014/main" id="{4D32E5C0-69E3-4CC6-9E85-219A4E5A78D4}"/>
              </a:ext>
            </a:extLst>
          </p:cNvPr>
          <p:cNvSpPr txBox="1"/>
          <p:nvPr/>
        </p:nvSpPr>
        <p:spPr>
          <a:xfrm>
            <a:off x="4175392" y="3717454"/>
            <a:ext cx="30793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และบุคลากรปฏิบัติงานที่บ้าน ไม่เกินร้อยละ </a:t>
            </a:r>
            <a:r>
              <a:rPr lang="en-US" sz="14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80</a:t>
            </a:r>
          </a:p>
        </p:txBody>
      </p:sp>
    </p:spTree>
    <p:extLst>
      <p:ext uri="{BB962C8B-B14F-4D97-AF65-F5344CB8AC3E}">
        <p14:creationId xmlns="" xmlns:p14="http://schemas.microsoft.com/office/powerpoint/2010/main" val="1477311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D5F70D39-2120-4197-A818-E08886126C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3778" y="-12507"/>
            <a:ext cx="4716523" cy="1011237"/>
          </a:xfrm>
        </p:spPr>
        <p:txBody>
          <a:bodyPr/>
          <a:lstStyle/>
          <a:p>
            <a:r>
              <a:rPr lang="th-TH" sz="3200" dirty="0">
                <a:cs typeface="DSU_AmPun" panose="020B0604020202020204" pitchFamily="34" charset="-34"/>
              </a:rPr>
              <a:t>5. กลยุทธ์ความต่อเนื่องตามแผน </a:t>
            </a:r>
            <a:r>
              <a:rPr lang="en-US" sz="3600" dirty="0">
                <a:latin typeface="IrisDSE" panose="020B0604020202020204" pitchFamily="34" charset="0"/>
                <a:cs typeface="DSU_AmPun" panose="020B0604020202020204" pitchFamily="34" charset="-34"/>
              </a:rPr>
              <a:t>BCP</a:t>
            </a:r>
            <a:endParaRPr lang="en-US" sz="3200" dirty="0">
              <a:cs typeface="DSU_AmPun" panose="020B0604020202020204" pitchFamily="34" charset="-34"/>
            </a:endParaRPr>
          </a:p>
        </p:txBody>
      </p:sp>
      <p:pic>
        <p:nvPicPr>
          <p:cNvPr id="4" name="Picture 5">
            <a:extLst>
              <a:ext uri="{FF2B5EF4-FFF2-40B4-BE49-F238E27FC236}">
                <a16:creationId xmlns="" xmlns:a16="http://schemas.microsoft.com/office/drawing/2014/main" id="{80B02296-150F-4B87-9E83-27EB828B45BC}"/>
              </a:ext>
            </a:extLst>
          </p:cNvPr>
          <p:cNvPicPr/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463" t="20821" r="2479" b="8471"/>
          <a:stretch/>
        </p:blipFill>
        <p:spPr bwMode="auto">
          <a:xfrm>
            <a:off x="1547664" y="1556792"/>
            <a:ext cx="6847520" cy="4418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สี่เหลี่ยมผืนผ้า: มุมมน 4">
            <a:extLst>
              <a:ext uri="{FF2B5EF4-FFF2-40B4-BE49-F238E27FC236}">
                <a16:creationId xmlns="" xmlns:a16="http://schemas.microsoft.com/office/drawing/2014/main" id="{6327BC06-D855-484D-879D-06CF586C098B}"/>
              </a:ext>
            </a:extLst>
          </p:cNvPr>
          <p:cNvSpPr/>
          <p:nvPr/>
        </p:nvSpPr>
        <p:spPr bwMode="auto">
          <a:xfrm>
            <a:off x="4932040" y="1340768"/>
            <a:ext cx="2376264" cy="360040"/>
          </a:xfrm>
          <a:prstGeom prst="roundRect">
            <a:avLst>
              <a:gd name="adj" fmla="val 42381"/>
            </a:avLst>
          </a:prstGeom>
          <a:solidFill>
            <a:srgbClr val="FFFFFF"/>
          </a:solidFill>
          <a:ln w="1270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th-TH" sz="16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ด้านอาคาร/สถานที่ปฏิบัติงานหลัก</a:t>
            </a:r>
            <a:endParaRPr kumimoji="0" lang="en-US" sz="16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</a:endParaRPr>
          </a:p>
        </p:txBody>
      </p:sp>
      <p:sp>
        <p:nvSpPr>
          <p:cNvPr id="6" name="สี่เหลี่ยมผืนผ้า: มุมมน 5">
            <a:extLst>
              <a:ext uri="{FF2B5EF4-FFF2-40B4-BE49-F238E27FC236}">
                <a16:creationId xmlns="" xmlns:a16="http://schemas.microsoft.com/office/drawing/2014/main" id="{EB19B475-9F5C-46F8-8232-8DC1DFA4D0A9}"/>
              </a:ext>
            </a:extLst>
          </p:cNvPr>
          <p:cNvSpPr/>
          <p:nvPr/>
        </p:nvSpPr>
        <p:spPr bwMode="auto">
          <a:xfrm>
            <a:off x="6388740" y="2384884"/>
            <a:ext cx="2611752" cy="559297"/>
          </a:xfrm>
          <a:prstGeom prst="roundRect">
            <a:avLst>
              <a:gd name="adj" fmla="val 42381"/>
            </a:avLst>
          </a:prstGeom>
          <a:solidFill>
            <a:srgbClr val="FFFFFF"/>
          </a:solidFill>
          <a:ln w="1270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th-TH" sz="16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 ด้านวัสดุอุปกรณ์ที่สำคัญ</a:t>
            </a:r>
            <a:r>
              <a:rPr lang="en-GB" sz="16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/</a:t>
            </a:r>
            <a:endParaRPr lang="th-TH" sz="1600" b="1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16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การจัดหาจัดส่งวัสดุอุปกรณ์ที่สำคัญ</a:t>
            </a:r>
            <a:endParaRPr kumimoji="0" lang="en-US" sz="16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</a:endParaRPr>
          </a:p>
        </p:txBody>
      </p:sp>
      <p:sp>
        <p:nvSpPr>
          <p:cNvPr id="7" name="สี่เหลี่ยมผืนผ้า: มุมมน 6">
            <a:extLst>
              <a:ext uri="{FF2B5EF4-FFF2-40B4-BE49-F238E27FC236}">
                <a16:creationId xmlns="" xmlns:a16="http://schemas.microsoft.com/office/drawing/2014/main" id="{3E2E6D8D-09D6-4FD5-A739-58C06A74C593}"/>
              </a:ext>
            </a:extLst>
          </p:cNvPr>
          <p:cNvSpPr/>
          <p:nvPr/>
        </p:nvSpPr>
        <p:spPr bwMode="auto">
          <a:xfrm>
            <a:off x="1560256" y="1749404"/>
            <a:ext cx="2160240" cy="635480"/>
          </a:xfrm>
          <a:prstGeom prst="roundRect">
            <a:avLst>
              <a:gd name="adj" fmla="val 42381"/>
            </a:avLst>
          </a:prstGeom>
          <a:solidFill>
            <a:srgbClr val="FFFFFF"/>
          </a:solidFill>
          <a:ln w="1270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th-TH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5. ด้านคู่ค้า/ผู้ให้บริการที่สำคัญ/</a:t>
            </a:r>
          </a:p>
          <a:p>
            <a:r>
              <a:rPr kumimoji="0" lang="th-TH" sz="1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ผู้มีส่วนได้ส่วนเสีย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</a:endParaRPr>
          </a:p>
        </p:txBody>
      </p:sp>
      <p:sp>
        <p:nvSpPr>
          <p:cNvPr id="8" name="สี่เหลี่ยมผืนผ้า: มุมมน 7">
            <a:extLst>
              <a:ext uri="{FF2B5EF4-FFF2-40B4-BE49-F238E27FC236}">
                <a16:creationId xmlns="" xmlns:a16="http://schemas.microsoft.com/office/drawing/2014/main" id="{ED3E52A1-5DD7-48F8-B953-11169C4E1608}"/>
              </a:ext>
            </a:extLst>
          </p:cNvPr>
          <p:cNvSpPr/>
          <p:nvPr/>
        </p:nvSpPr>
        <p:spPr bwMode="auto">
          <a:xfrm>
            <a:off x="3186156" y="4509120"/>
            <a:ext cx="1404157" cy="360040"/>
          </a:xfrm>
          <a:prstGeom prst="roundRect">
            <a:avLst>
              <a:gd name="adj" fmla="val 42381"/>
            </a:avLst>
          </a:prstGeom>
          <a:solidFill>
            <a:srgbClr val="FFFFFF"/>
          </a:solidFill>
          <a:ln w="1270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th-TH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4. ด้านบุคลากร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</a:endParaRPr>
          </a:p>
        </p:txBody>
      </p:sp>
      <p:sp>
        <p:nvSpPr>
          <p:cNvPr id="9" name="สี่เหลี่ยมผืนผ้า: มุมมน 8">
            <a:extLst>
              <a:ext uri="{FF2B5EF4-FFF2-40B4-BE49-F238E27FC236}">
                <a16:creationId xmlns="" xmlns:a16="http://schemas.microsoft.com/office/drawing/2014/main" id="{D61C896F-DA07-4D42-994B-935D879866CB}"/>
              </a:ext>
            </a:extLst>
          </p:cNvPr>
          <p:cNvSpPr/>
          <p:nvPr/>
        </p:nvSpPr>
        <p:spPr bwMode="auto">
          <a:xfrm>
            <a:off x="6192180" y="4437112"/>
            <a:ext cx="2808312" cy="360040"/>
          </a:xfrm>
          <a:prstGeom prst="roundRect">
            <a:avLst>
              <a:gd name="adj" fmla="val 42381"/>
            </a:avLst>
          </a:prstGeom>
          <a:solidFill>
            <a:srgbClr val="FFFFFF"/>
          </a:solidFill>
          <a:ln w="1270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53882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th-TH" sz="16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 ด้านเทคโนโลยีสารสนเทศและข้อมูลที่สำคัญ</a:t>
            </a:r>
            <a:endParaRPr kumimoji="0" lang="en-US" sz="16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</a:endParaRPr>
          </a:p>
        </p:txBody>
      </p:sp>
      <p:pic>
        <p:nvPicPr>
          <p:cNvPr id="10" name="รูปภาพ 9" descr="LOGO ส.ป.ก. 01.jpg">
            <a:extLst>
              <a:ext uri="{FF2B5EF4-FFF2-40B4-BE49-F238E27FC236}">
                <a16:creationId xmlns="" xmlns:a16="http://schemas.microsoft.com/office/drawing/2014/main" id="{E0D5D915-2E15-4513-9EBF-E034C487ED5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03424" y="188640"/>
            <a:ext cx="1080120" cy="110266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="" xmlns:p14="http://schemas.microsoft.com/office/powerpoint/2010/main" val="2599061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>
            <a:extLst>
              <a:ext uri="{FF2B5EF4-FFF2-40B4-BE49-F238E27FC236}">
                <a16:creationId xmlns="" xmlns:a16="http://schemas.microsoft.com/office/drawing/2014/main" id="{987D3E29-E604-4135-B154-8B0A62F313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gray">
          <a:xfrm>
            <a:off x="1259632" y="3248000"/>
            <a:ext cx="7824787" cy="973088"/>
          </a:xfrm>
          <a:noFill/>
          <a:ln/>
        </p:spPr>
        <p:txBody>
          <a:bodyPr/>
          <a:lstStyle/>
          <a:p>
            <a:r>
              <a:rPr lang="th-TH" altLang="en-US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th-TH" altLang="en-US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cs typeface="DSU_AmPun" panose="020B0604020202020204" pitchFamily="34" charset="-34"/>
              </a:rPr>
              <a:t>เรื่องที่ประธานแจ้งให้ที่ประชุมทราบ</a:t>
            </a:r>
            <a:endParaRPr lang="en-US" altLang="en-US" sz="44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cs typeface="DSU_AmPun" panose="020B0604020202020204" pitchFamily="34" charset="-34"/>
            </a:endParaRPr>
          </a:p>
        </p:txBody>
      </p:sp>
      <p:sp>
        <p:nvSpPr>
          <p:cNvPr id="8" name="Rectangle 9">
            <a:extLst>
              <a:ext uri="{FF2B5EF4-FFF2-40B4-BE49-F238E27FC236}">
                <a16:creationId xmlns="" xmlns:a16="http://schemas.microsoft.com/office/drawing/2014/main" id="{C9F5787F-E112-4962-A85D-C4C37DF2D22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415752"/>
            <a:ext cx="8229600" cy="868363"/>
          </a:xfrm>
        </p:spPr>
        <p:txBody>
          <a:bodyPr/>
          <a:lstStyle/>
          <a:p>
            <a:pPr lvl="0" defTabSz="457200">
              <a:defRPr/>
            </a:pPr>
            <a:r>
              <a:rPr lang="th-TH" sz="4400" i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DSP_AmPun" pitchFamily="2" charset="2"/>
                <a:cs typeface="DSU_AmPun Solid" pitchFamily="34" charset="-34"/>
              </a:rPr>
              <a:t>ระเบียบวาระที่ </a:t>
            </a:r>
            <a:r>
              <a:rPr lang="th-TH" sz="4000" i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undina Serif" pitchFamily="34" charset="-34"/>
                <a:ea typeface="Arundina Serif" pitchFamily="34" charset="-34"/>
                <a:cs typeface="Arundina Serif" pitchFamily="34" charset="-34"/>
              </a:rPr>
              <a:t>1</a:t>
            </a:r>
            <a:endParaRPr lang="th-TH" sz="4400" i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undina Serif" pitchFamily="34" charset="-34"/>
              <a:ea typeface="Arundina Serif" pitchFamily="34" charset="-34"/>
              <a:cs typeface="Arundina Serif" pitchFamily="34" charset="-34"/>
            </a:endParaRPr>
          </a:p>
        </p:txBody>
      </p:sp>
      <p:pic>
        <p:nvPicPr>
          <p:cNvPr id="9" name="รูปภาพ 8" descr="d7de43c010abc0541dfb70d3a229a093.jpg">
            <a:extLst>
              <a:ext uri="{FF2B5EF4-FFF2-40B4-BE49-F238E27FC236}">
                <a16:creationId xmlns="" xmlns:a16="http://schemas.microsoft.com/office/drawing/2014/main" id="{C0F8330B-0033-4726-91BF-1C8A65818B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0200" b="41600"/>
          <a:stretch>
            <a:fillRect/>
          </a:stretch>
        </p:blipFill>
        <p:spPr>
          <a:xfrm>
            <a:off x="2000250" y="2167880"/>
            <a:ext cx="5143500" cy="936104"/>
          </a:xfrm>
          <a:prstGeom prst="rect">
            <a:avLst/>
          </a:prstGeom>
        </p:spPr>
      </p:pic>
      <p:sp>
        <p:nvSpPr>
          <p:cNvPr id="6" name="Rectangle 3">
            <a:extLst>
              <a:ext uri="{FF2B5EF4-FFF2-40B4-BE49-F238E27FC236}">
                <a16:creationId xmlns="" xmlns:a16="http://schemas.microsoft.com/office/drawing/2014/main" id="{4BCBAE80-365C-4B7C-8600-16768F53C1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620688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16200000" scaled="0"/>
            <a:tileRect/>
          </a:gradFill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v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h-TH" dirty="0">
                <a:latin typeface="TH Baijam" pitchFamily="2" charset="-34"/>
                <a:cs typeface="DSU_AmPun" pitchFamily="34" charset="-34"/>
              </a:rPr>
              <a:t>   (</a:t>
            </a:r>
            <a:r>
              <a:rPr lang="en-US" dirty="0">
                <a:latin typeface="TH Baijam" pitchFamily="2" charset="-34"/>
                <a:cs typeface="DSU_AmPun" pitchFamily="34" charset="-34"/>
              </a:rPr>
              <a:t>Business Continuity Plan : BCP</a:t>
            </a:r>
            <a:r>
              <a:rPr lang="th-TH" dirty="0">
                <a:latin typeface="TH Baijam" pitchFamily="2" charset="-34"/>
                <a:cs typeface="DSU_AmPun" pitchFamily="34" charset="-34"/>
              </a:rPr>
              <a:t>)</a:t>
            </a:r>
          </a:p>
          <a:p>
            <a:pPr algn="just"/>
            <a:endParaRPr lang="th-TH" sz="2800" dirty="0">
              <a:latin typeface="TH Baijam" pitchFamily="2" charset="-34"/>
              <a:cs typeface="DSU_AmPun" pitchFamily="34" charset="-34"/>
            </a:endParaRPr>
          </a:p>
          <a:p>
            <a:pPr algn="ctr"/>
            <a:endParaRPr lang="th-TH" dirty="0">
              <a:solidFill>
                <a:schemeClr val="tx1"/>
              </a:solidFill>
              <a:latin typeface="TH Baijam" pitchFamily="2" charset="-34"/>
              <a:cs typeface="DSU_AmPun" pitchFamily="34" charset="-34"/>
            </a:endParaRPr>
          </a:p>
        </p:txBody>
      </p:sp>
      <p:pic>
        <p:nvPicPr>
          <p:cNvPr id="7" name="รูปภาพ 6" descr="LOGO ส.ป.ก. 01.jpg">
            <a:extLst>
              <a:ext uri="{FF2B5EF4-FFF2-40B4-BE49-F238E27FC236}">
                <a16:creationId xmlns="" xmlns:a16="http://schemas.microsoft.com/office/drawing/2014/main" id="{ADBF74F9-1A7A-4E2E-8252-254B9BCE10B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512" y="69356"/>
            <a:ext cx="1080120" cy="1102664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>
            <a:extLst>
              <a:ext uri="{FF2B5EF4-FFF2-40B4-BE49-F238E27FC236}">
                <a16:creationId xmlns="" xmlns:a16="http://schemas.microsoft.com/office/drawing/2014/main" id="{4E5FF42D-B77D-4322-8A7F-0529BA4D7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9732" y="0"/>
            <a:ext cx="4824535" cy="1011237"/>
          </a:xfrm>
        </p:spPr>
        <p:txBody>
          <a:bodyPr/>
          <a:lstStyle/>
          <a:p>
            <a:r>
              <a:rPr lang="th-TH" sz="3200" dirty="0">
                <a:cs typeface="DSU_AmPun" panose="020B0604020202020204" pitchFamily="34" charset="-34"/>
              </a:rPr>
              <a:t>5. กลยุทธ์ความต่อเนื่องตามแผน </a:t>
            </a:r>
            <a:r>
              <a:rPr lang="en-US" sz="3600" dirty="0">
                <a:latin typeface="IrisDSE" panose="020B0604020202020204" pitchFamily="34" charset="0"/>
                <a:cs typeface="DSU_AmPun" panose="020B0604020202020204" pitchFamily="34" charset="-34"/>
              </a:rPr>
              <a:t>BCP</a:t>
            </a:r>
            <a:endParaRPr lang="en-US" sz="3200" dirty="0">
              <a:latin typeface="IrisDSE" panose="020B0604020202020204" pitchFamily="34" charset="0"/>
              <a:cs typeface="DSU_AmPun" panose="020B0604020202020204" pitchFamily="34" charset="-34"/>
            </a:endParaRPr>
          </a:p>
        </p:txBody>
      </p:sp>
      <p:pic>
        <p:nvPicPr>
          <p:cNvPr id="6" name="รูปภาพ 5" descr="LOGO ส.ป.ก. 01.jpg">
            <a:extLst>
              <a:ext uri="{FF2B5EF4-FFF2-40B4-BE49-F238E27FC236}">
                <a16:creationId xmlns="" xmlns:a16="http://schemas.microsoft.com/office/drawing/2014/main" id="{95E37AF0-E6A4-4489-BFD4-15203883AD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03424" y="188640"/>
            <a:ext cx="1080120" cy="1102664"/>
          </a:xfrm>
          <a:prstGeom prst="rect">
            <a:avLst/>
          </a:prstGeom>
          <a:effectLst/>
        </p:spPr>
      </p:pic>
      <p:pic>
        <p:nvPicPr>
          <p:cNvPr id="7" name="Picture 22">
            <a:extLst>
              <a:ext uri="{FF2B5EF4-FFF2-40B4-BE49-F238E27FC236}">
                <a16:creationId xmlns="" xmlns:a16="http://schemas.microsoft.com/office/drawing/2014/main" id="{970F411C-D059-41B1-92BE-097256592B4A}"/>
              </a:ext>
            </a:extLst>
          </p:cNvPr>
          <p:cNvPicPr/>
          <p:nvPr/>
        </p:nvPicPr>
        <p:blipFill>
          <a:blip r:embed="rId3" cstate="print"/>
          <a:srcRect l="18917" t="24925" r="21895" b="14114"/>
          <a:stretch>
            <a:fillRect/>
          </a:stretch>
        </p:blipFill>
        <p:spPr bwMode="auto">
          <a:xfrm>
            <a:off x="1714480" y="928670"/>
            <a:ext cx="6429420" cy="5929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5011043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5">
            <a:extLst>
              <a:ext uri="{FF2B5EF4-FFF2-40B4-BE49-F238E27FC236}">
                <a16:creationId xmlns="" xmlns:a16="http://schemas.microsoft.com/office/drawing/2014/main" id="{43F422E0-3499-4742-B7E8-C46B73EF1543}"/>
              </a:ext>
            </a:extLst>
          </p:cNvPr>
          <p:cNvPicPr/>
          <p:nvPr/>
        </p:nvPicPr>
        <p:blipFill>
          <a:blip r:embed="rId2" cstate="print"/>
          <a:srcRect l="19855" t="12312" r="21414" b="20385"/>
          <a:stretch>
            <a:fillRect/>
          </a:stretch>
        </p:blipFill>
        <p:spPr bwMode="auto">
          <a:xfrm>
            <a:off x="1571604" y="1285860"/>
            <a:ext cx="6016330" cy="551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ชื่อเรื่อง 1">
            <a:extLst>
              <a:ext uri="{FF2B5EF4-FFF2-40B4-BE49-F238E27FC236}">
                <a16:creationId xmlns="" xmlns:a16="http://schemas.microsoft.com/office/drawing/2014/main" id="{2150B833-F404-4119-8A9C-77BD71C0E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9732" y="0"/>
            <a:ext cx="4824535" cy="1011237"/>
          </a:xfrm>
        </p:spPr>
        <p:txBody>
          <a:bodyPr/>
          <a:lstStyle/>
          <a:p>
            <a:r>
              <a:rPr lang="th-TH" sz="3200" dirty="0">
                <a:cs typeface="DSU_AmPun" panose="020B0604020202020204" pitchFamily="34" charset="-34"/>
              </a:rPr>
              <a:t>5. กลยุทธ์ความต่อเนื่องตามแผน </a:t>
            </a:r>
            <a:r>
              <a:rPr lang="en-US" sz="3600" dirty="0">
                <a:latin typeface="IrisDSE" panose="020B0604020202020204" pitchFamily="34" charset="0"/>
                <a:cs typeface="DSU_AmPun" panose="020B0604020202020204" pitchFamily="34" charset="-34"/>
              </a:rPr>
              <a:t>BCP</a:t>
            </a:r>
            <a:endParaRPr lang="en-US" sz="3200" dirty="0">
              <a:latin typeface="IrisDSE" panose="020B0604020202020204" pitchFamily="34" charset="0"/>
              <a:cs typeface="DSU_AmPun" panose="020B0604020202020204" pitchFamily="34" charset="-34"/>
            </a:endParaRPr>
          </a:p>
        </p:txBody>
      </p:sp>
      <p:pic>
        <p:nvPicPr>
          <p:cNvPr id="6" name="รูปภาพ 5" descr="LOGO ส.ป.ก. 01.jpg">
            <a:extLst>
              <a:ext uri="{FF2B5EF4-FFF2-40B4-BE49-F238E27FC236}">
                <a16:creationId xmlns="" xmlns:a16="http://schemas.microsoft.com/office/drawing/2014/main" id="{AF1D6259-8905-4146-BBCA-749A24CCFF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03424" y="188640"/>
            <a:ext cx="1080120" cy="1102664"/>
          </a:xfrm>
          <a:prstGeom prst="rect">
            <a:avLst/>
          </a:prstGeom>
          <a:effectLst/>
        </p:spPr>
      </p:pic>
      <p:sp>
        <p:nvSpPr>
          <p:cNvPr id="7" name="สี่เหลี่ยมผืนผ้า: มุมมน 6">
            <a:extLst>
              <a:ext uri="{FF2B5EF4-FFF2-40B4-BE49-F238E27FC236}">
                <a16:creationId xmlns="" xmlns:a16="http://schemas.microsoft.com/office/drawing/2014/main" id="{0E557A96-032B-4CA3-971D-8ABE37F92255}"/>
              </a:ext>
            </a:extLst>
          </p:cNvPr>
          <p:cNvSpPr/>
          <p:nvPr/>
        </p:nvSpPr>
        <p:spPr bwMode="auto">
          <a:xfrm>
            <a:off x="1643042" y="857232"/>
            <a:ext cx="4307888" cy="635480"/>
          </a:xfrm>
          <a:prstGeom prst="roundRect">
            <a:avLst>
              <a:gd name="adj" fmla="val 42381"/>
            </a:avLst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th-TH" sz="16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ตารางที่ 2 กลยุทธ์ความต่อเนื่อง (</a:t>
            </a:r>
            <a:r>
              <a:rPr lang="en-US" sz="16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Business Continuity Strategy</a:t>
            </a:r>
            <a:r>
              <a:rPr lang="th-TH" sz="16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  <a:endParaRPr kumimoji="0" lang="en-US" sz="16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922439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>
            <a:extLst>
              <a:ext uri="{FF2B5EF4-FFF2-40B4-BE49-F238E27FC236}">
                <a16:creationId xmlns="" xmlns:a16="http://schemas.microsoft.com/office/drawing/2014/main" id="{28E78346-77F5-49F8-AA30-B67564742F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1178" y="-142900"/>
            <a:ext cx="6281643" cy="1011237"/>
          </a:xfrm>
        </p:spPr>
        <p:txBody>
          <a:bodyPr/>
          <a:lstStyle/>
          <a:p>
            <a:r>
              <a:rPr lang="th-TH" sz="2800" dirty="0">
                <a:latin typeface="IrisDSE" panose="020B0604020202020204" pitchFamily="34" charset="0"/>
                <a:cs typeface="DSU_AmPun" panose="020B0604020202020204" pitchFamily="34" charset="-34"/>
              </a:rPr>
              <a:t>6. ขั้นตอนการบริหารความต่อเนื่อง และกอบกู้กระบวนการ</a:t>
            </a:r>
            <a:endParaRPr lang="en-US" sz="2800" dirty="0">
              <a:latin typeface="IrisDSE" panose="020B0604020202020204" pitchFamily="34" charset="0"/>
              <a:cs typeface="DSU_AmPun" panose="020B0604020202020204" pitchFamily="34" charset="-34"/>
            </a:endParaRPr>
          </a:p>
        </p:txBody>
      </p:sp>
      <p:pic>
        <p:nvPicPr>
          <p:cNvPr id="5" name="รูปภาพ 4" descr="LOGO ส.ป.ก. 01.jpg">
            <a:extLst>
              <a:ext uri="{FF2B5EF4-FFF2-40B4-BE49-F238E27FC236}">
                <a16:creationId xmlns="" xmlns:a16="http://schemas.microsoft.com/office/drawing/2014/main" id="{4470ABA2-725E-404B-9018-02D64A5B22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01946"/>
            <a:ext cx="790837" cy="807343"/>
          </a:xfrm>
          <a:prstGeom prst="rect">
            <a:avLst/>
          </a:prstGeom>
          <a:effectLst/>
        </p:spPr>
      </p:pic>
      <p:pic>
        <p:nvPicPr>
          <p:cNvPr id="6" name="Picture 28">
            <a:extLst>
              <a:ext uri="{FF2B5EF4-FFF2-40B4-BE49-F238E27FC236}">
                <a16:creationId xmlns="" xmlns:a16="http://schemas.microsoft.com/office/drawing/2014/main" id="{9C45904C-4F69-46EF-AC26-56B06B840D43}"/>
              </a:ext>
            </a:extLst>
          </p:cNvPr>
          <p:cNvPicPr/>
          <p:nvPr/>
        </p:nvPicPr>
        <p:blipFill>
          <a:blip r:embed="rId3" cstate="print"/>
          <a:srcRect l="25289" t="10402" r="23471" b="16116"/>
          <a:stretch>
            <a:fillRect/>
          </a:stretch>
        </p:blipFill>
        <p:spPr bwMode="auto">
          <a:xfrm>
            <a:off x="1785918" y="545012"/>
            <a:ext cx="5286412" cy="6143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733477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>
            <a:extLst>
              <a:ext uri="{FF2B5EF4-FFF2-40B4-BE49-F238E27FC236}">
                <a16:creationId xmlns="" xmlns:a16="http://schemas.microsoft.com/office/drawing/2014/main" id="{28E78346-77F5-49F8-AA30-B67564742F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1178" y="0"/>
            <a:ext cx="6281643" cy="1011237"/>
          </a:xfrm>
        </p:spPr>
        <p:txBody>
          <a:bodyPr/>
          <a:lstStyle/>
          <a:p>
            <a:r>
              <a:rPr lang="th-TH" sz="2800" dirty="0">
                <a:latin typeface="IrisDSE" panose="020B0604020202020204" pitchFamily="34" charset="0"/>
                <a:cs typeface="DSU_AmPun" panose="020B0604020202020204" pitchFamily="34" charset="-34"/>
              </a:rPr>
              <a:t>6. ขั้นตอนการบริหารความต่อเนื่อง และกอบกู้กระบวนการ</a:t>
            </a:r>
            <a:endParaRPr lang="en-US" sz="2800" dirty="0">
              <a:latin typeface="IrisDSE" panose="020B0604020202020204" pitchFamily="34" charset="0"/>
              <a:cs typeface="DSU_AmPun" panose="020B0604020202020204" pitchFamily="34" charset="-34"/>
            </a:endParaRPr>
          </a:p>
        </p:txBody>
      </p:sp>
      <p:pic>
        <p:nvPicPr>
          <p:cNvPr id="5" name="รูปภาพ 4" descr="LOGO ส.ป.ก. 01.jpg">
            <a:extLst>
              <a:ext uri="{FF2B5EF4-FFF2-40B4-BE49-F238E27FC236}">
                <a16:creationId xmlns="" xmlns:a16="http://schemas.microsoft.com/office/drawing/2014/main" id="{4470ABA2-725E-404B-9018-02D64A5B22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01946"/>
            <a:ext cx="790837" cy="807343"/>
          </a:xfrm>
          <a:prstGeom prst="rect">
            <a:avLst/>
          </a:prstGeom>
          <a:effectLst/>
        </p:spPr>
      </p:pic>
      <p:pic>
        <p:nvPicPr>
          <p:cNvPr id="7" name="Picture 31">
            <a:extLst>
              <a:ext uri="{FF2B5EF4-FFF2-40B4-BE49-F238E27FC236}">
                <a16:creationId xmlns="" xmlns:a16="http://schemas.microsoft.com/office/drawing/2014/main" id="{BBAFC736-1A68-4E26-B160-DFD9E081B929}"/>
              </a:ext>
            </a:extLst>
          </p:cNvPr>
          <p:cNvPicPr/>
          <p:nvPr/>
        </p:nvPicPr>
        <p:blipFill>
          <a:blip r:embed="rId3" cstate="print"/>
          <a:srcRect l="26281" t="10950" r="23471" b="11777"/>
          <a:stretch>
            <a:fillRect/>
          </a:stretch>
        </p:blipFill>
        <p:spPr bwMode="auto">
          <a:xfrm>
            <a:off x="2071670" y="669386"/>
            <a:ext cx="4786346" cy="6143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733477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>
            <a:extLst>
              <a:ext uri="{FF2B5EF4-FFF2-40B4-BE49-F238E27FC236}">
                <a16:creationId xmlns="" xmlns:a16="http://schemas.microsoft.com/office/drawing/2014/main" id="{802ED04B-8CE0-4FA1-9EA2-5C95448B5C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1178" y="-142900"/>
            <a:ext cx="6281643" cy="1011237"/>
          </a:xfrm>
        </p:spPr>
        <p:txBody>
          <a:bodyPr/>
          <a:lstStyle/>
          <a:p>
            <a:r>
              <a:rPr lang="th-TH" sz="2800" dirty="0">
                <a:latin typeface="IrisDSE" panose="020B0604020202020204" pitchFamily="34" charset="0"/>
                <a:cs typeface="DSU_AmPun" panose="020B0604020202020204" pitchFamily="34" charset="-34"/>
              </a:rPr>
              <a:t>6. ขั้นตอนการบริหารความต่อเนื่อง และกอบกู้กระบวนการ</a:t>
            </a:r>
            <a:endParaRPr lang="en-US" sz="2800" dirty="0">
              <a:latin typeface="IrisDSE" panose="020B0604020202020204" pitchFamily="34" charset="0"/>
              <a:cs typeface="DSU_AmPun" panose="020B0604020202020204" pitchFamily="34" charset="-34"/>
            </a:endParaRPr>
          </a:p>
        </p:txBody>
      </p:sp>
      <p:pic>
        <p:nvPicPr>
          <p:cNvPr id="5" name="รูปภาพ 4" descr="LOGO ส.ป.ก. 01.jpg">
            <a:extLst>
              <a:ext uri="{FF2B5EF4-FFF2-40B4-BE49-F238E27FC236}">
                <a16:creationId xmlns="" xmlns:a16="http://schemas.microsoft.com/office/drawing/2014/main" id="{28F4B8A5-8A4F-44E2-B254-B8EEF66ABA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01946"/>
            <a:ext cx="790837" cy="807343"/>
          </a:xfrm>
          <a:prstGeom prst="rect">
            <a:avLst/>
          </a:prstGeom>
          <a:effectLst/>
        </p:spPr>
      </p:pic>
      <p:pic>
        <p:nvPicPr>
          <p:cNvPr id="6" name="Picture 34">
            <a:extLst>
              <a:ext uri="{FF2B5EF4-FFF2-40B4-BE49-F238E27FC236}">
                <a16:creationId xmlns="" xmlns:a16="http://schemas.microsoft.com/office/drawing/2014/main" id="{DB571773-7120-4DA5-AF2E-3EBC42600611}"/>
              </a:ext>
            </a:extLst>
          </p:cNvPr>
          <p:cNvPicPr/>
          <p:nvPr/>
        </p:nvPicPr>
        <p:blipFill>
          <a:blip r:embed="rId3" cstate="print"/>
          <a:srcRect l="24752" t="14936" r="23411" b="8711"/>
          <a:stretch>
            <a:fillRect/>
          </a:stretch>
        </p:blipFill>
        <p:spPr bwMode="auto">
          <a:xfrm>
            <a:off x="1500166" y="567968"/>
            <a:ext cx="6215106" cy="6215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8680050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>
            <a:extLst>
              <a:ext uri="{FF2B5EF4-FFF2-40B4-BE49-F238E27FC236}">
                <a16:creationId xmlns="" xmlns:a16="http://schemas.microsoft.com/office/drawing/2014/main" id="{802ED04B-8CE0-4FA1-9EA2-5C95448B5C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1178" y="-149900"/>
            <a:ext cx="6281643" cy="1011237"/>
          </a:xfrm>
        </p:spPr>
        <p:txBody>
          <a:bodyPr/>
          <a:lstStyle/>
          <a:p>
            <a:r>
              <a:rPr lang="th-TH" sz="2800" dirty="0">
                <a:latin typeface="IrisDSE" panose="020B0604020202020204" pitchFamily="34" charset="0"/>
                <a:cs typeface="DSU_AmPun" panose="020B0604020202020204" pitchFamily="34" charset="-34"/>
              </a:rPr>
              <a:t>6. ขั้นตอนการบริหารความต่อเนื่อง และกอบกู้กระบวนการ</a:t>
            </a:r>
            <a:endParaRPr lang="en-US" sz="2800" dirty="0">
              <a:latin typeface="IrisDSE" panose="020B0604020202020204" pitchFamily="34" charset="0"/>
              <a:cs typeface="DSU_AmPun" panose="020B0604020202020204" pitchFamily="34" charset="-34"/>
            </a:endParaRPr>
          </a:p>
        </p:txBody>
      </p:sp>
      <p:pic>
        <p:nvPicPr>
          <p:cNvPr id="5" name="รูปภาพ 4" descr="LOGO ส.ป.ก. 01.jpg">
            <a:extLst>
              <a:ext uri="{FF2B5EF4-FFF2-40B4-BE49-F238E27FC236}">
                <a16:creationId xmlns="" xmlns:a16="http://schemas.microsoft.com/office/drawing/2014/main" id="{28F4B8A5-8A4F-44E2-B254-B8EEF66ABA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01946"/>
            <a:ext cx="790837" cy="807343"/>
          </a:xfrm>
          <a:prstGeom prst="rect">
            <a:avLst/>
          </a:prstGeom>
          <a:effectLst/>
        </p:spPr>
      </p:pic>
      <p:pic>
        <p:nvPicPr>
          <p:cNvPr id="7" name="Picture 37">
            <a:extLst>
              <a:ext uri="{FF2B5EF4-FFF2-40B4-BE49-F238E27FC236}">
                <a16:creationId xmlns="" xmlns:a16="http://schemas.microsoft.com/office/drawing/2014/main" id="{2EAA2350-18EC-4533-92D7-7E37704B461E}"/>
              </a:ext>
            </a:extLst>
          </p:cNvPr>
          <p:cNvPicPr/>
          <p:nvPr/>
        </p:nvPicPr>
        <p:blipFill>
          <a:blip r:embed="rId3" cstate="print"/>
          <a:srcRect l="26338" t="23947" r="23301" b="22984"/>
          <a:stretch>
            <a:fillRect/>
          </a:stretch>
        </p:blipFill>
        <p:spPr bwMode="auto">
          <a:xfrm>
            <a:off x="1928794" y="526510"/>
            <a:ext cx="5214974" cy="6286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868005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0">
            <a:extLst>
              <a:ext uri="{FF2B5EF4-FFF2-40B4-BE49-F238E27FC236}">
                <a16:creationId xmlns="" xmlns:a16="http://schemas.microsoft.com/office/drawing/2014/main" id="{FAADDF1C-EBEA-4231-84C9-B567646E7D49}"/>
              </a:ext>
            </a:extLst>
          </p:cNvPr>
          <p:cNvPicPr/>
          <p:nvPr/>
        </p:nvPicPr>
        <p:blipFill>
          <a:blip r:embed="rId2" cstate="print"/>
          <a:srcRect l="19822" t="8294" r="22268" b="5634"/>
          <a:stretch>
            <a:fillRect/>
          </a:stretch>
        </p:blipFill>
        <p:spPr bwMode="auto">
          <a:xfrm>
            <a:off x="2071670" y="428604"/>
            <a:ext cx="5500726" cy="6429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ชื่อเรื่อง 1">
            <a:extLst>
              <a:ext uri="{FF2B5EF4-FFF2-40B4-BE49-F238E27FC236}">
                <a16:creationId xmlns="" xmlns:a16="http://schemas.microsoft.com/office/drawing/2014/main" id="{A9629B1A-4283-47B5-8B82-4DD06CEBC5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6505" y="-225443"/>
            <a:ext cx="6281643" cy="1011237"/>
          </a:xfrm>
        </p:spPr>
        <p:txBody>
          <a:bodyPr/>
          <a:lstStyle/>
          <a:p>
            <a:r>
              <a:rPr lang="th-TH" sz="2800" dirty="0">
                <a:latin typeface="IrisDSE" panose="020B0604020202020204" pitchFamily="34" charset="0"/>
                <a:cs typeface="DSU_AmPun" panose="020B0604020202020204" pitchFamily="34" charset="-34"/>
              </a:rPr>
              <a:t>6. ขั้นตอนการบริหารความต่อเนื่อง และกอบกู้กระบวนการ</a:t>
            </a:r>
            <a:endParaRPr lang="en-US" sz="2800" dirty="0">
              <a:latin typeface="IrisDSE" panose="020B0604020202020204" pitchFamily="34" charset="0"/>
              <a:cs typeface="DSU_AmPun" panose="020B0604020202020204" pitchFamily="34" charset="-34"/>
            </a:endParaRPr>
          </a:p>
        </p:txBody>
      </p:sp>
      <p:pic>
        <p:nvPicPr>
          <p:cNvPr id="6" name="รูปภาพ 5" descr="LOGO ส.ป.ก. 01.jpg">
            <a:extLst>
              <a:ext uri="{FF2B5EF4-FFF2-40B4-BE49-F238E27FC236}">
                <a16:creationId xmlns="" xmlns:a16="http://schemas.microsoft.com/office/drawing/2014/main" id="{FCDA460E-88E6-473D-ACFB-313332C166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84368" y="168876"/>
            <a:ext cx="1006861" cy="1027876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="" xmlns:p14="http://schemas.microsoft.com/office/powerpoint/2010/main" val="324095347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BFF3C46C-D771-422C-A1A0-06B09B370B57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195736" y="3573016"/>
            <a:ext cx="3312368" cy="973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85000"/>
              <a:buFont typeface="Wingdings" panose="05000000000000000000" pitchFamily="2" charset="2"/>
              <a:buChar char="£"/>
              <a:defRPr sz="3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5000"/>
              <a:buChar char="•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v"/>
            </a:pPr>
            <a:r>
              <a:rPr lang="th-TH" altLang="en-US" sz="4400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 </a:t>
            </a:r>
            <a:r>
              <a:rPr lang="th-TH" altLang="en-US" sz="4400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00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cs typeface="DSU_AmPun" panose="020B0604020202020204" pitchFamily="34" charset="-34"/>
              </a:rPr>
              <a:t>เรื่องอื่น ๆ</a:t>
            </a:r>
            <a:endParaRPr lang="en-US" altLang="en-US" sz="4400" dirty="0">
              <a:ln w="13462">
                <a:solidFill>
                  <a:schemeClr val="bg1"/>
                </a:solidFill>
                <a:prstDash val="solid"/>
              </a:ln>
              <a:solidFill>
                <a:srgbClr val="000000"/>
              </a:solidFill>
              <a:effectLst>
                <a:outerShdw dist="38100" dir="2700000" algn="bl" rotWithShape="0">
                  <a:schemeClr val="accent5"/>
                </a:outerShdw>
              </a:effectLst>
              <a:cs typeface="DSU_AmPun" panose="020B0604020202020204" pitchFamily="34" charset="-34"/>
            </a:endParaRPr>
          </a:p>
        </p:txBody>
      </p:sp>
      <p:sp>
        <p:nvSpPr>
          <p:cNvPr id="5" name="Rectangle 9">
            <a:extLst>
              <a:ext uri="{FF2B5EF4-FFF2-40B4-BE49-F238E27FC236}">
                <a16:creationId xmlns="" xmlns:a16="http://schemas.microsoft.com/office/drawing/2014/main" id="{8F20B693-C655-4816-A627-8EE972BCF93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203848" y="1772816"/>
            <a:ext cx="3034680" cy="868363"/>
          </a:xfrm>
        </p:spPr>
        <p:txBody>
          <a:bodyPr/>
          <a:lstStyle/>
          <a:p>
            <a:pPr lvl="0" defTabSz="457200">
              <a:defRPr/>
            </a:pPr>
            <a:r>
              <a:rPr lang="th-TH" sz="4400" i="0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00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DSP_AmPun" pitchFamily="2" charset="2"/>
                <a:cs typeface="DSU_AmPun Solid" pitchFamily="34" charset="-34"/>
              </a:rPr>
              <a:t>ระเบียบวาระที่ </a:t>
            </a:r>
            <a:r>
              <a:rPr lang="th-TH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00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undina Serif" pitchFamily="34" charset="-34"/>
                <a:ea typeface="Arundina Serif" pitchFamily="34" charset="-34"/>
                <a:cs typeface="Arundina Serif" pitchFamily="34" charset="-34"/>
              </a:rPr>
              <a:t>4</a:t>
            </a:r>
            <a:endParaRPr lang="th-TH" sz="4400" i="0" dirty="0">
              <a:ln w="13462">
                <a:solidFill>
                  <a:schemeClr val="bg1"/>
                </a:solidFill>
                <a:prstDash val="solid"/>
              </a:ln>
              <a:solidFill>
                <a:srgbClr val="000000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undina Serif" pitchFamily="34" charset="-34"/>
              <a:ea typeface="Arundina Serif" pitchFamily="34" charset="-34"/>
              <a:cs typeface="Arundina Serif" pitchFamily="34" charset="-34"/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="" xmlns:a16="http://schemas.microsoft.com/office/drawing/2014/main" id="{FDF6ED7D-2187-45B7-AE82-06CCD9BA44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620688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16200000" scaled="0"/>
            <a:tileRect/>
          </a:gradFill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v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h-TH" dirty="0">
                <a:latin typeface="TH Baijam" pitchFamily="2" charset="-34"/>
                <a:cs typeface="DSU_AmPun" pitchFamily="34" charset="-34"/>
              </a:rPr>
              <a:t>   (</a:t>
            </a:r>
            <a:r>
              <a:rPr lang="en-US" dirty="0">
                <a:latin typeface="TH Baijam" pitchFamily="2" charset="-34"/>
                <a:cs typeface="DSU_AmPun" pitchFamily="34" charset="-34"/>
              </a:rPr>
              <a:t>Business Continuity Plan : BCP</a:t>
            </a:r>
            <a:r>
              <a:rPr lang="th-TH" dirty="0">
                <a:latin typeface="TH Baijam" pitchFamily="2" charset="-34"/>
                <a:cs typeface="DSU_AmPun" pitchFamily="34" charset="-34"/>
              </a:rPr>
              <a:t>)</a:t>
            </a:r>
          </a:p>
          <a:p>
            <a:pPr algn="just"/>
            <a:endParaRPr lang="th-TH" sz="2800" dirty="0">
              <a:latin typeface="TH Baijam" pitchFamily="2" charset="-34"/>
              <a:cs typeface="DSU_AmPun" pitchFamily="34" charset="-34"/>
            </a:endParaRPr>
          </a:p>
        </p:txBody>
      </p:sp>
      <p:pic>
        <p:nvPicPr>
          <p:cNvPr id="8" name="รูปภาพ 7" descr="LOGO ส.ป.ก. 01.jpg">
            <a:extLst>
              <a:ext uri="{FF2B5EF4-FFF2-40B4-BE49-F238E27FC236}">
                <a16:creationId xmlns="" xmlns:a16="http://schemas.microsoft.com/office/drawing/2014/main" id="{EE702BBA-5B0C-4D11-9EBF-7B405362A0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512" y="69356"/>
            <a:ext cx="1080120" cy="1102664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" name="รูปภาพ 8">
            <a:extLst>
              <a:ext uri="{FF2B5EF4-FFF2-40B4-BE49-F238E27FC236}">
                <a16:creationId xmlns="" xmlns:a16="http://schemas.microsoft.com/office/drawing/2014/main" id="{1B78A85D-7897-4654-BF9E-B6329B9790E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163" t="23099" r="-2163" b="64239"/>
          <a:stretch/>
        </p:blipFill>
        <p:spPr>
          <a:xfrm>
            <a:off x="2695626" y="2530722"/>
            <a:ext cx="4051124" cy="3842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6106691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WordArt 2">
            <a:extLst>
              <a:ext uri="{FF2B5EF4-FFF2-40B4-BE49-F238E27FC236}">
                <a16:creationId xmlns="" xmlns:a16="http://schemas.microsoft.com/office/drawing/2014/main" id="{ECD498D6-12DC-4250-BDC9-68A9C0C715E7}"/>
              </a:ext>
            </a:extLst>
          </p:cNvPr>
          <p:cNvSpPr>
            <a:spLocks noChangeArrowheads="1" noChangeShapeType="1" noTextEdit="1"/>
          </p:cNvSpPr>
          <p:nvPr/>
        </p:nvSpPr>
        <p:spPr bwMode="gray">
          <a:xfrm>
            <a:off x="457200" y="4819650"/>
            <a:ext cx="4495800" cy="609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en-US" sz="3600" b="1" kern="10" dirty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chemeClr val="accent1"/>
                </a:solidFill>
                <a:effectLst>
                  <a:outerShdw dist="53882" dir="2700000" algn="ctr" rotWithShape="0">
                    <a:schemeClr val="tx1">
                      <a:alpha val="50000"/>
                    </a:schemeClr>
                  </a:outerShdw>
                </a:effectLst>
                <a:cs typeface="Arial" panose="020B0604020202020204" pitchFamily="34" charset="0"/>
              </a:rPr>
              <a:t>Thank You </a:t>
            </a:r>
          </a:p>
        </p:txBody>
      </p:sp>
      <p:sp>
        <p:nvSpPr>
          <p:cNvPr id="35843" name="Rectangle 3">
            <a:extLst>
              <a:ext uri="{FF2B5EF4-FFF2-40B4-BE49-F238E27FC236}">
                <a16:creationId xmlns="" xmlns:a16="http://schemas.microsoft.com/office/drawing/2014/main" id="{B30D350F-B5BE-428F-AA71-593B6E8E0E8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609600" y="5581650"/>
            <a:ext cx="3132138" cy="943694"/>
          </a:xfrm>
          <a:noFill/>
          <a:ln/>
        </p:spPr>
        <p:txBody>
          <a:bodyPr/>
          <a:lstStyle/>
          <a:p>
            <a:r>
              <a:rPr lang="th-TH" altLang="en-US" dirty="0">
                <a:cs typeface="DSU_AmPun" panose="020B0604020202020204" pitchFamily="34" charset="-34"/>
              </a:rPr>
              <a:t>กลุ่มพัฒนาระบบบริหาร ส.ป.ก.</a:t>
            </a:r>
          </a:p>
          <a:p>
            <a:r>
              <a:rPr lang="en-US" altLang="en-US" dirty="0">
                <a:cs typeface="DSU_AmPun" panose="020B0604020202020204" pitchFamily="34" charset="-34"/>
                <a:hlinkClick r:id="rId2"/>
              </a:rPr>
              <a:t>ods@alro.go.th</a:t>
            </a:r>
            <a:endParaRPr lang="en-US" altLang="en-US" dirty="0">
              <a:cs typeface="DSU_AmPun" panose="020B0604020202020204" pitchFamily="34" charset="-34"/>
            </a:endParaRPr>
          </a:p>
          <a:p>
            <a:endParaRPr lang="en-US" altLang="en-US" dirty="0"/>
          </a:p>
          <a:p>
            <a:endParaRPr lang="en-US" altLang="en-US" dirty="0"/>
          </a:p>
        </p:txBody>
      </p:sp>
      <p:pic>
        <p:nvPicPr>
          <p:cNvPr id="4" name="รูปภาพ 3" descr="LOGO ส.ป.ก. 01.jpg">
            <a:extLst>
              <a:ext uri="{FF2B5EF4-FFF2-40B4-BE49-F238E27FC236}">
                <a16:creationId xmlns="" xmlns:a16="http://schemas.microsoft.com/office/drawing/2014/main" id="{71595D97-6F9E-47EF-844E-8EDCA2C10C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12360" y="77760"/>
            <a:ext cx="1237186" cy="1263008"/>
          </a:xfrm>
          <a:prstGeom prst="rect">
            <a:avLst/>
          </a:prstGeom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>
            <a:extLst>
              <a:ext uri="{FF2B5EF4-FFF2-40B4-BE49-F238E27FC236}">
                <a16:creationId xmlns="" xmlns:a16="http://schemas.microsoft.com/office/drawing/2014/main" id="{43D0F6EA-98C3-4FC2-A5BD-C5312F964A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68152"/>
            <a:ext cx="8229600" cy="5029200"/>
          </a:xfrm>
        </p:spPr>
        <p:txBody>
          <a:bodyPr/>
          <a:lstStyle/>
          <a:p>
            <a:r>
              <a:rPr lang="th-TH" dirty="0"/>
              <a:t>  </a:t>
            </a:r>
            <a:r>
              <a:rPr lang="th-TH" dirty="0">
                <a:cs typeface="DSU_AmPun" panose="020B0604020202020204" pitchFamily="34" charset="-34"/>
              </a:rPr>
              <a:t>เรื่องที่ </a:t>
            </a:r>
            <a:r>
              <a:rPr lang="th-TH" dirty="0">
                <a:latin typeface="LilyUPC" panose="020B0604020202020204" pitchFamily="34" charset="-34"/>
                <a:cs typeface="LilyUPC" panose="020B0604020202020204" pitchFamily="34" charset="-34"/>
              </a:rPr>
              <a:t>2.</a:t>
            </a:r>
            <a:r>
              <a:rPr lang="en-US" dirty="0">
                <a:latin typeface="LilyUPC" panose="020B0604020202020204" pitchFamily="34" charset="-34"/>
                <a:cs typeface="LilyUPC" panose="020B0604020202020204" pitchFamily="34" charset="-34"/>
              </a:rPr>
              <a:t>1</a:t>
            </a:r>
            <a:r>
              <a:rPr lang="th-TH" dirty="0">
                <a:cs typeface="DSU_AmPun" panose="020B0604020202020204" pitchFamily="34" charset="-34"/>
              </a:rPr>
              <a:t>   คำสั่งแต่งตั้งคณะกรรมการพัฒนาระบบราชการ      		   สำนักงานการปฏิรูปที่ดินเพื่อเกษตรกรรม  </a:t>
            </a:r>
          </a:p>
          <a:p>
            <a:pPr marL="0" indent="0">
              <a:buNone/>
            </a:pPr>
            <a:r>
              <a:rPr lang="th-TH" dirty="0">
                <a:cs typeface="DSU_AmPun" panose="020B0604020202020204" pitchFamily="34" charset="-34"/>
              </a:rPr>
              <a:t>                       (รายละเอียดตามคำสั่งที่แนบ)</a:t>
            </a:r>
            <a:endParaRPr lang="en-US" dirty="0">
              <a:cs typeface="DSU_AmPun" panose="020B0604020202020204" pitchFamily="34" charset="-34"/>
            </a:endParaRPr>
          </a:p>
          <a:p>
            <a:pPr marL="0" indent="0" algn="thaiDist">
              <a:buNone/>
            </a:pPr>
            <a:r>
              <a:rPr lang="th-TH" dirty="0">
                <a:cs typeface="DSU_AmPun" panose="020B0604020202020204" pitchFamily="34" charset="-34"/>
              </a:rPr>
              <a:t>		   คำสั่งสำนักงานการปฏิรูปที่ดินเพื่อเกษตรกรรม </a:t>
            </a:r>
          </a:p>
          <a:p>
            <a:pPr marL="0" indent="0" algn="just">
              <a:buNone/>
            </a:pPr>
            <a:r>
              <a:rPr lang="th-TH" dirty="0">
                <a:cs typeface="DSU_AmPun" panose="020B0604020202020204" pitchFamily="34" charset="-34"/>
              </a:rPr>
              <a:t>ที่ 1223/2562 ลงวันที่ 28 ต.ค. 2562 เรื่อง แต่งตั้งคณะกรรมการพัฒนาระบบราชการ สำนักงานการปฏิรูปที่ดินเพื่อเกษตรกรรม </a:t>
            </a:r>
            <a:endParaRPr lang="en-US" dirty="0">
              <a:cs typeface="DSU_AmPun" panose="020B0604020202020204" pitchFamily="34" charset="-34"/>
            </a:endParaRPr>
          </a:p>
        </p:txBody>
      </p:sp>
      <p:sp>
        <p:nvSpPr>
          <p:cNvPr id="4" name="Rectangle 9">
            <a:extLst>
              <a:ext uri="{FF2B5EF4-FFF2-40B4-BE49-F238E27FC236}">
                <a16:creationId xmlns="" xmlns:a16="http://schemas.microsoft.com/office/drawing/2014/main" id="{9C746675-A4EC-4E4C-AAED-FDF80505AF4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9552" y="620688"/>
            <a:ext cx="8229600" cy="868363"/>
          </a:xfrm>
        </p:spPr>
        <p:txBody>
          <a:bodyPr/>
          <a:lstStyle/>
          <a:p>
            <a:pPr lvl="0" defTabSz="457200">
              <a:defRPr/>
            </a:pPr>
            <a:r>
              <a:rPr lang="th-TH" sz="4000" i="0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00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DSP_AmPun" pitchFamily="2" charset="2"/>
                <a:cs typeface="DSU_AmPun" panose="020B0604020202020204" pitchFamily="34" charset="-34"/>
              </a:rPr>
              <a:t>ระเบียบวาระที่ </a:t>
            </a:r>
            <a:r>
              <a:rPr lang="th-TH" sz="4000" i="0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00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undina Serif" pitchFamily="34" charset="-34"/>
                <a:ea typeface="Arundina Serif" pitchFamily="34" charset="-34"/>
                <a:cs typeface="DSU_AmPun" panose="020B0604020202020204" pitchFamily="34" charset="-34"/>
              </a:rPr>
              <a:t>2    เรื่องเพื่อทราบ</a:t>
            </a:r>
            <a:endParaRPr lang="th-TH" sz="4400" i="0" dirty="0">
              <a:ln w="13462">
                <a:solidFill>
                  <a:schemeClr val="bg1"/>
                </a:solidFill>
                <a:prstDash val="solid"/>
              </a:ln>
              <a:solidFill>
                <a:srgbClr val="000000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undina Serif" pitchFamily="34" charset="-34"/>
              <a:ea typeface="Arundina Serif" pitchFamily="34" charset="-34"/>
              <a:cs typeface="DSU_AmPun" panose="020B0604020202020204" pitchFamily="34" charset="-34"/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="" xmlns:a16="http://schemas.microsoft.com/office/drawing/2014/main" id="{84DE97FE-69FB-4E73-B2D8-5E0A5FB702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620688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16200000" scaled="0"/>
            <a:tileRect/>
          </a:gradFill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v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h-TH" dirty="0">
                <a:latin typeface="TH Baijam" pitchFamily="2" charset="-34"/>
                <a:cs typeface="DSU_AmPun" pitchFamily="34" charset="-34"/>
              </a:rPr>
              <a:t>   (</a:t>
            </a:r>
            <a:r>
              <a:rPr lang="en-US" dirty="0">
                <a:latin typeface="TH Baijam" pitchFamily="2" charset="-34"/>
                <a:cs typeface="DSU_AmPun" pitchFamily="34" charset="-34"/>
              </a:rPr>
              <a:t>Business Continuity Plan : BCP</a:t>
            </a:r>
            <a:r>
              <a:rPr lang="th-TH" dirty="0">
                <a:latin typeface="TH Baijam" pitchFamily="2" charset="-34"/>
                <a:cs typeface="DSU_AmPun" pitchFamily="34" charset="-34"/>
              </a:rPr>
              <a:t>)</a:t>
            </a:r>
          </a:p>
          <a:p>
            <a:pPr algn="just"/>
            <a:endParaRPr lang="th-TH" sz="2800" dirty="0">
              <a:latin typeface="TH Baijam" pitchFamily="2" charset="-34"/>
              <a:cs typeface="DSU_AmPun" pitchFamily="34" charset="-34"/>
            </a:endParaRPr>
          </a:p>
          <a:p>
            <a:pPr algn="ctr"/>
            <a:endParaRPr lang="th-TH" dirty="0">
              <a:solidFill>
                <a:schemeClr val="tx1"/>
              </a:solidFill>
              <a:latin typeface="TH Baijam" pitchFamily="2" charset="-34"/>
              <a:cs typeface="DSU_AmPun" pitchFamily="34" charset="-34"/>
            </a:endParaRPr>
          </a:p>
        </p:txBody>
      </p:sp>
      <p:pic>
        <p:nvPicPr>
          <p:cNvPr id="8" name="รูปภาพ 7" descr="LOGO ส.ป.ก. 01.jpg">
            <a:extLst>
              <a:ext uri="{FF2B5EF4-FFF2-40B4-BE49-F238E27FC236}">
                <a16:creationId xmlns="" xmlns:a16="http://schemas.microsoft.com/office/drawing/2014/main" id="{0C3333DE-C14D-422C-8401-73BBD49A7E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512" y="69356"/>
            <a:ext cx="1080120" cy="1102664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9" name="Line 8">
            <a:extLst>
              <a:ext uri="{FF2B5EF4-FFF2-40B4-BE49-F238E27FC236}">
                <a16:creationId xmlns="" xmlns:a16="http://schemas.microsoft.com/office/drawing/2014/main" id="{FFCA2351-52BB-48A5-B085-A882F643EA27}"/>
              </a:ext>
            </a:extLst>
          </p:cNvPr>
          <p:cNvSpPr>
            <a:spLocks noChangeShapeType="1"/>
          </p:cNvSpPr>
          <p:nvPr/>
        </p:nvSpPr>
        <p:spPr bwMode="auto">
          <a:xfrm>
            <a:off x="1619672" y="1412776"/>
            <a:ext cx="6324600" cy="0"/>
          </a:xfrm>
          <a:prstGeom prst="line">
            <a:avLst/>
          </a:prstGeom>
          <a:noFill/>
          <a:ln w="12700" cmpd="tri">
            <a:solidFill>
              <a:schemeClr val="accent3"/>
            </a:solidFill>
            <a:round/>
            <a:headEnd type="none" w="med" len="med"/>
            <a:tailEnd type="none" w="med" len="med"/>
          </a:ln>
          <a:effectLst>
            <a:glow rad="101600">
              <a:schemeClr val="accent1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>
              <a:ln w="9525"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26505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="" xmlns:a16="http://schemas.microsoft.com/office/drawing/2014/main" id="{453701D6-C029-4DEA-9F59-9D5C51D537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17244" y="620688"/>
            <a:ext cx="7982272" cy="989930"/>
          </a:xfrm>
        </p:spPr>
        <p:txBody>
          <a:bodyPr/>
          <a:lstStyle/>
          <a:p>
            <a:pPr algn="ctr"/>
            <a:r>
              <a:rPr lang="th-TH" sz="2800" b="0" i="0" dirty="0">
                <a:ln w="0"/>
                <a:gradFill flip="none" rotWithShape="1">
                  <a:gsLst>
                    <a:gs pos="69000">
                      <a:schemeClr val="tx1"/>
                    </a:gs>
                    <a:gs pos="100000">
                      <a:srgbClr val="C5C7CA"/>
                    </a:gs>
                  </a:gsLst>
                  <a:lin ang="5400000" scaled="1"/>
                  <a:tileRect/>
                </a:gradFill>
                <a:cs typeface="DSU_AmPun" panose="020B0604020202020204" pitchFamily="34" charset="-34"/>
              </a:rPr>
              <a:t>คำสั่งแต่งตั้งคณะกรรมการพัฒนาระบบราชการ  </a:t>
            </a:r>
            <a:br>
              <a:rPr lang="th-TH" sz="2800" b="0" i="0" dirty="0">
                <a:ln w="0"/>
                <a:gradFill flip="none" rotWithShape="1">
                  <a:gsLst>
                    <a:gs pos="69000">
                      <a:schemeClr val="tx1"/>
                    </a:gs>
                    <a:gs pos="100000">
                      <a:srgbClr val="C5C7CA"/>
                    </a:gs>
                  </a:gsLst>
                  <a:lin ang="5400000" scaled="1"/>
                  <a:tileRect/>
                </a:gradFill>
                <a:cs typeface="DSU_AmPun" panose="020B0604020202020204" pitchFamily="34" charset="-34"/>
              </a:rPr>
            </a:br>
            <a:r>
              <a:rPr lang="th-TH" sz="2800" b="0" i="0" dirty="0">
                <a:ln w="0"/>
                <a:gradFill flip="none" rotWithShape="1">
                  <a:gsLst>
                    <a:gs pos="69000">
                      <a:schemeClr val="tx1"/>
                    </a:gs>
                    <a:gs pos="100000">
                      <a:srgbClr val="C5C7CA"/>
                    </a:gs>
                  </a:gsLst>
                  <a:lin ang="5400000" scaled="1"/>
                  <a:tileRect/>
                </a:gradFill>
                <a:cs typeface="DSU_AmPun" panose="020B0604020202020204" pitchFamily="34" charset="-34"/>
              </a:rPr>
              <a:t>สำนักงานการปฏิรูปที่ดินเพื่อเกษตรกรรม</a:t>
            </a:r>
            <a:endParaRPr lang="en-US" altLang="en-US" sz="2800" i="0" dirty="0"/>
          </a:p>
        </p:txBody>
      </p:sp>
      <p:pic>
        <p:nvPicPr>
          <p:cNvPr id="5" name="รูปภาพ 4">
            <a:extLst>
              <a:ext uri="{FF2B5EF4-FFF2-40B4-BE49-F238E27FC236}">
                <a16:creationId xmlns="" xmlns:a16="http://schemas.microsoft.com/office/drawing/2014/main" id="{8DEDC2DE-B381-46A7-AB40-B8FF0415688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31888" t="2221" r="31100" b="8001"/>
          <a:stretch/>
        </p:blipFill>
        <p:spPr>
          <a:xfrm>
            <a:off x="611560" y="1703750"/>
            <a:ext cx="3623567" cy="47495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รูปภาพ 5">
            <a:extLst>
              <a:ext uri="{FF2B5EF4-FFF2-40B4-BE49-F238E27FC236}">
                <a16:creationId xmlns="" xmlns:a16="http://schemas.microsoft.com/office/drawing/2014/main" id="{BB38E0D4-1588-402D-B526-379E0D1EB9B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31888" t="2401" r="31100" b="5201"/>
          <a:stretch/>
        </p:blipFill>
        <p:spPr>
          <a:xfrm>
            <a:off x="4307135" y="1698789"/>
            <a:ext cx="3538470" cy="474958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Rectangle 3">
            <a:extLst>
              <a:ext uri="{FF2B5EF4-FFF2-40B4-BE49-F238E27FC236}">
                <a16:creationId xmlns="" xmlns:a16="http://schemas.microsoft.com/office/drawing/2014/main" id="{D4F73013-E218-433F-8E44-1C4DCDDF2F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620688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16200000" scaled="0"/>
            <a:tileRect/>
          </a:gradFill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v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h-TH" dirty="0">
                <a:latin typeface="TH Baijam" pitchFamily="2" charset="-34"/>
                <a:cs typeface="DSU_AmPun" pitchFamily="34" charset="-34"/>
              </a:rPr>
              <a:t>   (</a:t>
            </a:r>
            <a:r>
              <a:rPr lang="en-US" dirty="0">
                <a:latin typeface="TH Baijam" pitchFamily="2" charset="-34"/>
                <a:cs typeface="DSU_AmPun" pitchFamily="34" charset="-34"/>
              </a:rPr>
              <a:t>Business Continuity Plan : BCP</a:t>
            </a:r>
            <a:r>
              <a:rPr lang="th-TH" dirty="0">
                <a:latin typeface="TH Baijam" pitchFamily="2" charset="-34"/>
                <a:cs typeface="DSU_AmPun" pitchFamily="34" charset="-34"/>
              </a:rPr>
              <a:t>)</a:t>
            </a:r>
          </a:p>
          <a:p>
            <a:pPr algn="just"/>
            <a:endParaRPr lang="th-TH" sz="2800" dirty="0">
              <a:latin typeface="TH Baijam" pitchFamily="2" charset="-34"/>
              <a:cs typeface="DSU_AmPun" pitchFamily="34" charset="-34"/>
            </a:endParaRPr>
          </a:p>
          <a:p>
            <a:pPr algn="ctr"/>
            <a:endParaRPr lang="th-TH" dirty="0">
              <a:solidFill>
                <a:schemeClr val="tx1"/>
              </a:solidFill>
              <a:latin typeface="TH Baijam" pitchFamily="2" charset="-34"/>
              <a:cs typeface="DSU_AmPun" pitchFamily="34" charset="-34"/>
            </a:endParaRPr>
          </a:p>
        </p:txBody>
      </p:sp>
      <p:pic>
        <p:nvPicPr>
          <p:cNvPr id="8" name="รูปภาพ 7" descr="LOGO ส.ป.ก. 01.jpg">
            <a:extLst>
              <a:ext uri="{FF2B5EF4-FFF2-40B4-BE49-F238E27FC236}">
                <a16:creationId xmlns="" xmlns:a16="http://schemas.microsoft.com/office/drawing/2014/main" id="{270F571F-48CE-42D3-9101-D90E5F2702C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512" y="69356"/>
            <a:ext cx="1080120" cy="1102664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="" xmlns:p14="http://schemas.microsoft.com/office/powerpoint/2010/main" val="4255797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เนื้อหา 2">
            <a:extLst>
              <a:ext uri="{FF2B5EF4-FFF2-40B4-BE49-F238E27FC236}">
                <a16:creationId xmlns="" xmlns:a16="http://schemas.microsoft.com/office/drawing/2014/main" id="{52EBACA2-3417-4297-9DB6-1306B7CC83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4360" y="1287674"/>
            <a:ext cx="8435280" cy="5519879"/>
          </a:xfrm>
        </p:spPr>
        <p:txBody>
          <a:bodyPr/>
          <a:lstStyle/>
          <a:p>
            <a:pPr marL="266700" indent="-266700"/>
            <a:r>
              <a:rPr lang="th-TH" sz="2000" u="sng" dirty="0">
                <a:cs typeface="DSU_AmPun" panose="020B0604020202020204" pitchFamily="34" charset="-34"/>
              </a:rPr>
              <a:t> ความเป็นมา</a:t>
            </a:r>
          </a:p>
          <a:p>
            <a:pPr marL="266700" indent="-266700"/>
            <a:r>
              <a:rPr lang="th-TH" sz="2000" dirty="0">
                <a:cs typeface="DSU_AmPun" panose="020B0604020202020204" pitchFamily="34" charset="-34"/>
              </a:rPr>
              <a:t>เรื่องที่ </a:t>
            </a:r>
            <a:r>
              <a:rPr lang="th-TH" sz="2000" dirty="0">
                <a:latin typeface="LilyUPC" panose="020B0604020202020204" pitchFamily="34" charset="-34"/>
                <a:cs typeface="DSU_AmPun" panose="020B0604020202020204" pitchFamily="34" charset="-34"/>
              </a:rPr>
              <a:t>2.2</a:t>
            </a:r>
            <a:r>
              <a:rPr lang="th-TH" sz="2000" dirty="0">
                <a:cs typeface="DSU_AmPun" panose="020B0604020202020204" pitchFamily="34" charset="-34"/>
              </a:rPr>
              <a:t>   สำนักงาน </a:t>
            </a:r>
            <a:r>
              <a:rPr lang="th-TH" sz="2000" dirty="0" err="1">
                <a:cs typeface="DSU_AmPun" panose="020B0604020202020204" pitchFamily="34" charset="-34"/>
              </a:rPr>
              <a:t>ก.พ.ร</a:t>
            </a:r>
            <a:r>
              <a:rPr lang="th-TH" sz="2000" dirty="0">
                <a:cs typeface="DSU_AmPun" panose="020B0604020202020204" pitchFamily="34" charset="-34"/>
              </a:rPr>
              <a:t>. ได้แจ้งแนวทางการทบทวน และปรับปรุงแผนดำเนินธุรกิจอย่างต่อเนื่อง      สำหรับการบริหารความพร้อมต่อสภาวะวิกฤติ  </a:t>
            </a:r>
            <a:r>
              <a:rPr lang="th-TH" sz="1400" dirty="0">
                <a:cs typeface="DSU_AmPun" panose="020B0604020202020204" pitchFamily="34" charset="-34"/>
              </a:rPr>
              <a:t>(</a:t>
            </a:r>
            <a:r>
              <a:rPr lang="en-US" sz="1400" dirty="0">
                <a:cs typeface="DSU_AmPun" panose="020B0604020202020204" pitchFamily="34" charset="-34"/>
              </a:rPr>
              <a:t>Business Continuity Plan - BCP</a:t>
            </a:r>
            <a:r>
              <a:rPr lang="th-TH" sz="1400" dirty="0">
                <a:cs typeface="DSU_AmPun" panose="020B0604020202020204" pitchFamily="34" charset="-34"/>
              </a:rPr>
              <a:t>) </a:t>
            </a:r>
            <a:endParaRPr lang="th-TH" sz="2000" dirty="0">
              <a:cs typeface="DSU_AmPun" panose="020B0604020202020204" pitchFamily="34" charset="-34"/>
            </a:endParaRPr>
          </a:p>
          <a:p>
            <a:pPr marL="0" indent="0">
              <a:buNone/>
            </a:pPr>
            <a:r>
              <a:rPr lang="th-TH" sz="2000" dirty="0">
                <a:cs typeface="DSU_AmPun" panose="020B0604020202020204" pitchFamily="34" charset="-34"/>
              </a:rPr>
              <a:t>     ตามมติคณะรัฐมนตรี ดังนี้</a:t>
            </a:r>
          </a:p>
          <a:p>
            <a:pPr>
              <a:lnSpc>
                <a:spcPct val="150000"/>
              </a:lnSpc>
            </a:pPr>
            <a:r>
              <a:rPr lang="en-US" sz="1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1.</a:t>
            </a:r>
            <a:r>
              <a:rPr lang="en-US" sz="1800" dirty="0">
                <a:cs typeface="DSU_AmPun" panose="020B0604020202020204" pitchFamily="34" charset="-34"/>
              </a:rPr>
              <a:t> </a:t>
            </a:r>
            <a:r>
              <a:rPr lang="th-TH" sz="1800" dirty="0">
                <a:cs typeface="DSU_AmPun" panose="020B0604020202020204" pitchFamily="34" charset="-34"/>
              </a:rPr>
              <a:t>มติคณะรัฐมนตรี เมื่อวันที่ 24 เมษายน 2555</a:t>
            </a:r>
            <a:endParaRPr lang="en-US" sz="1800" dirty="0">
              <a:cs typeface="DSU_AmPun" panose="020B0604020202020204" pitchFamily="34" charset="-34"/>
            </a:endParaRPr>
          </a:p>
          <a:p>
            <a:pPr marL="0" indent="0" algn="thaiDist">
              <a:buNone/>
            </a:pPr>
            <a:r>
              <a:rPr lang="th-TH" sz="1800" dirty="0">
                <a:cs typeface="DSU_AmPun" panose="020B0604020202020204" pitchFamily="34" charset="-34"/>
              </a:rPr>
              <a:t>	      เห็นชอบกรอบแนวทางและมาตรการการบริหารความพร้อมต่อสภาวะวิกฤตของหน่วยงานภาครัฐซึ่งได้กำหนดให้ทุกส่วนราชการ ทั้งระดับกรม จังหวัด สถาบันอุดมศึกษา องค์กรปกครองส่วนท้องถิ่น องค์การมหาชน และรัฐวิสาหกิจ ดำเนินการเพื่อสร้างความพร้อมให้แก่หน่วยงานเมื่ออยู่ในสภาวะวิกฤต รวมทั้งการจัดทำแผนดำเนินธุรกิจอย่างต่อเนื่อง  </a:t>
            </a:r>
            <a:r>
              <a:rPr lang="th-TH" sz="1400" dirty="0">
                <a:cs typeface="DSU_AmPun" panose="020B0604020202020204" pitchFamily="34" charset="-34"/>
              </a:rPr>
              <a:t>(</a:t>
            </a:r>
            <a:r>
              <a:rPr lang="en-US" sz="1400" dirty="0">
                <a:cs typeface="DSU_AmPun" panose="020B0604020202020204" pitchFamily="34" charset="-34"/>
              </a:rPr>
              <a:t>Business Continuity Plan - BCP</a:t>
            </a:r>
            <a:r>
              <a:rPr lang="th-TH" sz="1400" dirty="0">
                <a:cs typeface="DSU_AmPun" panose="020B0604020202020204" pitchFamily="34" charset="-34"/>
              </a:rPr>
              <a:t>) </a:t>
            </a:r>
            <a:endParaRPr lang="en-US" sz="1400" dirty="0">
              <a:cs typeface="DSU_AmPun" panose="020B0604020202020204" pitchFamily="34" charset="-34"/>
            </a:endParaRPr>
          </a:p>
          <a:p>
            <a:pPr>
              <a:lnSpc>
                <a:spcPct val="150000"/>
              </a:lnSpc>
            </a:pPr>
            <a:r>
              <a:rPr lang="th-TH" sz="1800" dirty="0">
                <a:cs typeface="DSU_AmPun" panose="020B0604020202020204" pitchFamily="34" charset="-34"/>
              </a:rPr>
              <a:t>2. มติคณะรัฐมนตรี เมื่อวันที่ 31 มีนาคม 2563</a:t>
            </a:r>
            <a:endParaRPr lang="en-US" sz="1800" dirty="0">
              <a:cs typeface="DSU_AmPun" panose="020B0604020202020204" pitchFamily="34" charset="-34"/>
            </a:endParaRPr>
          </a:p>
          <a:p>
            <a:pPr marL="0" indent="0" algn="thaiDist">
              <a:buNone/>
            </a:pPr>
            <a:r>
              <a:rPr lang="th-TH" sz="1800" dirty="0">
                <a:cs typeface="DSU_AmPun" panose="020B0604020202020204" pitchFamily="34" charset="-34"/>
              </a:rPr>
              <a:t>	      เห็นชอบกรอบแนวทางและมาตรการการบริหารความพร้อมต่อสภาวะวิกฤตของหน่วยงานภาครัฐซึ่งได้กำหนดให้ทุกส่วนราชการทั้งระดับกรม จังหวัด สถาบันอุดมศึกษา องค์กรปกครองส่วนท้องถิ่น องค์การมหาชน และรัฐวิสาหกิจ ดำเนินการเพื่อสร้างความพร้อมให้แก่หน่วยงานเมื่ออยู่ในสภาวะวิกฤตรวมทั้งการจัดทำแผนดำเนินธุรกิจอย่างต่อเนื่อง สำหรับการบริหารความพร้อมต่อสภาวะวิกฤต  </a:t>
            </a:r>
            <a:r>
              <a:rPr lang="th-TH" sz="1400" dirty="0">
                <a:cs typeface="DSU_AmPun" panose="020B0604020202020204" pitchFamily="34" charset="-34"/>
              </a:rPr>
              <a:t>(</a:t>
            </a:r>
            <a:r>
              <a:rPr lang="en-US" sz="1400" dirty="0">
                <a:cs typeface="DSU_AmPun" panose="020B0604020202020204" pitchFamily="34" charset="-34"/>
              </a:rPr>
              <a:t>Business Continuity Plan - BCP</a:t>
            </a:r>
            <a:r>
              <a:rPr lang="th-TH" sz="1400" dirty="0">
                <a:cs typeface="DSU_AmPun" panose="020B0604020202020204" pitchFamily="34" charset="-34"/>
              </a:rPr>
              <a:t>)</a:t>
            </a:r>
          </a:p>
          <a:p>
            <a:pPr algn="thaiDist">
              <a:lnSpc>
                <a:spcPct val="150000"/>
              </a:lnSpc>
            </a:pPr>
            <a:r>
              <a:rPr lang="th-TH" sz="1800" dirty="0">
                <a:latin typeface="TH Baijam" pitchFamily="2" charset="-34"/>
                <a:cs typeface="DSU_AmPun" pitchFamily="34" charset="-34"/>
              </a:rPr>
              <a:t>เรื่องที่ 2.3 การจัดส่งแผน </a:t>
            </a:r>
            <a:r>
              <a:rPr lang="en-US" sz="1800" dirty="0">
                <a:latin typeface="TH Baijam" pitchFamily="2" charset="-34"/>
                <a:cs typeface="DSU_AmPun" pitchFamily="34" charset="-34"/>
              </a:rPr>
              <a:t>BCP </a:t>
            </a:r>
            <a:r>
              <a:rPr lang="th-TH" sz="1800" dirty="0">
                <a:latin typeface="TH Baijam" pitchFamily="2" charset="-34"/>
                <a:cs typeface="DSU_AmPun" pitchFamily="34" charset="-34"/>
              </a:rPr>
              <a:t>ของ ส.ป.ก. ส่งข้อมูลให้ สำนักงาน </a:t>
            </a:r>
            <a:r>
              <a:rPr lang="th-TH" sz="1800" dirty="0" err="1">
                <a:latin typeface="TH Baijam" pitchFamily="2" charset="-34"/>
                <a:cs typeface="DSU_AmPun" pitchFamily="34" charset="-34"/>
              </a:rPr>
              <a:t>ก.พ.ร</a:t>
            </a:r>
            <a:r>
              <a:rPr lang="th-TH" sz="1800" dirty="0">
                <a:latin typeface="TH Baijam" pitchFamily="2" charset="-34"/>
                <a:cs typeface="DSU_AmPun" pitchFamily="34" charset="-34"/>
              </a:rPr>
              <a:t>. ภายในวันที่ 30 มิ.ย. 2563</a:t>
            </a:r>
          </a:p>
          <a:p>
            <a:pPr marL="0" indent="0" algn="thaiDist">
              <a:buNone/>
            </a:pPr>
            <a:endParaRPr lang="en-US" sz="1400" dirty="0">
              <a:cs typeface="DSU_AmPun" panose="020B0604020202020204" pitchFamily="34" charset="-34"/>
            </a:endParaRPr>
          </a:p>
          <a:p>
            <a:pPr marL="0" indent="0" algn="thaiDist">
              <a:buNone/>
            </a:pPr>
            <a:endParaRPr lang="en-US" sz="1400" dirty="0">
              <a:cs typeface="DSU_AmPun" panose="020B0604020202020204" pitchFamily="34" charset="-34"/>
            </a:endParaRPr>
          </a:p>
        </p:txBody>
      </p:sp>
      <p:sp>
        <p:nvSpPr>
          <p:cNvPr id="5" name="Rectangle 9">
            <a:extLst>
              <a:ext uri="{FF2B5EF4-FFF2-40B4-BE49-F238E27FC236}">
                <a16:creationId xmlns="" xmlns:a16="http://schemas.microsoft.com/office/drawing/2014/main" id="{5E95EA63-F734-410C-8CF8-CAD996A33C3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252" y="526565"/>
            <a:ext cx="8229600" cy="868363"/>
          </a:xfrm>
        </p:spPr>
        <p:txBody>
          <a:bodyPr/>
          <a:lstStyle/>
          <a:p>
            <a:pPr lvl="0" defTabSz="457200">
              <a:defRPr/>
            </a:pPr>
            <a:r>
              <a:rPr lang="th-TH" sz="3200" i="0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00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DSP_AmPun" pitchFamily="2" charset="2"/>
                <a:cs typeface="DSU_AmPun" panose="020B0604020202020204" pitchFamily="34" charset="-34"/>
              </a:rPr>
              <a:t>ระเบียบวาระที่ </a:t>
            </a:r>
            <a:r>
              <a:rPr lang="th-TH" sz="3200" i="0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00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undina Serif" pitchFamily="34" charset="-34"/>
                <a:ea typeface="Arundina Serif" pitchFamily="34" charset="-34"/>
                <a:cs typeface="DSU_AmPun" panose="020B0604020202020204" pitchFamily="34" charset="-34"/>
              </a:rPr>
              <a:t>2    เรื่องเพื่อทราบ</a:t>
            </a:r>
            <a:endParaRPr lang="th-TH" sz="3600" i="0" dirty="0">
              <a:ln w="13462">
                <a:solidFill>
                  <a:schemeClr val="bg1"/>
                </a:solidFill>
                <a:prstDash val="solid"/>
              </a:ln>
              <a:solidFill>
                <a:srgbClr val="000000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undina Serif" pitchFamily="34" charset="-34"/>
              <a:ea typeface="Arundina Serif" pitchFamily="34" charset="-34"/>
              <a:cs typeface="DSU_AmPun" panose="020B0604020202020204" pitchFamily="34" charset="-34"/>
            </a:endParaRPr>
          </a:p>
        </p:txBody>
      </p:sp>
      <p:sp>
        <p:nvSpPr>
          <p:cNvPr id="8" name="Rectangle 3">
            <a:extLst>
              <a:ext uri="{FF2B5EF4-FFF2-40B4-BE49-F238E27FC236}">
                <a16:creationId xmlns="" xmlns:a16="http://schemas.microsoft.com/office/drawing/2014/main" id="{E75614F6-B3EE-4120-B258-435075D278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620688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16200000" scaled="0"/>
            <a:tileRect/>
          </a:gradFill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v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h-TH" dirty="0">
                <a:latin typeface="TH Baijam" pitchFamily="2" charset="-34"/>
                <a:cs typeface="DSU_AmPun" pitchFamily="34" charset="-34"/>
              </a:rPr>
              <a:t>   (</a:t>
            </a:r>
            <a:r>
              <a:rPr lang="en-US" dirty="0">
                <a:latin typeface="TH Baijam" pitchFamily="2" charset="-34"/>
                <a:cs typeface="DSU_AmPun" pitchFamily="34" charset="-34"/>
              </a:rPr>
              <a:t>Business Continuity Plan : BCP</a:t>
            </a:r>
            <a:r>
              <a:rPr lang="th-TH" dirty="0">
                <a:latin typeface="TH Baijam" pitchFamily="2" charset="-34"/>
                <a:cs typeface="DSU_AmPun" pitchFamily="34" charset="-34"/>
              </a:rPr>
              <a:t>)</a:t>
            </a:r>
          </a:p>
          <a:p>
            <a:pPr algn="just"/>
            <a:endParaRPr lang="th-TH" sz="2800" dirty="0">
              <a:latin typeface="TH Baijam" pitchFamily="2" charset="-34"/>
              <a:cs typeface="DSU_AmPun" pitchFamily="34" charset="-34"/>
            </a:endParaRPr>
          </a:p>
        </p:txBody>
      </p:sp>
      <p:pic>
        <p:nvPicPr>
          <p:cNvPr id="9" name="รูปภาพ 8" descr="LOGO ส.ป.ก. 01.jpg">
            <a:extLst>
              <a:ext uri="{FF2B5EF4-FFF2-40B4-BE49-F238E27FC236}">
                <a16:creationId xmlns="" xmlns:a16="http://schemas.microsoft.com/office/drawing/2014/main" id="{6636F8D5-C2B1-4903-8857-27E68A5C0B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512" y="69356"/>
            <a:ext cx="1080120" cy="1102664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4" name="รูปภาพ 13">
            <a:extLst>
              <a:ext uri="{FF2B5EF4-FFF2-40B4-BE49-F238E27FC236}">
                <a16:creationId xmlns="" xmlns:a16="http://schemas.microsoft.com/office/drawing/2014/main" id="{EACBA323-A34D-4D3E-9976-3A07EE088A0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163" t="23099" r="-2163" b="64239"/>
          <a:stretch/>
        </p:blipFill>
        <p:spPr>
          <a:xfrm>
            <a:off x="2900772" y="1202803"/>
            <a:ext cx="4051124" cy="3842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20041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C073711A-6A79-409B-84E3-5A827A6B88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h-TH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00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DSP_AmPun" pitchFamily="2" charset="2"/>
                <a:cs typeface="DSU_AmPun" panose="020B0604020202020204" pitchFamily="34" charset="-34"/>
              </a:rPr>
              <a:t>ระเบียบวาระที่ </a:t>
            </a:r>
            <a:r>
              <a:rPr lang="th-TH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00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undina Serif" pitchFamily="34" charset="-34"/>
                <a:ea typeface="Arundina Serif" pitchFamily="34" charset="-34"/>
                <a:cs typeface="DSU_AmPun" panose="020B0604020202020204" pitchFamily="34" charset="-34"/>
              </a:rPr>
              <a:t>3    เรื่องเพื่อพิจารณา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ชื่อเรื่อง 1">
            <a:extLst>
              <a:ext uri="{FF2B5EF4-FFF2-40B4-BE49-F238E27FC236}">
                <a16:creationId xmlns="" xmlns:a16="http://schemas.microsoft.com/office/drawing/2014/main" id="{7986FD62-8362-4E51-BA7A-CC62482C0E8F}"/>
              </a:ext>
            </a:extLst>
          </p:cNvPr>
          <p:cNvSpPr txBox="1">
            <a:spLocks/>
          </p:cNvSpPr>
          <p:nvPr/>
        </p:nvSpPr>
        <p:spPr bwMode="auto">
          <a:xfrm>
            <a:off x="1180151" y="2132856"/>
            <a:ext cx="7958137" cy="2282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th-TH" sz="2800" b="0" dirty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undina Serif" pitchFamily="34" charset="-34"/>
                <a:ea typeface="Arundina Serif" pitchFamily="34" charset="-34"/>
                <a:cs typeface="DSU_AmPun" panose="020B0604020202020204" pitchFamily="34" charset="-34"/>
              </a:rPr>
              <a:t>เรื่องที่ 3.1    การจัดทำแผนดำเนินธุรกิจอย่างต่อเนื่องสำหรับการบริหารความพร้อมต่อสภาวะวิกฤต (</a:t>
            </a:r>
            <a:r>
              <a:rPr lang="en-US" sz="2800" b="0" dirty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undina Serif" pitchFamily="34" charset="-34"/>
                <a:ea typeface="Arundina Serif" pitchFamily="34" charset="-34"/>
                <a:cs typeface="DSU_AmPun" panose="020B0604020202020204" pitchFamily="34" charset="-34"/>
              </a:rPr>
              <a:t>Business Continuity Plan-BCP</a:t>
            </a:r>
            <a:r>
              <a:rPr lang="th-TH" sz="2800" b="0" dirty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undina Serif" pitchFamily="34" charset="-34"/>
                <a:ea typeface="Arundina Serif" pitchFamily="34" charset="-34"/>
                <a:cs typeface="DSU_AmPun" panose="020B0604020202020204" pitchFamily="34" charset="-34"/>
              </a:rPr>
              <a:t>)</a:t>
            </a:r>
            <a:r>
              <a:rPr lang="en-US" sz="2800" b="0" dirty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undina Serif" pitchFamily="34" charset="-34"/>
                <a:ea typeface="Arundina Serif" pitchFamily="34" charset="-34"/>
                <a:cs typeface="DSU_AmPun" panose="020B0604020202020204" pitchFamily="34" charset="-34"/>
              </a:rPr>
              <a:t> </a:t>
            </a:r>
            <a:r>
              <a:rPr lang="th-TH" sz="2800" b="0" dirty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undina Serif" pitchFamily="34" charset="-34"/>
                <a:ea typeface="Arundina Serif" pitchFamily="34" charset="-34"/>
                <a:cs typeface="DSU_AmPun" panose="020B0604020202020204" pitchFamily="34" charset="-34"/>
              </a:rPr>
              <a:t>ของ ส.ป.ก. ประเด็นพิจารณา  6  ประเด็น</a:t>
            </a:r>
          </a:p>
          <a:p>
            <a:pPr>
              <a:lnSpc>
                <a:spcPct val="200000"/>
              </a:lnSpc>
            </a:pPr>
            <a:r>
              <a:rPr lang="th-TH" sz="2800" b="0" dirty="0">
                <a:solidFill>
                  <a:srgbClr val="000000"/>
                </a:solidFill>
                <a:cs typeface="DSU_AmPun" panose="020B0604020202020204" pitchFamily="34" charset="-34"/>
              </a:rPr>
              <a:t>1. การจัดทำทีมงานแผนบริหารความต่อเนื่อง คณะบริหารความต่อเนื่อง</a:t>
            </a:r>
            <a:endParaRPr lang="en-US" sz="2800" b="0" dirty="0">
              <a:solidFill>
                <a:srgbClr val="000000"/>
              </a:solidFill>
              <a:cs typeface="DSU_AmPun" panose="020B0604020202020204" pitchFamily="34" charset="-34"/>
            </a:endParaRPr>
          </a:p>
          <a:p>
            <a:r>
              <a:rPr lang="th-TH" sz="2800" b="0" dirty="0">
                <a:solidFill>
                  <a:srgbClr val="000000"/>
                </a:solidFill>
                <a:cs typeface="DSU_AmPun" panose="020B0604020202020204" pitchFamily="34" charset="-34"/>
              </a:rPr>
              <a:t>2. การกำหนดลำดับภัยพิบัติที่สำคัญ และมีโอกาสเกิดขึ้นกับหน่วยงาน</a:t>
            </a:r>
            <a:endParaRPr lang="en-US" sz="2800" b="0" dirty="0">
              <a:solidFill>
                <a:srgbClr val="000000"/>
              </a:solidFill>
              <a:cs typeface="DSU_AmPun" panose="020B0604020202020204" pitchFamily="34" charset="-34"/>
            </a:endParaRPr>
          </a:p>
          <a:p>
            <a:r>
              <a:rPr lang="th-TH" sz="2800" b="0" dirty="0">
                <a:solidFill>
                  <a:srgbClr val="000000"/>
                </a:solidFill>
                <a:cs typeface="DSU_AmPun" panose="020B0604020202020204" pitchFamily="34" charset="-34"/>
              </a:rPr>
              <a:t>3. การวิเคราะห์ผลกระทบกระบวนการกิจกรรมด้านต่าง ๆ </a:t>
            </a:r>
            <a:endParaRPr lang="en-US" sz="2800" b="0" dirty="0">
              <a:solidFill>
                <a:srgbClr val="000000"/>
              </a:solidFill>
              <a:cs typeface="DSU_AmPun" panose="020B0604020202020204" pitchFamily="34" charset="-34"/>
            </a:endParaRPr>
          </a:p>
          <a:p>
            <a:r>
              <a:rPr lang="th-TH" sz="2800" b="0" dirty="0">
                <a:solidFill>
                  <a:srgbClr val="000000"/>
                </a:solidFill>
                <a:cs typeface="DSU_AmPun" panose="020B0604020202020204" pitchFamily="34" charset="-34"/>
              </a:rPr>
              <a:t>4. การกำหนดทรัพยากรที่จำเป็นตามแผน </a:t>
            </a:r>
            <a:r>
              <a:rPr lang="en-US" sz="2800" b="0" dirty="0">
                <a:solidFill>
                  <a:srgbClr val="000000"/>
                </a:solidFill>
                <a:latin typeface="IrisDSE" panose="020B0604020202020204" pitchFamily="34" charset="0"/>
                <a:cs typeface="DSU_AmPun" panose="020B0604020202020204" pitchFamily="34" charset="-34"/>
              </a:rPr>
              <a:t>BCP</a:t>
            </a:r>
          </a:p>
          <a:p>
            <a:r>
              <a:rPr lang="th-TH" sz="2800" b="0" dirty="0">
                <a:solidFill>
                  <a:srgbClr val="000000"/>
                </a:solidFill>
                <a:cs typeface="DSU_AmPun" panose="020B0604020202020204" pitchFamily="34" charset="-34"/>
              </a:rPr>
              <a:t>5. กลยุทธ์ความต่อเนื่องตามแผน </a:t>
            </a:r>
            <a:r>
              <a:rPr lang="en-US" sz="2800" b="0" dirty="0">
                <a:solidFill>
                  <a:srgbClr val="000000"/>
                </a:solidFill>
                <a:latin typeface="IrisDSE" panose="020B0604020202020204" pitchFamily="34" charset="0"/>
                <a:cs typeface="DSU_AmPun" panose="020B0604020202020204" pitchFamily="34" charset="-34"/>
              </a:rPr>
              <a:t>BCP</a:t>
            </a:r>
          </a:p>
          <a:p>
            <a:r>
              <a:rPr lang="th-TH" sz="2800" b="0" dirty="0">
                <a:solidFill>
                  <a:srgbClr val="000000"/>
                </a:solidFill>
                <a:cs typeface="DSU_AmPun" panose="020B0604020202020204" pitchFamily="34" charset="-34"/>
              </a:rPr>
              <a:t>6. ขั้นตอนการบริหารความต่อเนื่อง และกอบกู้กระบวนการ</a:t>
            </a:r>
            <a:endParaRPr lang="en-US" sz="2800" b="0" dirty="0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DSU_AmPun" panose="020B0604020202020204" pitchFamily="34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8929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522" name="Rectangle 74">
            <a:extLst>
              <a:ext uri="{FF2B5EF4-FFF2-40B4-BE49-F238E27FC236}">
                <a16:creationId xmlns="" xmlns:a16="http://schemas.microsoft.com/office/drawing/2014/main" id="{92541CBE-51E1-497C-8AB6-5E2E8BCD876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>
                <a:cs typeface="DSU_AmPun" panose="020B0604020202020204" pitchFamily="34" charset="-34"/>
              </a:rPr>
              <a:t>     </a:t>
            </a:r>
            <a:r>
              <a:rPr lang="th-TH" b="0" i="0" dirty="0">
                <a:cs typeface="DSU_AmPun" panose="020B0604020202020204" pitchFamily="34" charset="-34"/>
              </a:rPr>
              <a:t>ความหมายตาม มอก. 22301 -2556</a:t>
            </a:r>
            <a:endParaRPr lang="en-US" altLang="en-US" dirty="0"/>
          </a:p>
        </p:txBody>
      </p:sp>
      <p:pic>
        <p:nvPicPr>
          <p:cNvPr id="36" name="รูปภาพ 35">
            <a:extLst>
              <a:ext uri="{FF2B5EF4-FFF2-40B4-BE49-F238E27FC236}">
                <a16:creationId xmlns="" xmlns:a16="http://schemas.microsoft.com/office/drawing/2014/main" id="{A50AFB45-4F7E-4C54-9E17-88F2C50342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12988" t="14465" r="13776" b="1536"/>
          <a:stretch/>
        </p:blipFill>
        <p:spPr>
          <a:xfrm>
            <a:off x="1331640" y="1268760"/>
            <a:ext cx="6696744" cy="4320480"/>
          </a:xfrm>
          <a:prstGeom prst="rect">
            <a:avLst/>
          </a:prstGeom>
        </p:spPr>
      </p:pic>
      <p:pic>
        <p:nvPicPr>
          <p:cNvPr id="37" name="รูปภาพ 36" descr="LOGO ส.ป.ก. 01.jpg">
            <a:extLst>
              <a:ext uri="{FF2B5EF4-FFF2-40B4-BE49-F238E27FC236}">
                <a16:creationId xmlns="" xmlns:a16="http://schemas.microsoft.com/office/drawing/2014/main" id="{F2CB4724-824C-4B4B-B887-E560F914F2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35168" y="166096"/>
            <a:ext cx="1080120" cy="1102664"/>
          </a:xfrm>
          <a:prstGeom prst="rect">
            <a:avLst/>
          </a:prstGeom>
          <a:effectLst/>
        </p:spPr>
      </p:pic>
      <p:pic>
        <p:nvPicPr>
          <p:cNvPr id="3" name="รูปภาพ 2">
            <a:extLst>
              <a:ext uri="{FF2B5EF4-FFF2-40B4-BE49-F238E27FC236}">
                <a16:creationId xmlns="" xmlns:a16="http://schemas.microsoft.com/office/drawing/2014/main" id="{C6B46206-CAFA-4577-B8BC-31312073F2D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5445224"/>
            <a:ext cx="1622995" cy="12457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AutoShape 3">
            <a:extLst>
              <a:ext uri="{FF2B5EF4-FFF2-40B4-BE49-F238E27FC236}">
                <a16:creationId xmlns="" xmlns:a16="http://schemas.microsoft.com/office/drawing/2014/main" id="{09B5C077-28A6-444C-9012-7CC61260B961}"/>
              </a:ext>
            </a:extLst>
          </p:cNvPr>
          <p:cNvSpPr>
            <a:spLocks noChangeArrowheads="1"/>
          </p:cNvSpPr>
          <p:nvPr/>
        </p:nvSpPr>
        <p:spPr bwMode="gray">
          <a:xfrm flipV="1">
            <a:off x="0" y="-1467544"/>
            <a:ext cx="9144000" cy="6248400"/>
          </a:xfrm>
          <a:custGeom>
            <a:avLst/>
            <a:gdLst>
              <a:gd name="G0" fmla="+- 7224 0 0"/>
              <a:gd name="G1" fmla="+- -9175604 0 0"/>
              <a:gd name="G2" fmla="+- 0 0 -9175604"/>
              <a:gd name="T0" fmla="*/ 0 256 1"/>
              <a:gd name="T1" fmla="*/ 180 256 1"/>
              <a:gd name="G3" fmla="+- -9175604 T0 T1"/>
              <a:gd name="T2" fmla="*/ 0 256 1"/>
              <a:gd name="T3" fmla="*/ 90 256 1"/>
              <a:gd name="G4" fmla="+- -9175604 T2 T3"/>
              <a:gd name="G5" fmla="*/ G4 2 1"/>
              <a:gd name="T4" fmla="*/ 90 256 1"/>
              <a:gd name="T5" fmla="*/ 0 256 1"/>
              <a:gd name="G6" fmla="+- -9175604 T4 T5"/>
              <a:gd name="G7" fmla="*/ G6 2 1"/>
              <a:gd name="G8" fmla="abs -9175604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7224"/>
              <a:gd name="G18" fmla="*/ 7224 1 2"/>
              <a:gd name="G19" fmla="+- G18 5400 0"/>
              <a:gd name="G20" fmla="cos G19 -9175604"/>
              <a:gd name="G21" fmla="sin G19 -9175604"/>
              <a:gd name="G22" fmla="+- G20 10800 0"/>
              <a:gd name="G23" fmla="+- G21 10800 0"/>
              <a:gd name="G24" fmla="+- 10800 0 G20"/>
              <a:gd name="G25" fmla="+- 7224 10800 0"/>
              <a:gd name="G26" fmla="?: G9 G17 G25"/>
              <a:gd name="G27" fmla="?: G9 0 21600"/>
              <a:gd name="G28" fmla="cos 10800 -9175604"/>
              <a:gd name="G29" fmla="sin 10800 -9175604"/>
              <a:gd name="G30" fmla="sin 7224 -9175604"/>
              <a:gd name="G31" fmla="+- G28 10800 0"/>
              <a:gd name="G32" fmla="+- G29 10800 0"/>
              <a:gd name="G33" fmla="+- G30 10800 0"/>
              <a:gd name="G34" fmla="?: G4 0 G31"/>
              <a:gd name="G35" fmla="?: -9175604 G34 0"/>
              <a:gd name="G36" fmla="?: G6 G35 G31"/>
              <a:gd name="G37" fmla="+- 21600 0 G36"/>
              <a:gd name="G38" fmla="?: G4 0 G33"/>
              <a:gd name="G39" fmla="?: -9175604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3895 w 21600"/>
              <a:gd name="T15" fmla="*/ 5008 h 21600"/>
              <a:gd name="T16" fmla="*/ 10800 w 21600"/>
              <a:gd name="T17" fmla="*/ 3576 h 21600"/>
              <a:gd name="T18" fmla="*/ 17705 w 21600"/>
              <a:gd name="T19" fmla="*/ 5008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265" y="6157"/>
                </a:moveTo>
                <a:cubicBezTo>
                  <a:pt x="6637" y="4521"/>
                  <a:pt x="8664" y="3576"/>
                  <a:pt x="10800" y="3576"/>
                </a:cubicBezTo>
                <a:cubicBezTo>
                  <a:pt x="12935" y="3576"/>
                  <a:pt x="14962" y="4521"/>
                  <a:pt x="16334" y="6157"/>
                </a:cubicBezTo>
                <a:lnTo>
                  <a:pt x="19074" y="3859"/>
                </a:lnTo>
                <a:cubicBezTo>
                  <a:pt x="17022" y="1412"/>
                  <a:pt x="13992" y="0"/>
                  <a:pt x="10799" y="0"/>
                </a:cubicBezTo>
                <a:cubicBezTo>
                  <a:pt x="7607" y="0"/>
                  <a:pt x="4577" y="1412"/>
                  <a:pt x="2525" y="3859"/>
                </a:cubicBezTo>
                <a:close/>
              </a:path>
            </a:pathLst>
          </a:custGeom>
          <a:gradFill rotWithShape="1">
            <a:gsLst>
              <a:gs pos="0">
                <a:srgbClr val="006699"/>
              </a:gs>
              <a:gs pos="100000">
                <a:srgbClr val="BDCBDB"/>
              </a:gs>
            </a:gsLst>
            <a:lin ang="0" scaled="1"/>
          </a:gradFill>
          <a:ln w="9525">
            <a:miter lim="800000"/>
            <a:headEnd/>
            <a:tailEnd/>
          </a:ln>
          <a:effectLst/>
          <a:scene3d>
            <a:camera prst="legacyPerspectiveBottom">
              <a:rot lat="20099999" lon="0" rev="0"/>
            </a:camera>
            <a:lightRig rig="legacyHarsh3" dir="l"/>
          </a:scene3d>
          <a:sp3d extrusionH="2259000" prstMaterial="legacyPlastic">
            <a:bevelT w="13500" h="13500" prst="angle"/>
            <a:bevelB w="13500" h="13500" prst="angle"/>
            <a:extrusionClr>
              <a:srgbClr val="003366"/>
            </a:extrusionClr>
            <a:contourClr>
              <a:srgbClr val="006699"/>
            </a:contourClr>
          </a:sp3d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30724" name="Freeform 4">
            <a:extLst>
              <a:ext uri="{FF2B5EF4-FFF2-40B4-BE49-F238E27FC236}">
                <a16:creationId xmlns="" xmlns:a16="http://schemas.microsoft.com/office/drawing/2014/main" id="{2FEC76EE-B261-49FF-8023-86AEAC5B70DD}"/>
              </a:ext>
            </a:extLst>
          </p:cNvPr>
          <p:cNvSpPr>
            <a:spLocks/>
          </p:cNvSpPr>
          <p:nvPr/>
        </p:nvSpPr>
        <p:spPr bwMode="gray">
          <a:xfrm>
            <a:off x="1133581" y="3685115"/>
            <a:ext cx="6906884" cy="2811767"/>
          </a:xfrm>
          <a:custGeom>
            <a:avLst/>
            <a:gdLst>
              <a:gd name="T0" fmla="*/ 4878 w 4893"/>
              <a:gd name="T1" fmla="*/ 0 h 1917"/>
              <a:gd name="T2" fmla="*/ 4893 w 4893"/>
              <a:gd name="T3" fmla="*/ 440 h 1917"/>
              <a:gd name="T4" fmla="*/ 2467 w 4893"/>
              <a:gd name="T5" fmla="*/ 1917 h 1917"/>
              <a:gd name="T6" fmla="*/ 21 w 4893"/>
              <a:gd name="T7" fmla="*/ 500 h 1917"/>
              <a:gd name="T8" fmla="*/ 0 w 4893"/>
              <a:gd name="T9" fmla="*/ 2 h 1917"/>
              <a:gd name="T10" fmla="*/ 2461 w 4893"/>
              <a:gd name="T11" fmla="*/ 667 h 1917"/>
              <a:gd name="T12" fmla="*/ 4878 w 4893"/>
              <a:gd name="T13" fmla="*/ 0 h 1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93" h="1917">
                <a:moveTo>
                  <a:pt x="4878" y="0"/>
                </a:moveTo>
                <a:cubicBezTo>
                  <a:pt x="4878" y="0"/>
                  <a:pt x="4891" y="226"/>
                  <a:pt x="4893" y="440"/>
                </a:cubicBezTo>
                <a:cubicBezTo>
                  <a:pt x="3867" y="440"/>
                  <a:pt x="3815" y="1811"/>
                  <a:pt x="2467" y="1917"/>
                </a:cubicBezTo>
                <a:cubicBezTo>
                  <a:pt x="1073" y="1877"/>
                  <a:pt x="1309" y="493"/>
                  <a:pt x="21" y="500"/>
                </a:cubicBezTo>
                <a:lnTo>
                  <a:pt x="0" y="2"/>
                </a:lnTo>
                <a:cubicBezTo>
                  <a:pt x="620" y="518"/>
                  <a:pt x="1873" y="671"/>
                  <a:pt x="2461" y="667"/>
                </a:cubicBezTo>
                <a:cubicBezTo>
                  <a:pt x="2461" y="667"/>
                  <a:pt x="4076" y="668"/>
                  <a:pt x="4878" y="0"/>
                </a:cubicBezTo>
                <a:close/>
              </a:path>
            </a:pathLst>
          </a:custGeom>
          <a:gradFill rotWithShape="1">
            <a:gsLst>
              <a:gs pos="0">
                <a:srgbClr val="0D2D47"/>
              </a:gs>
              <a:gs pos="50000">
                <a:srgbClr val="0F5C83"/>
              </a:gs>
              <a:gs pos="100000">
                <a:srgbClr val="0D2D47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25" name="Line 5">
            <a:extLst>
              <a:ext uri="{FF2B5EF4-FFF2-40B4-BE49-F238E27FC236}">
                <a16:creationId xmlns="" xmlns:a16="http://schemas.microsoft.com/office/drawing/2014/main" id="{3370817B-F426-41DD-A6B0-61AA93567241}"/>
              </a:ext>
            </a:extLst>
          </p:cNvPr>
          <p:cNvSpPr>
            <a:spLocks noChangeShapeType="1"/>
          </p:cNvSpPr>
          <p:nvPr/>
        </p:nvSpPr>
        <p:spPr bwMode="gray">
          <a:xfrm flipH="1">
            <a:off x="2216150" y="4900613"/>
            <a:ext cx="874713" cy="712787"/>
          </a:xfrm>
          <a:prstGeom prst="line">
            <a:avLst/>
          </a:prstGeom>
          <a:noFill/>
          <a:ln w="9525">
            <a:solidFill>
              <a:srgbClr val="F8F8F8">
                <a:alpha val="1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26" name="Line 6">
            <a:extLst>
              <a:ext uri="{FF2B5EF4-FFF2-40B4-BE49-F238E27FC236}">
                <a16:creationId xmlns="" xmlns:a16="http://schemas.microsoft.com/office/drawing/2014/main" id="{434D9693-DB26-4807-9707-F3CC82876BF0}"/>
              </a:ext>
            </a:extLst>
          </p:cNvPr>
          <p:cNvSpPr>
            <a:spLocks noChangeShapeType="1"/>
          </p:cNvSpPr>
          <p:nvPr/>
        </p:nvSpPr>
        <p:spPr bwMode="gray">
          <a:xfrm>
            <a:off x="5970588" y="4916488"/>
            <a:ext cx="874712" cy="712787"/>
          </a:xfrm>
          <a:prstGeom prst="line">
            <a:avLst/>
          </a:prstGeom>
          <a:noFill/>
          <a:ln w="9525">
            <a:solidFill>
              <a:srgbClr val="F8F8F8">
                <a:alpha val="1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27" name="Line 7">
            <a:extLst>
              <a:ext uri="{FF2B5EF4-FFF2-40B4-BE49-F238E27FC236}">
                <a16:creationId xmlns="" xmlns:a16="http://schemas.microsoft.com/office/drawing/2014/main" id="{C3489EEF-7485-4349-8D45-F0C15F544911}"/>
              </a:ext>
            </a:extLst>
          </p:cNvPr>
          <p:cNvSpPr>
            <a:spLocks noChangeShapeType="1"/>
          </p:cNvSpPr>
          <p:nvPr/>
        </p:nvSpPr>
        <p:spPr bwMode="gray">
          <a:xfrm flipH="1">
            <a:off x="666750" y="4556125"/>
            <a:ext cx="1143000" cy="331788"/>
          </a:xfrm>
          <a:prstGeom prst="line">
            <a:avLst/>
          </a:prstGeom>
          <a:noFill/>
          <a:ln w="9525">
            <a:solidFill>
              <a:srgbClr val="F8F8F8">
                <a:alpha val="1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28" name="Line 8">
            <a:extLst>
              <a:ext uri="{FF2B5EF4-FFF2-40B4-BE49-F238E27FC236}">
                <a16:creationId xmlns="" xmlns:a16="http://schemas.microsoft.com/office/drawing/2014/main" id="{859D9220-7E18-44B8-BCD2-15C645BAE1D6}"/>
              </a:ext>
            </a:extLst>
          </p:cNvPr>
          <p:cNvSpPr>
            <a:spLocks noChangeShapeType="1"/>
          </p:cNvSpPr>
          <p:nvPr/>
        </p:nvSpPr>
        <p:spPr bwMode="gray">
          <a:xfrm>
            <a:off x="7362825" y="4551363"/>
            <a:ext cx="1103313" cy="331787"/>
          </a:xfrm>
          <a:prstGeom prst="line">
            <a:avLst/>
          </a:prstGeom>
          <a:noFill/>
          <a:ln w="9525">
            <a:solidFill>
              <a:srgbClr val="F8F8F8">
                <a:alpha val="1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30" name="Line 10">
            <a:extLst>
              <a:ext uri="{FF2B5EF4-FFF2-40B4-BE49-F238E27FC236}">
                <a16:creationId xmlns="" xmlns:a16="http://schemas.microsoft.com/office/drawing/2014/main" id="{DECF7B44-72BE-40EA-B34B-BDA763EF4081}"/>
              </a:ext>
            </a:extLst>
          </p:cNvPr>
          <p:cNvSpPr>
            <a:spLocks noChangeShapeType="1"/>
          </p:cNvSpPr>
          <p:nvPr/>
        </p:nvSpPr>
        <p:spPr bwMode="gray">
          <a:xfrm flipH="1">
            <a:off x="2227263" y="2911475"/>
            <a:ext cx="874712" cy="712788"/>
          </a:xfrm>
          <a:prstGeom prst="line">
            <a:avLst/>
          </a:prstGeom>
          <a:noFill/>
          <a:ln w="9525">
            <a:solidFill>
              <a:srgbClr val="F8F8F8">
                <a:alpha val="39999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31" name="Line 11">
            <a:extLst>
              <a:ext uri="{FF2B5EF4-FFF2-40B4-BE49-F238E27FC236}">
                <a16:creationId xmlns="" xmlns:a16="http://schemas.microsoft.com/office/drawing/2014/main" id="{F2EF7E99-04EA-43C7-8F76-A40C04D2C5B9}"/>
              </a:ext>
            </a:extLst>
          </p:cNvPr>
          <p:cNvSpPr>
            <a:spLocks noChangeShapeType="1"/>
          </p:cNvSpPr>
          <p:nvPr/>
        </p:nvSpPr>
        <p:spPr bwMode="gray">
          <a:xfrm>
            <a:off x="5981700" y="2927350"/>
            <a:ext cx="874713" cy="712788"/>
          </a:xfrm>
          <a:prstGeom prst="line">
            <a:avLst/>
          </a:prstGeom>
          <a:noFill/>
          <a:ln w="9525">
            <a:solidFill>
              <a:srgbClr val="F8F8F8">
                <a:alpha val="39999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32" name="Line 12">
            <a:extLst>
              <a:ext uri="{FF2B5EF4-FFF2-40B4-BE49-F238E27FC236}">
                <a16:creationId xmlns="" xmlns:a16="http://schemas.microsoft.com/office/drawing/2014/main" id="{C8CB5D00-E17A-4F24-B092-F138AFA5CD9E}"/>
              </a:ext>
            </a:extLst>
          </p:cNvPr>
          <p:cNvSpPr>
            <a:spLocks noChangeShapeType="1"/>
          </p:cNvSpPr>
          <p:nvPr/>
        </p:nvSpPr>
        <p:spPr bwMode="gray">
          <a:xfrm>
            <a:off x="4575175" y="3109913"/>
            <a:ext cx="0" cy="825500"/>
          </a:xfrm>
          <a:prstGeom prst="line">
            <a:avLst/>
          </a:prstGeom>
          <a:noFill/>
          <a:ln w="9525">
            <a:solidFill>
              <a:srgbClr val="F8F8F8">
                <a:alpha val="30000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33" name="Freeform 13">
            <a:extLst>
              <a:ext uri="{FF2B5EF4-FFF2-40B4-BE49-F238E27FC236}">
                <a16:creationId xmlns="" xmlns:a16="http://schemas.microsoft.com/office/drawing/2014/main" id="{15346F21-4D1E-4270-B2F9-E2E397F72FB6}"/>
              </a:ext>
            </a:extLst>
          </p:cNvPr>
          <p:cNvSpPr>
            <a:spLocks/>
          </p:cNvSpPr>
          <p:nvPr/>
        </p:nvSpPr>
        <p:spPr bwMode="gray">
          <a:xfrm>
            <a:off x="685800" y="3429000"/>
            <a:ext cx="7743825" cy="1188628"/>
          </a:xfrm>
          <a:custGeom>
            <a:avLst/>
            <a:gdLst>
              <a:gd name="T0" fmla="*/ 0 w 4878"/>
              <a:gd name="T1" fmla="*/ 0 h 653"/>
              <a:gd name="T2" fmla="*/ 2443 w 4878"/>
              <a:gd name="T3" fmla="*/ 649 h 653"/>
              <a:gd name="T4" fmla="*/ 4878 w 4878"/>
              <a:gd name="T5" fmla="*/ 17 h 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878" h="653">
                <a:moveTo>
                  <a:pt x="0" y="0"/>
                </a:moveTo>
                <a:cubicBezTo>
                  <a:pt x="522" y="422"/>
                  <a:pt x="1577" y="653"/>
                  <a:pt x="2443" y="649"/>
                </a:cubicBezTo>
                <a:cubicBezTo>
                  <a:pt x="3387" y="645"/>
                  <a:pt x="4229" y="447"/>
                  <a:pt x="4878" y="17"/>
                </a:cubicBezTo>
              </a:path>
            </a:pathLst>
          </a:custGeom>
          <a:noFill/>
          <a:ln w="28575" cmpd="sng">
            <a:solidFill>
              <a:srgbClr val="FFFFFF">
                <a:alpha val="80000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34" name="Line 14">
            <a:extLst>
              <a:ext uri="{FF2B5EF4-FFF2-40B4-BE49-F238E27FC236}">
                <a16:creationId xmlns="" xmlns:a16="http://schemas.microsoft.com/office/drawing/2014/main" id="{ECEFEFFF-4CCA-4B30-9700-FE54E200A509}"/>
              </a:ext>
            </a:extLst>
          </p:cNvPr>
          <p:cNvSpPr>
            <a:spLocks noChangeShapeType="1"/>
          </p:cNvSpPr>
          <p:nvPr/>
        </p:nvSpPr>
        <p:spPr bwMode="gray">
          <a:xfrm flipH="1">
            <a:off x="2216150" y="4841875"/>
            <a:ext cx="874713" cy="712788"/>
          </a:xfrm>
          <a:prstGeom prst="line">
            <a:avLst/>
          </a:prstGeom>
          <a:noFill/>
          <a:ln w="9525">
            <a:solidFill>
              <a:srgbClr val="F8F8F8">
                <a:alpha val="1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35" name="Line 15">
            <a:extLst>
              <a:ext uri="{FF2B5EF4-FFF2-40B4-BE49-F238E27FC236}">
                <a16:creationId xmlns="" xmlns:a16="http://schemas.microsoft.com/office/drawing/2014/main" id="{EEE1C8F7-5932-4AB4-B1A9-3C62D1DCAFEF}"/>
              </a:ext>
            </a:extLst>
          </p:cNvPr>
          <p:cNvSpPr>
            <a:spLocks noChangeShapeType="1"/>
          </p:cNvSpPr>
          <p:nvPr/>
        </p:nvSpPr>
        <p:spPr bwMode="gray">
          <a:xfrm>
            <a:off x="5970588" y="4857750"/>
            <a:ext cx="874712" cy="712788"/>
          </a:xfrm>
          <a:prstGeom prst="line">
            <a:avLst/>
          </a:prstGeom>
          <a:noFill/>
          <a:ln w="9525">
            <a:solidFill>
              <a:srgbClr val="F8F8F8">
                <a:alpha val="1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36" name="Line 16">
            <a:extLst>
              <a:ext uri="{FF2B5EF4-FFF2-40B4-BE49-F238E27FC236}">
                <a16:creationId xmlns="" xmlns:a16="http://schemas.microsoft.com/office/drawing/2014/main" id="{8509B247-7161-4C70-809D-59703131D10F}"/>
              </a:ext>
            </a:extLst>
          </p:cNvPr>
          <p:cNvSpPr>
            <a:spLocks noChangeShapeType="1"/>
          </p:cNvSpPr>
          <p:nvPr/>
        </p:nvSpPr>
        <p:spPr bwMode="gray">
          <a:xfrm flipH="1">
            <a:off x="666750" y="4497388"/>
            <a:ext cx="1143000" cy="331787"/>
          </a:xfrm>
          <a:prstGeom prst="line">
            <a:avLst/>
          </a:prstGeom>
          <a:noFill/>
          <a:ln w="9525">
            <a:solidFill>
              <a:srgbClr val="F8F8F8">
                <a:alpha val="1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37" name="Line 17">
            <a:extLst>
              <a:ext uri="{FF2B5EF4-FFF2-40B4-BE49-F238E27FC236}">
                <a16:creationId xmlns="" xmlns:a16="http://schemas.microsoft.com/office/drawing/2014/main" id="{01DFB121-B713-42E0-BE75-C423C475521C}"/>
              </a:ext>
            </a:extLst>
          </p:cNvPr>
          <p:cNvSpPr>
            <a:spLocks noChangeShapeType="1"/>
          </p:cNvSpPr>
          <p:nvPr/>
        </p:nvSpPr>
        <p:spPr bwMode="gray">
          <a:xfrm>
            <a:off x="7362825" y="4492625"/>
            <a:ext cx="1103313" cy="331788"/>
          </a:xfrm>
          <a:prstGeom prst="line">
            <a:avLst/>
          </a:prstGeom>
          <a:noFill/>
          <a:ln w="9525">
            <a:solidFill>
              <a:srgbClr val="F8F8F8">
                <a:alpha val="1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38" name="Line 18">
            <a:extLst>
              <a:ext uri="{FF2B5EF4-FFF2-40B4-BE49-F238E27FC236}">
                <a16:creationId xmlns="" xmlns:a16="http://schemas.microsoft.com/office/drawing/2014/main" id="{2C7D7C44-D691-4145-9D20-9513FFB21CE6}"/>
              </a:ext>
            </a:extLst>
          </p:cNvPr>
          <p:cNvSpPr>
            <a:spLocks noChangeShapeType="1"/>
          </p:cNvSpPr>
          <p:nvPr/>
        </p:nvSpPr>
        <p:spPr bwMode="gray">
          <a:xfrm>
            <a:off x="4575175" y="3051175"/>
            <a:ext cx="0" cy="825500"/>
          </a:xfrm>
          <a:prstGeom prst="line">
            <a:avLst/>
          </a:prstGeom>
          <a:noFill/>
          <a:ln w="9525">
            <a:solidFill>
              <a:srgbClr val="F8F8F8">
                <a:alpha val="30000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30739" name="Group 19">
            <a:extLst>
              <a:ext uri="{FF2B5EF4-FFF2-40B4-BE49-F238E27FC236}">
                <a16:creationId xmlns="" xmlns:a16="http://schemas.microsoft.com/office/drawing/2014/main" id="{8EF3441E-877C-414F-BC7A-3CE8302C4C2B}"/>
              </a:ext>
            </a:extLst>
          </p:cNvPr>
          <p:cNvGrpSpPr>
            <a:grpSpLocks/>
          </p:cNvGrpSpPr>
          <p:nvPr/>
        </p:nvGrpSpPr>
        <p:grpSpPr bwMode="auto">
          <a:xfrm>
            <a:off x="1219200" y="2316088"/>
            <a:ext cx="1295400" cy="1371600"/>
            <a:chOff x="192" y="1917"/>
            <a:chExt cx="1042" cy="1102"/>
          </a:xfrm>
        </p:grpSpPr>
        <p:grpSp>
          <p:nvGrpSpPr>
            <p:cNvPr id="30740" name="Group 20">
              <a:extLst>
                <a:ext uri="{FF2B5EF4-FFF2-40B4-BE49-F238E27FC236}">
                  <a16:creationId xmlns="" xmlns:a16="http://schemas.microsoft.com/office/drawing/2014/main" id="{874BE1A3-ED06-4F59-8B9E-9619832A309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2" y="1917"/>
              <a:ext cx="1042" cy="1102"/>
              <a:chOff x="192" y="1917"/>
              <a:chExt cx="1042" cy="1102"/>
            </a:xfrm>
          </p:grpSpPr>
          <p:pic>
            <p:nvPicPr>
              <p:cNvPr id="30741" name="Picture 21" descr="light_shadow">
                <a:extLst>
                  <a:ext uri="{FF2B5EF4-FFF2-40B4-BE49-F238E27FC236}">
                    <a16:creationId xmlns="" xmlns:a16="http://schemas.microsoft.com/office/drawing/2014/main" id="{D14EC8FE-6CDF-4F7A-83AA-361B667DE7D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>
                <a:lum bright="-78000" contrast="-78000"/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0742" name="Picture 22" descr="circuler_1">
                <a:extLst>
                  <a:ext uri="{FF2B5EF4-FFF2-40B4-BE49-F238E27FC236}">
                    <a16:creationId xmlns="" xmlns:a16="http://schemas.microsoft.com/office/drawing/2014/main" id="{5AA264D4-0684-4CEC-8783-D079482B086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0743" name="Oval 23">
                <a:extLst>
                  <a:ext uri="{FF2B5EF4-FFF2-40B4-BE49-F238E27FC236}">
                    <a16:creationId xmlns="" xmlns:a16="http://schemas.microsoft.com/office/drawing/2014/main" id="{79CB2CCE-3398-4496-8300-20F5C4F24AE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FCA96A">
                      <a:gamma/>
                      <a:shade val="46275"/>
                      <a:invGamma/>
                      <a:alpha val="89999"/>
                    </a:srgbClr>
                  </a:gs>
                  <a:gs pos="50000">
                    <a:srgbClr val="FCA96A">
                      <a:alpha val="55000"/>
                    </a:srgbClr>
                  </a:gs>
                  <a:gs pos="100000">
                    <a:srgbClr val="FCA96A">
                      <a:gamma/>
                      <a:shade val="46275"/>
                      <a:invGamma/>
                      <a:alpha val="89999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pic>
          <p:nvPicPr>
            <p:cNvPr id="30744" name="Picture 24" descr="Picture2">
              <a:extLst>
                <a:ext uri="{FF2B5EF4-FFF2-40B4-BE49-F238E27FC236}">
                  <a16:creationId xmlns="" xmlns:a16="http://schemas.microsoft.com/office/drawing/2014/main" id="{9BB556B7-8309-40D2-84B6-76140684098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96" y="1927"/>
              <a:ext cx="823" cy="36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0745" name="Group 25">
            <a:extLst>
              <a:ext uri="{FF2B5EF4-FFF2-40B4-BE49-F238E27FC236}">
                <a16:creationId xmlns="" xmlns:a16="http://schemas.microsoft.com/office/drawing/2014/main" id="{2EB591C0-C138-47E9-9EA0-2BE917AB4902}"/>
              </a:ext>
            </a:extLst>
          </p:cNvPr>
          <p:cNvGrpSpPr>
            <a:grpSpLocks/>
          </p:cNvGrpSpPr>
          <p:nvPr/>
        </p:nvGrpSpPr>
        <p:grpSpPr bwMode="auto">
          <a:xfrm>
            <a:off x="6545263" y="2326875"/>
            <a:ext cx="1295400" cy="1371600"/>
            <a:chOff x="192" y="1917"/>
            <a:chExt cx="1042" cy="1102"/>
          </a:xfrm>
        </p:grpSpPr>
        <p:grpSp>
          <p:nvGrpSpPr>
            <p:cNvPr id="30746" name="Group 26">
              <a:extLst>
                <a:ext uri="{FF2B5EF4-FFF2-40B4-BE49-F238E27FC236}">
                  <a16:creationId xmlns="" xmlns:a16="http://schemas.microsoft.com/office/drawing/2014/main" id="{283A5CF1-66F3-48BA-AD82-1C7BD317D74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2" y="1917"/>
              <a:ext cx="1042" cy="1102"/>
              <a:chOff x="192" y="1917"/>
              <a:chExt cx="1042" cy="1102"/>
            </a:xfrm>
          </p:grpSpPr>
          <p:pic>
            <p:nvPicPr>
              <p:cNvPr id="30747" name="Picture 27" descr="light_shadow">
                <a:extLst>
                  <a:ext uri="{FF2B5EF4-FFF2-40B4-BE49-F238E27FC236}">
                    <a16:creationId xmlns="" xmlns:a16="http://schemas.microsoft.com/office/drawing/2014/main" id="{0812927B-6B7F-45F5-A106-F318A0E8E3C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>
                <a:lum bright="-78000" contrast="-78000"/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0748" name="Picture 28" descr="circuler_1">
                <a:extLst>
                  <a:ext uri="{FF2B5EF4-FFF2-40B4-BE49-F238E27FC236}">
                    <a16:creationId xmlns="" xmlns:a16="http://schemas.microsoft.com/office/drawing/2014/main" id="{3628B9FB-03D4-4341-B550-C0BA03C710F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0749" name="Oval 29">
                <a:extLst>
                  <a:ext uri="{FF2B5EF4-FFF2-40B4-BE49-F238E27FC236}">
                    <a16:creationId xmlns="" xmlns:a16="http://schemas.microsoft.com/office/drawing/2014/main" id="{36C8AE49-05B3-4E46-BEF8-A888CFB3843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FCA96A">
                      <a:gamma/>
                      <a:shade val="46275"/>
                      <a:invGamma/>
                      <a:alpha val="89999"/>
                    </a:srgbClr>
                  </a:gs>
                  <a:gs pos="50000">
                    <a:srgbClr val="FCA96A">
                      <a:alpha val="55000"/>
                    </a:srgbClr>
                  </a:gs>
                  <a:gs pos="100000">
                    <a:srgbClr val="FCA96A">
                      <a:gamma/>
                      <a:shade val="46275"/>
                      <a:invGamma/>
                      <a:alpha val="89999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pic>
          <p:nvPicPr>
            <p:cNvPr id="30750" name="Picture 30" descr="Picture2">
              <a:extLst>
                <a:ext uri="{FF2B5EF4-FFF2-40B4-BE49-F238E27FC236}">
                  <a16:creationId xmlns="" xmlns:a16="http://schemas.microsoft.com/office/drawing/2014/main" id="{7005975A-EE15-4CC3-ABEF-4975CE7F3CE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96" y="1927"/>
              <a:ext cx="823" cy="36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0753" name="Group 33">
            <a:extLst>
              <a:ext uri="{FF2B5EF4-FFF2-40B4-BE49-F238E27FC236}">
                <a16:creationId xmlns="" xmlns:a16="http://schemas.microsoft.com/office/drawing/2014/main" id="{191414E5-C644-4818-AF1C-08DA440E8A8D}"/>
              </a:ext>
            </a:extLst>
          </p:cNvPr>
          <p:cNvGrpSpPr>
            <a:grpSpLocks/>
          </p:cNvGrpSpPr>
          <p:nvPr/>
        </p:nvGrpSpPr>
        <p:grpSpPr bwMode="auto">
          <a:xfrm>
            <a:off x="2743200" y="2471663"/>
            <a:ext cx="1654175" cy="1749425"/>
            <a:chOff x="192" y="1917"/>
            <a:chExt cx="1042" cy="1102"/>
          </a:xfrm>
        </p:grpSpPr>
        <p:grpSp>
          <p:nvGrpSpPr>
            <p:cNvPr id="30754" name="Group 34">
              <a:extLst>
                <a:ext uri="{FF2B5EF4-FFF2-40B4-BE49-F238E27FC236}">
                  <a16:creationId xmlns="" xmlns:a16="http://schemas.microsoft.com/office/drawing/2014/main" id="{85A17A77-B35C-4B2B-BF6C-035815B32A3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2" y="1917"/>
              <a:ext cx="1042" cy="1102"/>
              <a:chOff x="192" y="1917"/>
              <a:chExt cx="1042" cy="1102"/>
            </a:xfrm>
          </p:grpSpPr>
          <p:pic>
            <p:nvPicPr>
              <p:cNvPr id="30755" name="Picture 35" descr="light_shadow">
                <a:extLst>
                  <a:ext uri="{FF2B5EF4-FFF2-40B4-BE49-F238E27FC236}">
                    <a16:creationId xmlns="" xmlns:a16="http://schemas.microsoft.com/office/drawing/2014/main" id="{9BAD949F-5C12-4FC0-BA18-08F2C735BDD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lum bright="-78000" contrast="-78000"/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0756" name="Picture 36" descr="circuler_1">
                <a:extLst>
                  <a:ext uri="{FF2B5EF4-FFF2-40B4-BE49-F238E27FC236}">
                    <a16:creationId xmlns="" xmlns:a16="http://schemas.microsoft.com/office/drawing/2014/main" id="{DBB7A0E3-5733-4EB8-976F-5AF0CDE5A6F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0757" name="Oval 37">
                <a:extLst>
                  <a:ext uri="{FF2B5EF4-FFF2-40B4-BE49-F238E27FC236}">
                    <a16:creationId xmlns="" xmlns:a16="http://schemas.microsoft.com/office/drawing/2014/main" id="{ECBC884C-DE2F-4632-867C-7F6B5A2995E5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6FF775">
                      <a:gamma/>
                      <a:shade val="46275"/>
                      <a:invGamma/>
                      <a:alpha val="89999"/>
                    </a:srgbClr>
                  </a:gs>
                  <a:gs pos="50000">
                    <a:srgbClr val="6FF775">
                      <a:alpha val="55000"/>
                    </a:srgbClr>
                  </a:gs>
                  <a:gs pos="100000">
                    <a:srgbClr val="6FF775">
                      <a:gamma/>
                      <a:shade val="46275"/>
                      <a:invGamma/>
                      <a:alpha val="89999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pic>
          <p:nvPicPr>
            <p:cNvPr id="30758" name="Picture 38" descr="Picture2">
              <a:extLst>
                <a:ext uri="{FF2B5EF4-FFF2-40B4-BE49-F238E27FC236}">
                  <a16:creationId xmlns="" xmlns:a16="http://schemas.microsoft.com/office/drawing/2014/main" id="{8C93FB3C-C933-4140-A60C-01DD77A1CAF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96" y="1927"/>
              <a:ext cx="823" cy="36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0759" name="Group 39">
            <a:extLst>
              <a:ext uri="{FF2B5EF4-FFF2-40B4-BE49-F238E27FC236}">
                <a16:creationId xmlns="" xmlns:a16="http://schemas.microsoft.com/office/drawing/2014/main" id="{75FC213B-9482-434C-B104-99E02DC9BAE2}"/>
              </a:ext>
            </a:extLst>
          </p:cNvPr>
          <p:cNvGrpSpPr>
            <a:grpSpLocks/>
          </p:cNvGrpSpPr>
          <p:nvPr/>
        </p:nvGrpSpPr>
        <p:grpSpPr bwMode="auto">
          <a:xfrm>
            <a:off x="4638675" y="2482450"/>
            <a:ext cx="1654175" cy="1749425"/>
            <a:chOff x="192" y="1917"/>
            <a:chExt cx="1042" cy="1102"/>
          </a:xfrm>
        </p:grpSpPr>
        <p:grpSp>
          <p:nvGrpSpPr>
            <p:cNvPr id="30760" name="Group 40">
              <a:extLst>
                <a:ext uri="{FF2B5EF4-FFF2-40B4-BE49-F238E27FC236}">
                  <a16:creationId xmlns="" xmlns:a16="http://schemas.microsoft.com/office/drawing/2014/main" id="{820324CA-6134-4DD5-8546-9B2440660B6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2" y="1917"/>
              <a:ext cx="1042" cy="1102"/>
              <a:chOff x="192" y="1917"/>
              <a:chExt cx="1042" cy="1102"/>
            </a:xfrm>
          </p:grpSpPr>
          <p:pic>
            <p:nvPicPr>
              <p:cNvPr id="30761" name="Picture 41" descr="light_shadow">
                <a:extLst>
                  <a:ext uri="{FF2B5EF4-FFF2-40B4-BE49-F238E27FC236}">
                    <a16:creationId xmlns="" xmlns:a16="http://schemas.microsoft.com/office/drawing/2014/main" id="{1229FBB0-D91B-438F-82B1-08FEF0BDE1D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lum bright="-78000" contrast="-78000"/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0762" name="Picture 42" descr="circuler_1">
                <a:extLst>
                  <a:ext uri="{FF2B5EF4-FFF2-40B4-BE49-F238E27FC236}">
                    <a16:creationId xmlns="" xmlns:a16="http://schemas.microsoft.com/office/drawing/2014/main" id="{9556A462-DBBC-4C06-AB9A-E147F15291E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0763" name="Oval 43">
                <a:extLst>
                  <a:ext uri="{FF2B5EF4-FFF2-40B4-BE49-F238E27FC236}">
                    <a16:creationId xmlns="" xmlns:a16="http://schemas.microsoft.com/office/drawing/2014/main" id="{3FE67C9E-9080-440C-A287-A39E6CD7D42F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6FF775">
                      <a:gamma/>
                      <a:shade val="46275"/>
                      <a:invGamma/>
                      <a:alpha val="89999"/>
                    </a:srgbClr>
                  </a:gs>
                  <a:gs pos="50000">
                    <a:srgbClr val="6FF775">
                      <a:alpha val="55000"/>
                    </a:srgbClr>
                  </a:gs>
                  <a:gs pos="100000">
                    <a:srgbClr val="6FF775">
                      <a:gamma/>
                      <a:shade val="46275"/>
                      <a:invGamma/>
                      <a:alpha val="89999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pic>
          <p:nvPicPr>
            <p:cNvPr id="30764" name="Picture 44" descr="Picture2">
              <a:extLst>
                <a:ext uri="{FF2B5EF4-FFF2-40B4-BE49-F238E27FC236}">
                  <a16:creationId xmlns="" xmlns:a16="http://schemas.microsoft.com/office/drawing/2014/main" id="{2A5937F5-C822-48BA-852F-E84BD8E619B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96" y="1927"/>
              <a:ext cx="823" cy="36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8" name="Rectangle 5">
            <a:extLst>
              <a:ext uri="{FF2B5EF4-FFF2-40B4-BE49-F238E27FC236}">
                <a16:creationId xmlns="" xmlns:a16="http://schemas.microsoft.com/office/drawing/2014/main" id="{63399592-C2E2-4AB5-9219-B3DB3F5A0CA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0375" y="0"/>
            <a:ext cx="8229600" cy="868363"/>
          </a:xfrm>
        </p:spPr>
        <p:txBody>
          <a:bodyPr/>
          <a:lstStyle/>
          <a:p>
            <a:r>
              <a:rPr lang="th-TH" altLang="en-US" sz="4300" b="0" i="0" dirty="0">
                <a:cs typeface="DSU_AmPun" panose="020B0604020202020204" pitchFamily="34" charset="-34"/>
              </a:rPr>
              <a:t>ทำไม</a:t>
            </a:r>
            <a:r>
              <a:rPr lang="en-US" altLang="en-US" sz="4300" b="0" i="0" dirty="0">
                <a:cs typeface="DSU_AmPun" panose="020B0604020202020204" pitchFamily="34" charset="-34"/>
              </a:rPr>
              <a:t>?</a:t>
            </a:r>
            <a:r>
              <a:rPr lang="th-TH" altLang="en-US" sz="4300" b="0" i="0" dirty="0">
                <a:cs typeface="DSU_AmPun" panose="020B0604020202020204" pitchFamily="34" charset="-34"/>
              </a:rPr>
              <a:t> ต้องทำ  </a:t>
            </a:r>
            <a:r>
              <a:rPr lang="en-US" altLang="en-US" sz="3200" b="0" i="0" dirty="0">
                <a:solidFill>
                  <a:schemeClr val="accent6">
                    <a:lumMod val="50000"/>
                  </a:schemeClr>
                </a:solidFill>
                <a:latin typeface="BorisBlackBloxxDirty" panose="02000605020000020003" pitchFamily="2" charset="0"/>
                <a:cs typeface="DSU_AmPun" panose="020B0604020202020204" pitchFamily="34" charset="-34"/>
              </a:rPr>
              <a:t>BCP Plan</a:t>
            </a:r>
            <a:endParaRPr lang="en-US" altLang="en-US" sz="4300" b="0" i="0" dirty="0">
              <a:solidFill>
                <a:schemeClr val="accent6">
                  <a:lumMod val="50000"/>
                </a:schemeClr>
              </a:solidFill>
              <a:latin typeface="BorisBlackBloxxDirty" panose="02000605020000020003" pitchFamily="2" charset="0"/>
              <a:cs typeface="DSU_AmPun" panose="020B0604020202020204" pitchFamily="34" charset="-34"/>
            </a:endParaRPr>
          </a:p>
        </p:txBody>
      </p:sp>
      <p:sp>
        <p:nvSpPr>
          <p:cNvPr id="49" name="Rectangle 18">
            <a:extLst>
              <a:ext uri="{FF2B5EF4-FFF2-40B4-BE49-F238E27FC236}">
                <a16:creationId xmlns="" xmlns:a16="http://schemas.microsoft.com/office/drawing/2014/main" id="{FC61973C-C6D0-45DD-8E4D-04FA1FD3D8CF}"/>
              </a:ext>
            </a:extLst>
          </p:cNvPr>
          <p:cNvSpPr>
            <a:spLocks noChangeArrowheads="1"/>
          </p:cNvSpPr>
          <p:nvPr/>
        </p:nvSpPr>
        <p:spPr bwMode="black">
          <a:xfrm>
            <a:off x="1728931" y="1772816"/>
            <a:ext cx="320601" cy="70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th-TH" altLang="en-US" sz="3600" b="1" dirty="0">
                <a:solidFill>
                  <a:schemeClr val="accent5">
                    <a:lumMod val="25000"/>
                  </a:schemeClr>
                </a:solidFill>
                <a:latin typeface="Eak Chaimongcol UNI" panose="02020603050405020304" pitchFamily="18" charset="-34"/>
                <a:cs typeface="Eak Chaimongcol UNI" panose="02020603050405020304" pitchFamily="18" charset="-34"/>
              </a:rPr>
              <a:t>1</a:t>
            </a:r>
            <a:endParaRPr lang="en-US" altLang="en-US" sz="3600" b="1" dirty="0">
              <a:solidFill>
                <a:schemeClr val="accent5">
                  <a:lumMod val="25000"/>
                </a:schemeClr>
              </a:solidFill>
              <a:latin typeface="Eak Chaimongcol UNI" panose="02020603050405020304" pitchFamily="18" charset="-34"/>
              <a:cs typeface="Eak Chaimongcol UNI" panose="02020603050405020304" pitchFamily="18" charset="-34"/>
            </a:endParaRPr>
          </a:p>
        </p:txBody>
      </p:sp>
      <p:pic>
        <p:nvPicPr>
          <p:cNvPr id="50" name="รูปภาพ 49" descr="LOGO ส.ป.ก. 01.jpg">
            <a:extLst>
              <a:ext uri="{FF2B5EF4-FFF2-40B4-BE49-F238E27FC236}">
                <a16:creationId xmlns="" xmlns:a16="http://schemas.microsoft.com/office/drawing/2014/main" id="{F64E334E-C6C9-4C85-8FAE-BAD4FCC7773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84368" y="91630"/>
            <a:ext cx="1080120" cy="1102664"/>
          </a:xfrm>
          <a:prstGeom prst="rect">
            <a:avLst/>
          </a:prstGeom>
          <a:effectLst/>
        </p:spPr>
      </p:pic>
      <p:cxnSp>
        <p:nvCxnSpPr>
          <p:cNvPr id="51" name="ตัวเชื่อมต่อตรง 50">
            <a:extLst>
              <a:ext uri="{FF2B5EF4-FFF2-40B4-BE49-F238E27FC236}">
                <a16:creationId xmlns="" xmlns:a16="http://schemas.microsoft.com/office/drawing/2014/main" id="{EBDD8501-3218-4DFA-A0C0-049615BA6F33}"/>
              </a:ext>
            </a:extLst>
          </p:cNvPr>
          <p:cNvCxnSpPr/>
          <p:nvPr/>
        </p:nvCxnSpPr>
        <p:spPr>
          <a:xfrm>
            <a:off x="770050" y="868363"/>
            <a:ext cx="6984776" cy="0"/>
          </a:xfrm>
          <a:prstGeom prst="line">
            <a:avLst/>
          </a:prstGeom>
          <a:ln w="76200">
            <a:solidFill>
              <a:schemeClr val="accent5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 18">
            <a:extLst>
              <a:ext uri="{FF2B5EF4-FFF2-40B4-BE49-F238E27FC236}">
                <a16:creationId xmlns="" xmlns:a16="http://schemas.microsoft.com/office/drawing/2014/main" id="{B9E8BEAB-90C2-4C21-BA80-D41BFA74130D}"/>
              </a:ext>
            </a:extLst>
          </p:cNvPr>
          <p:cNvSpPr>
            <a:spLocks noChangeArrowheads="1"/>
          </p:cNvSpPr>
          <p:nvPr/>
        </p:nvSpPr>
        <p:spPr bwMode="black">
          <a:xfrm>
            <a:off x="3388347" y="1910893"/>
            <a:ext cx="405620" cy="70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th-TH" altLang="en-US" sz="3600" b="1" dirty="0">
                <a:solidFill>
                  <a:schemeClr val="accent5">
                    <a:lumMod val="25000"/>
                  </a:schemeClr>
                </a:solidFill>
                <a:latin typeface="Eak Chaimongcol UNI" panose="02020603050405020304" pitchFamily="18" charset="-34"/>
                <a:cs typeface="Eak Chaimongcol UNI" panose="02020603050405020304" pitchFamily="18" charset="-34"/>
              </a:rPr>
              <a:t>2</a:t>
            </a:r>
            <a:endParaRPr lang="en-US" altLang="en-US" sz="3600" b="1" dirty="0">
              <a:solidFill>
                <a:schemeClr val="accent5">
                  <a:lumMod val="25000"/>
                </a:schemeClr>
              </a:solidFill>
              <a:latin typeface="Eak Chaimongcol UNI" panose="02020603050405020304" pitchFamily="18" charset="-34"/>
              <a:cs typeface="Eak Chaimongcol UNI" panose="02020603050405020304" pitchFamily="18" charset="-34"/>
            </a:endParaRPr>
          </a:p>
        </p:txBody>
      </p:sp>
      <p:sp>
        <p:nvSpPr>
          <p:cNvPr id="53" name="Rectangle 18">
            <a:extLst>
              <a:ext uri="{FF2B5EF4-FFF2-40B4-BE49-F238E27FC236}">
                <a16:creationId xmlns="" xmlns:a16="http://schemas.microsoft.com/office/drawing/2014/main" id="{AF18F181-BDAA-4AB1-BFFE-B4337541EA26}"/>
              </a:ext>
            </a:extLst>
          </p:cNvPr>
          <p:cNvSpPr>
            <a:spLocks noChangeArrowheads="1"/>
          </p:cNvSpPr>
          <p:nvPr/>
        </p:nvSpPr>
        <p:spPr bwMode="black">
          <a:xfrm>
            <a:off x="6932801" y="1783133"/>
            <a:ext cx="405620" cy="70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th-TH" altLang="en-US" sz="3600" b="1" dirty="0">
                <a:solidFill>
                  <a:schemeClr val="accent5">
                    <a:lumMod val="25000"/>
                  </a:schemeClr>
                </a:solidFill>
                <a:latin typeface="Eak Chaimongcol UNI" panose="02020603050405020304" pitchFamily="18" charset="-34"/>
                <a:cs typeface="Eak Chaimongcol UNI" panose="02020603050405020304" pitchFamily="18" charset="-34"/>
              </a:rPr>
              <a:t>4</a:t>
            </a:r>
            <a:endParaRPr lang="en-US" altLang="en-US" sz="3600" b="1" dirty="0">
              <a:solidFill>
                <a:schemeClr val="accent5">
                  <a:lumMod val="25000"/>
                </a:schemeClr>
              </a:solidFill>
              <a:latin typeface="Eak Chaimongcol UNI" panose="02020603050405020304" pitchFamily="18" charset="-34"/>
              <a:cs typeface="Eak Chaimongcol UNI" panose="02020603050405020304" pitchFamily="18" charset="-34"/>
            </a:endParaRPr>
          </a:p>
        </p:txBody>
      </p:sp>
      <p:sp>
        <p:nvSpPr>
          <p:cNvPr id="54" name="Rectangle 18">
            <a:extLst>
              <a:ext uri="{FF2B5EF4-FFF2-40B4-BE49-F238E27FC236}">
                <a16:creationId xmlns="" xmlns:a16="http://schemas.microsoft.com/office/drawing/2014/main" id="{EDB28BE8-A761-47D8-B40E-4069B423B32F}"/>
              </a:ext>
            </a:extLst>
          </p:cNvPr>
          <p:cNvSpPr>
            <a:spLocks noChangeArrowheads="1"/>
          </p:cNvSpPr>
          <p:nvPr/>
        </p:nvSpPr>
        <p:spPr bwMode="black">
          <a:xfrm>
            <a:off x="5224161" y="1895019"/>
            <a:ext cx="405620" cy="70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th-TH" altLang="en-US" sz="3600" b="1" dirty="0">
                <a:solidFill>
                  <a:schemeClr val="accent5">
                    <a:lumMod val="25000"/>
                  </a:schemeClr>
                </a:solidFill>
                <a:latin typeface="Eak Chaimongcol UNI" panose="02020603050405020304" pitchFamily="18" charset="-34"/>
                <a:cs typeface="Eak Chaimongcol UNI" panose="02020603050405020304" pitchFamily="18" charset="-34"/>
              </a:rPr>
              <a:t>3</a:t>
            </a:r>
            <a:endParaRPr lang="en-US" altLang="en-US" sz="3600" b="1" dirty="0">
              <a:solidFill>
                <a:schemeClr val="accent5">
                  <a:lumMod val="25000"/>
                </a:schemeClr>
              </a:solidFill>
              <a:latin typeface="Eak Chaimongcol UNI" panose="02020603050405020304" pitchFamily="18" charset="-34"/>
              <a:cs typeface="Eak Chaimongcol UNI" panose="02020603050405020304" pitchFamily="18" charset="-34"/>
            </a:endParaRPr>
          </a:p>
        </p:txBody>
      </p:sp>
      <p:sp>
        <p:nvSpPr>
          <p:cNvPr id="55" name="กล่องข้อความ 54">
            <a:extLst>
              <a:ext uri="{FF2B5EF4-FFF2-40B4-BE49-F238E27FC236}">
                <a16:creationId xmlns="" xmlns:a16="http://schemas.microsoft.com/office/drawing/2014/main" id="{B5D74912-3CFE-46F5-AC48-EB08B0C1B66F}"/>
              </a:ext>
            </a:extLst>
          </p:cNvPr>
          <p:cNvSpPr txBox="1"/>
          <p:nvPr/>
        </p:nvSpPr>
        <p:spPr>
          <a:xfrm>
            <a:off x="770558" y="979404"/>
            <a:ext cx="2237349" cy="36933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h-TH" u="sng" dirty="0">
                <a:solidFill>
                  <a:schemeClr val="tx1"/>
                </a:solidFill>
              </a:rPr>
              <a:t>วัตถุประสงค์ ของแผน </a:t>
            </a:r>
            <a:r>
              <a:rPr lang="en-US" sz="1400" u="sng" dirty="0">
                <a:solidFill>
                  <a:schemeClr val="tx1"/>
                </a:solidFill>
              </a:rPr>
              <a:t>BCP</a:t>
            </a:r>
            <a:endParaRPr lang="en-US" u="sng" dirty="0">
              <a:solidFill>
                <a:schemeClr val="tx1"/>
              </a:solidFill>
            </a:endParaRPr>
          </a:p>
        </p:txBody>
      </p:sp>
      <p:pic>
        <p:nvPicPr>
          <p:cNvPr id="56" name="รูปภาพ 55">
            <a:extLst>
              <a:ext uri="{FF2B5EF4-FFF2-40B4-BE49-F238E27FC236}">
                <a16:creationId xmlns="" xmlns:a16="http://schemas.microsoft.com/office/drawing/2014/main" id="{46A08C6C-6D58-49EE-B502-FA265F43E3DC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7606" y="5272881"/>
            <a:ext cx="1522859" cy="1522859"/>
          </a:xfrm>
          <a:prstGeom prst="rect">
            <a:avLst/>
          </a:prstGeom>
        </p:spPr>
      </p:pic>
      <p:sp>
        <p:nvSpPr>
          <p:cNvPr id="57" name="Rectangle 11">
            <a:extLst>
              <a:ext uri="{FF2B5EF4-FFF2-40B4-BE49-F238E27FC236}">
                <a16:creationId xmlns="" xmlns:a16="http://schemas.microsoft.com/office/drawing/2014/main" id="{2058ECB8-43B7-4A5B-8B27-E2C57056C0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28234" y="2580547"/>
            <a:ext cx="10477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th-TH" altLang="en-US" b="1" dirty="0">
                <a:solidFill>
                  <a:srgbClr val="000000"/>
                </a:solidFill>
              </a:rPr>
              <a:t>ลดระยะเวลา</a:t>
            </a:r>
          </a:p>
          <a:p>
            <a:pPr algn="ctr"/>
            <a:r>
              <a:rPr lang="th-TH" altLang="en-US" b="1" dirty="0">
                <a:solidFill>
                  <a:srgbClr val="000000"/>
                </a:solidFill>
              </a:rPr>
              <a:t>การหยุดชะงัก</a:t>
            </a:r>
            <a:endParaRPr lang="en-US" altLang="en-US" b="1" dirty="0">
              <a:solidFill>
                <a:srgbClr val="000000"/>
              </a:solidFill>
            </a:endParaRPr>
          </a:p>
        </p:txBody>
      </p:sp>
      <p:sp>
        <p:nvSpPr>
          <p:cNvPr id="58" name="Rectangle 11">
            <a:extLst>
              <a:ext uri="{FF2B5EF4-FFF2-40B4-BE49-F238E27FC236}">
                <a16:creationId xmlns="" xmlns:a16="http://schemas.microsoft.com/office/drawing/2014/main" id="{8AC0B812-117F-4495-8919-4F3A846CA5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3855" y="2826005"/>
            <a:ext cx="1312863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th-TH" altLang="en-US" b="1" dirty="0">
                <a:solidFill>
                  <a:srgbClr val="000000"/>
                </a:solidFill>
              </a:rPr>
              <a:t>ลดผลกระทบ</a:t>
            </a:r>
          </a:p>
          <a:p>
            <a:pPr algn="ctr"/>
            <a:r>
              <a:rPr lang="th-TH" altLang="en-US" b="1" dirty="0">
                <a:solidFill>
                  <a:srgbClr val="000000"/>
                </a:solidFill>
              </a:rPr>
              <a:t>ความเสียหาย</a:t>
            </a:r>
          </a:p>
          <a:p>
            <a:pPr algn="ctr"/>
            <a:r>
              <a:rPr lang="th-TH" altLang="en-US" b="1" dirty="0">
                <a:solidFill>
                  <a:srgbClr val="000000"/>
                </a:solidFill>
              </a:rPr>
              <a:t>จากการหยุดชะงัก</a:t>
            </a:r>
            <a:endParaRPr lang="en-US" altLang="en-US" b="1" dirty="0">
              <a:solidFill>
                <a:srgbClr val="000000"/>
              </a:solidFill>
            </a:endParaRPr>
          </a:p>
        </p:txBody>
      </p:sp>
      <p:sp>
        <p:nvSpPr>
          <p:cNvPr id="59" name="Rectangle 11">
            <a:extLst>
              <a:ext uri="{FF2B5EF4-FFF2-40B4-BE49-F238E27FC236}">
                <a16:creationId xmlns="" xmlns:a16="http://schemas.microsoft.com/office/drawing/2014/main" id="{6DBB4B49-E84C-4312-BF42-F2CBB0D5A7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05313" y="3075557"/>
            <a:ext cx="21399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th-TH" altLang="en-US" b="1" dirty="0">
                <a:solidFill>
                  <a:srgbClr val="000000"/>
                </a:solidFill>
              </a:rPr>
              <a:t>ฟื้นตัวได้เร็ว</a:t>
            </a:r>
            <a:endParaRPr lang="en-US" altLang="en-US" b="1" dirty="0">
              <a:solidFill>
                <a:srgbClr val="000000"/>
              </a:solidFill>
            </a:endParaRPr>
          </a:p>
        </p:txBody>
      </p:sp>
      <p:sp>
        <p:nvSpPr>
          <p:cNvPr id="60" name="Rectangle 11">
            <a:extLst>
              <a:ext uri="{FF2B5EF4-FFF2-40B4-BE49-F238E27FC236}">
                <a16:creationId xmlns="" xmlns:a16="http://schemas.microsoft.com/office/drawing/2014/main" id="{E72F0BF2-1DBB-47A6-81D9-429D47955F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6150" y="2663432"/>
            <a:ext cx="21399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th-TH" altLang="en-US" b="1" dirty="0">
                <a:solidFill>
                  <a:srgbClr val="000000"/>
                </a:solidFill>
              </a:rPr>
              <a:t>สร้างความเชื่อมั่น</a:t>
            </a:r>
            <a:endParaRPr lang="en-US" altLang="en-US" b="1" dirty="0">
              <a:solidFill>
                <a:srgbClr val="000000"/>
              </a:solidFill>
            </a:endParaRPr>
          </a:p>
        </p:txBody>
      </p:sp>
      <p:sp>
        <p:nvSpPr>
          <p:cNvPr id="61" name="Text Box 15">
            <a:extLst>
              <a:ext uri="{FF2B5EF4-FFF2-40B4-BE49-F238E27FC236}">
                <a16:creationId xmlns="" xmlns:a16="http://schemas.microsoft.com/office/drawing/2014/main" id="{4265968B-28CC-4270-A621-D2F338FAEA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5012" y="4838664"/>
            <a:ext cx="619737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000" dirty="0">
                <a:solidFill>
                  <a:schemeClr val="bg1"/>
                </a:solidFill>
                <a:cs typeface="DSU_AmPun" panose="020B0604020202020204" pitchFamily="34" charset="-34"/>
              </a:rPr>
              <a:t>( </a:t>
            </a:r>
            <a:r>
              <a:rPr lang="en-US" sz="2000" dirty="0">
                <a:solidFill>
                  <a:schemeClr val="bg1"/>
                </a:solidFill>
                <a:cs typeface="DSU_AmPun" panose="020B0604020202020204" pitchFamily="34" charset="-34"/>
              </a:rPr>
              <a:t>Business Continuity Plan – BCP</a:t>
            </a:r>
            <a:r>
              <a:rPr lang="th-TH" sz="2000" dirty="0">
                <a:solidFill>
                  <a:schemeClr val="bg1"/>
                </a:solidFill>
                <a:cs typeface="DSU_AmPun" panose="020B0604020202020204" pitchFamily="34" charset="-34"/>
              </a:rPr>
              <a:t> )</a:t>
            </a:r>
            <a:endParaRPr lang="en-US" altLang="en-US" sz="2000" b="1" dirty="0">
              <a:solidFill>
                <a:schemeClr val="bg1"/>
              </a:solidFill>
            </a:endParaRPr>
          </a:p>
        </p:txBody>
      </p:sp>
      <p:sp>
        <p:nvSpPr>
          <p:cNvPr id="62" name="AutoShape 6">
            <a:extLst>
              <a:ext uri="{FF2B5EF4-FFF2-40B4-BE49-F238E27FC236}">
                <a16:creationId xmlns="" xmlns:a16="http://schemas.microsoft.com/office/drawing/2014/main" id="{7E134F27-C7B1-4430-8033-C5F40E46A841}"/>
              </a:ext>
            </a:extLst>
          </p:cNvPr>
          <p:cNvSpPr>
            <a:spLocks noChangeArrowheads="1"/>
          </p:cNvSpPr>
          <p:nvPr/>
        </p:nvSpPr>
        <p:spPr bwMode="gray">
          <a:xfrm rot="17244804">
            <a:off x="1939570" y="1971413"/>
            <a:ext cx="1590675" cy="1701800"/>
          </a:xfrm>
          <a:custGeom>
            <a:avLst/>
            <a:gdLst>
              <a:gd name="G0" fmla="+- 61148 0 0"/>
              <a:gd name="G1" fmla="+- -5891861 0 0"/>
              <a:gd name="G2" fmla="+- 61148 0 -5891861"/>
              <a:gd name="G3" fmla="+- 10800 0 0"/>
              <a:gd name="G4" fmla="+- 0 0 61148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7799 0 0"/>
              <a:gd name="G9" fmla="+- 0 0 -5891861"/>
              <a:gd name="G10" fmla="+- 7799 0 2700"/>
              <a:gd name="G11" fmla="cos G10 61148"/>
              <a:gd name="G12" fmla="sin G10 61148"/>
              <a:gd name="G13" fmla="cos 13500 61148"/>
              <a:gd name="G14" fmla="sin 13500 61148"/>
              <a:gd name="G15" fmla="+- G11 10800 0"/>
              <a:gd name="G16" fmla="+- G12 10800 0"/>
              <a:gd name="G17" fmla="+- G13 10800 0"/>
              <a:gd name="G18" fmla="+- G14 10800 0"/>
              <a:gd name="G19" fmla="*/ 7799 1 2"/>
              <a:gd name="G20" fmla="+- G19 5400 0"/>
              <a:gd name="G21" fmla="cos G20 61148"/>
              <a:gd name="G22" fmla="sin G20 61148"/>
              <a:gd name="G23" fmla="+- G21 10800 0"/>
              <a:gd name="G24" fmla="+- G12 G23 G22"/>
              <a:gd name="G25" fmla="+- G22 G23 G11"/>
              <a:gd name="G26" fmla="cos 10800 61148"/>
              <a:gd name="G27" fmla="sin 10800 61148"/>
              <a:gd name="G28" fmla="cos 7799 61148"/>
              <a:gd name="G29" fmla="sin 7799 61148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5891861"/>
              <a:gd name="G36" fmla="sin G34 -5891861"/>
              <a:gd name="G37" fmla="+/ -5891861 61148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7799 G39"/>
              <a:gd name="G43" fmla="sin 7799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8505 w 21600"/>
              <a:gd name="T5" fmla="*/ 3232 h 21600"/>
              <a:gd name="T6" fmla="*/ 10815 w 21600"/>
              <a:gd name="T7" fmla="*/ 1500 h 21600"/>
              <a:gd name="T8" fmla="*/ 16364 w 21600"/>
              <a:gd name="T9" fmla="*/ 5335 h 21600"/>
              <a:gd name="T10" fmla="*/ 24298 w 21600"/>
              <a:gd name="T11" fmla="*/ 11019 h 21600"/>
              <a:gd name="T12" fmla="*/ 20030 w 21600"/>
              <a:gd name="T13" fmla="*/ 15151 h 21600"/>
              <a:gd name="T14" fmla="*/ 15898 w 21600"/>
              <a:gd name="T15" fmla="*/ 1088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8597" y="10926"/>
                </a:moveTo>
                <a:cubicBezTo>
                  <a:pt x="18598" y="10884"/>
                  <a:pt x="18599" y="10842"/>
                  <a:pt x="18599" y="10800"/>
                </a:cubicBezTo>
                <a:cubicBezTo>
                  <a:pt x="18599" y="6497"/>
                  <a:pt x="15115" y="3008"/>
                  <a:pt x="10813" y="3001"/>
                </a:cubicBezTo>
                <a:lnTo>
                  <a:pt x="10818" y="0"/>
                </a:lnTo>
                <a:cubicBezTo>
                  <a:pt x="16775" y="10"/>
                  <a:pt x="21600" y="4842"/>
                  <a:pt x="21600" y="10800"/>
                </a:cubicBezTo>
                <a:cubicBezTo>
                  <a:pt x="21600" y="10858"/>
                  <a:pt x="21599" y="10917"/>
                  <a:pt x="21598" y="10975"/>
                </a:cubicBezTo>
                <a:lnTo>
                  <a:pt x="24298" y="11019"/>
                </a:lnTo>
                <a:lnTo>
                  <a:pt x="20030" y="15151"/>
                </a:lnTo>
                <a:lnTo>
                  <a:pt x="15898" y="10883"/>
                </a:lnTo>
                <a:lnTo>
                  <a:pt x="18597" y="10926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chemeClr val="tx1">
                  <a:alpha val="7800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3" name="AutoShape 6">
            <a:extLst>
              <a:ext uri="{FF2B5EF4-FFF2-40B4-BE49-F238E27FC236}">
                <a16:creationId xmlns="" xmlns:a16="http://schemas.microsoft.com/office/drawing/2014/main" id="{19244EE1-D373-477C-B096-4999126F3FE4}"/>
              </a:ext>
            </a:extLst>
          </p:cNvPr>
          <p:cNvSpPr>
            <a:spLocks noChangeArrowheads="1"/>
          </p:cNvSpPr>
          <p:nvPr/>
        </p:nvSpPr>
        <p:spPr bwMode="gray">
          <a:xfrm rot="17244804">
            <a:off x="3764620" y="2034187"/>
            <a:ext cx="1590675" cy="1701800"/>
          </a:xfrm>
          <a:custGeom>
            <a:avLst/>
            <a:gdLst>
              <a:gd name="G0" fmla="+- 61148 0 0"/>
              <a:gd name="G1" fmla="+- -5891861 0 0"/>
              <a:gd name="G2" fmla="+- 61148 0 -5891861"/>
              <a:gd name="G3" fmla="+- 10800 0 0"/>
              <a:gd name="G4" fmla="+- 0 0 61148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7799 0 0"/>
              <a:gd name="G9" fmla="+- 0 0 -5891861"/>
              <a:gd name="G10" fmla="+- 7799 0 2700"/>
              <a:gd name="G11" fmla="cos G10 61148"/>
              <a:gd name="G12" fmla="sin G10 61148"/>
              <a:gd name="G13" fmla="cos 13500 61148"/>
              <a:gd name="G14" fmla="sin 13500 61148"/>
              <a:gd name="G15" fmla="+- G11 10800 0"/>
              <a:gd name="G16" fmla="+- G12 10800 0"/>
              <a:gd name="G17" fmla="+- G13 10800 0"/>
              <a:gd name="G18" fmla="+- G14 10800 0"/>
              <a:gd name="G19" fmla="*/ 7799 1 2"/>
              <a:gd name="G20" fmla="+- G19 5400 0"/>
              <a:gd name="G21" fmla="cos G20 61148"/>
              <a:gd name="G22" fmla="sin G20 61148"/>
              <a:gd name="G23" fmla="+- G21 10800 0"/>
              <a:gd name="G24" fmla="+- G12 G23 G22"/>
              <a:gd name="G25" fmla="+- G22 G23 G11"/>
              <a:gd name="G26" fmla="cos 10800 61148"/>
              <a:gd name="G27" fmla="sin 10800 61148"/>
              <a:gd name="G28" fmla="cos 7799 61148"/>
              <a:gd name="G29" fmla="sin 7799 61148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5891861"/>
              <a:gd name="G36" fmla="sin G34 -5891861"/>
              <a:gd name="G37" fmla="+/ -5891861 61148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7799 G39"/>
              <a:gd name="G43" fmla="sin 7799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8505 w 21600"/>
              <a:gd name="T5" fmla="*/ 3232 h 21600"/>
              <a:gd name="T6" fmla="*/ 10815 w 21600"/>
              <a:gd name="T7" fmla="*/ 1500 h 21600"/>
              <a:gd name="T8" fmla="*/ 16364 w 21600"/>
              <a:gd name="T9" fmla="*/ 5335 h 21600"/>
              <a:gd name="T10" fmla="*/ 24298 w 21600"/>
              <a:gd name="T11" fmla="*/ 11019 h 21600"/>
              <a:gd name="T12" fmla="*/ 20030 w 21600"/>
              <a:gd name="T13" fmla="*/ 15151 h 21600"/>
              <a:gd name="T14" fmla="*/ 15898 w 21600"/>
              <a:gd name="T15" fmla="*/ 1088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8597" y="10926"/>
                </a:moveTo>
                <a:cubicBezTo>
                  <a:pt x="18598" y="10884"/>
                  <a:pt x="18599" y="10842"/>
                  <a:pt x="18599" y="10800"/>
                </a:cubicBezTo>
                <a:cubicBezTo>
                  <a:pt x="18599" y="6497"/>
                  <a:pt x="15115" y="3008"/>
                  <a:pt x="10813" y="3001"/>
                </a:cubicBezTo>
                <a:lnTo>
                  <a:pt x="10818" y="0"/>
                </a:lnTo>
                <a:cubicBezTo>
                  <a:pt x="16775" y="10"/>
                  <a:pt x="21600" y="4842"/>
                  <a:pt x="21600" y="10800"/>
                </a:cubicBezTo>
                <a:cubicBezTo>
                  <a:pt x="21600" y="10858"/>
                  <a:pt x="21599" y="10917"/>
                  <a:pt x="21598" y="10975"/>
                </a:cubicBezTo>
                <a:lnTo>
                  <a:pt x="24298" y="11019"/>
                </a:lnTo>
                <a:lnTo>
                  <a:pt x="20030" y="15151"/>
                </a:lnTo>
                <a:lnTo>
                  <a:pt x="15898" y="10883"/>
                </a:lnTo>
                <a:lnTo>
                  <a:pt x="18597" y="10926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chemeClr val="tx1">
                  <a:alpha val="7800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4" name="AutoShape 6">
            <a:extLst>
              <a:ext uri="{FF2B5EF4-FFF2-40B4-BE49-F238E27FC236}">
                <a16:creationId xmlns="" xmlns:a16="http://schemas.microsoft.com/office/drawing/2014/main" id="{F6F15C2A-9A65-45E1-8E5E-A4ABC13E8161}"/>
              </a:ext>
            </a:extLst>
          </p:cNvPr>
          <p:cNvSpPr>
            <a:spLocks noChangeArrowheads="1"/>
          </p:cNvSpPr>
          <p:nvPr/>
        </p:nvSpPr>
        <p:spPr bwMode="gray">
          <a:xfrm rot="17244804">
            <a:off x="5536625" y="1952824"/>
            <a:ext cx="1590675" cy="1701800"/>
          </a:xfrm>
          <a:custGeom>
            <a:avLst/>
            <a:gdLst>
              <a:gd name="G0" fmla="+- 61148 0 0"/>
              <a:gd name="G1" fmla="+- -5891861 0 0"/>
              <a:gd name="G2" fmla="+- 61148 0 -5891861"/>
              <a:gd name="G3" fmla="+- 10800 0 0"/>
              <a:gd name="G4" fmla="+- 0 0 61148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7799 0 0"/>
              <a:gd name="G9" fmla="+- 0 0 -5891861"/>
              <a:gd name="G10" fmla="+- 7799 0 2700"/>
              <a:gd name="G11" fmla="cos G10 61148"/>
              <a:gd name="G12" fmla="sin G10 61148"/>
              <a:gd name="G13" fmla="cos 13500 61148"/>
              <a:gd name="G14" fmla="sin 13500 61148"/>
              <a:gd name="G15" fmla="+- G11 10800 0"/>
              <a:gd name="G16" fmla="+- G12 10800 0"/>
              <a:gd name="G17" fmla="+- G13 10800 0"/>
              <a:gd name="G18" fmla="+- G14 10800 0"/>
              <a:gd name="G19" fmla="*/ 7799 1 2"/>
              <a:gd name="G20" fmla="+- G19 5400 0"/>
              <a:gd name="G21" fmla="cos G20 61148"/>
              <a:gd name="G22" fmla="sin G20 61148"/>
              <a:gd name="G23" fmla="+- G21 10800 0"/>
              <a:gd name="G24" fmla="+- G12 G23 G22"/>
              <a:gd name="G25" fmla="+- G22 G23 G11"/>
              <a:gd name="G26" fmla="cos 10800 61148"/>
              <a:gd name="G27" fmla="sin 10800 61148"/>
              <a:gd name="G28" fmla="cos 7799 61148"/>
              <a:gd name="G29" fmla="sin 7799 61148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5891861"/>
              <a:gd name="G36" fmla="sin G34 -5891861"/>
              <a:gd name="G37" fmla="+/ -5891861 61148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7799 G39"/>
              <a:gd name="G43" fmla="sin 7799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8505 w 21600"/>
              <a:gd name="T5" fmla="*/ 3232 h 21600"/>
              <a:gd name="T6" fmla="*/ 10815 w 21600"/>
              <a:gd name="T7" fmla="*/ 1500 h 21600"/>
              <a:gd name="T8" fmla="*/ 16364 w 21600"/>
              <a:gd name="T9" fmla="*/ 5335 h 21600"/>
              <a:gd name="T10" fmla="*/ 24298 w 21600"/>
              <a:gd name="T11" fmla="*/ 11019 h 21600"/>
              <a:gd name="T12" fmla="*/ 20030 w 21600"/>
              <a:gd name="T13" fmla="*/ 15151 h 21600"/>
              <a:gd name="T14" fmla="*/ 15898 w 21600"/>
              <a:gd name="T15" fmla="*/ 1088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8597" y="10926"/>
                </a:moveTo>
                <a:cubicBezTo>
                  <a:pt x="18598" y="10884"/>
                  <a:pt x="18599" y="10842"/>
                  <a:pt x="18599" y="10800"/>
                </a:cubicBezTo>
                <a:cubicBezTo>
                  <a:pt x="18599" y="6497"/>
                  <a:pt x="15115" y="3008"/>
                  <a:pt x="10813" y="3001"/>
                </a:cubicBezTo>
                <a:lnTo>
                  <a:pt x="10818" y="0"/>
                </a:lnTo>
                <a:cubicBezTo>
                  <a:pt x="16775" y="10"/>
                  <a:pt x="21600" y="4842"/>
                  <a:pt x="21600" y="10800"/>
                </a:cubicBezTo>
                <a:cubicBezTo>
                  <a:pt x="21600" y="10858"/>
                  <a:pt x="21599" y="10917"/>
                  <a:pt x="21598" y="10975"/>
                </a:cubicBezTo>
                <a:lnTo>
                  <a:pt x="24298" y="11019"/>
                </a:lnTo>
                <a:lnTo>
                  <a:pt x="20030" y="15151"/>
                </a:lnTo>
                <a:lnTo>
                  <a:pt x="15898" y="10883"/>
                </a:lnTo>
                <a:lnTo>
                  <a:pt x="18597" y="10926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chemeClr val="tx1">
                  <a:alpha val="7800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="" xmlns:a16="http://schemas.microsoft.com/office/drawing/2014/main" id="{86D395CD-6576-4AC8-A9F0-51F9608BAD7F}"/>
              </a:ext>
            </a:extLst>
          </p:cNvPr>
          <p:cNvPicPr/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1283" b="4421"/>
          <a:stretch/>
        </p:blipFill>
        <p:spPr bwMode="auto">
          <a:xfrm>
            <a:off x="611560" y="764703"/>
            <a:ext cx="7424801" cy="4896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ชื่อเรื่อง 1">
            <a:extLst>
              <a:ext uri="{FF2B5EF4-FFF2-40B4-BE49-F238E27FC236}">
                <a16:creationId xmlns="" xmlns:a16="http://schemas.microsoft.com/office/drawing/2014/main" id="{31EA6492-F59B-4208-B2E3-338D216BD7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1178" y="0"/>
            <a:ext cx="6281643" cy="1011237"/>
          </a:xfrm>
        </p:spPr>
        <p:txBody>
          <a:bodyPr/>
          <a:lstStyle/>
          <a:p>
            <a:r>
              <a:rPr lang="th-TH" sz="2800" i="0" dirty="0">
                <a:latin typeface="IrisDSE" panose="020B0604020202020204" pitchFamily="34" charset="0"/>
                <a:cs typeface="DSU_AmPun" panose="020B0604020202020204" pitchFamily="34" charset="-34"/>
              </a:rPr>
              <a:t>ขั้นตอนการจัดทำ แผน </a:t>
            </a:r>
            <a:r>
              <a:rPr lang="en-US" sz="2800" i="0" dirty="0">
                <a:latin typeface="IrisDSE" panose="020B0604020202020204" pitchFamily="34" charset="0"/>
                <a:cs typeface="DSU_AmPun" panose="020B0604020202020204" pitchFamily="34" charset="-34"/>
              </a:rPr>
              <a:t>BCP</a:t>
            </a:r>
          </a:p>
        </p:txBody>
      </p:sp>
      <p:pic>
        <p:nvPicPr>
          <p:cNvPr id="9" name="รูปภาพ 8" descr="LOGO ส.ป.ก. 01.jpg">
            <a:extLst>
              <a:ext uri="{FF2B5EF4-FFF2-40B4-BE49-F238E27FC236}">
                <a16:creationId xmlns="" xmlns:a16="http://schemas.microsoft.com/office/drawing/2014/main" id="{4B110DA3-DD85-49B6-A69A-9E69380ED4A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84368" y="168876"/>
            <a:ext cx="1006861" cy="1027876"/>
          </a:xfrm>
          <a:prstGeom prst="rect">
            <a:avLst/>
          </a:prstGeom>
          <a:effectLst/>
        </p:spPr>
      </p:pic>
      <p:cxnSp>
        <p:nvCxnSpPr>
          <p:cNvPr id="10" name="ตัวเชื่อมต่อตรง 9">
            <a:extLst>
              <a:ext uri="{FF2B5EF4-FFF2-40B4-BE49-F238E27FC236}">
                <a16:creationId xmlns="" xmlns:a16="http://schemas.microsoft.com/office/drawing/2014/main" id="{AF4DBACE-9831-4DC1-89E9-AC898A4DAD12}"/>
              </a:ext>
            </a:extLst>
          </p:cNvPr>
          <p:cNvCxnSpPr/>
          <p:nvPr/>
        </p:nvCxnSpPr>
        <p:spPr>
          <a:xfrm>
            <a:off x="899592" y="764704"/>
            <a:ext cx="6984776" cy="0"/>
          </a:xfrm>
          <a:prstGeom prst="line">
            <a:avLst/>
          </a:prstGeom>
          <a:ln w="76200">
            <a:solidFill>
              <a:schemeClr val="accent5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สี่เหลี่ยมผืนผ้า 10">
            <a:extLst>
              <a:ext uri="{FF2B5EF4-FFF2-40B4-BE49-F238E27FC236}">
                <a16:creationId xmlns="" xmlns:a16="http://schemas.microsoft.com/office/drawing/2014/main" id="{4B3FB441-2787-407D-9991-CDB0BB7BC2BD}"/>
              </a:ext>
            </a:extLst>
          </p:cNvPr>
          <p:cNvSpPr/>
          <p:nvPr/>
        </p:nvSpPr>
        <p:spPr>
          <a:xfrm>
            <a:off x="7236296" y="5445224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02789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44.jpeg"/></Relationships>
</file>

<file path=ppt/theme/theme1.xml><?xml version="1.0" encoding="utf-8"?>
<a:theme xmlns:a="http://schemas.openxmlformats.org/drawingml/2006/main" name="Default Design">
  <a:themeElements>
    <a:clrScheme name="Default Design 3">
      <a:dk1>
        <a:srgbClr val="080808"/>
      </a:dk1>
      <a:lt1>
        <a:srgbClr val="FFFFFF"/>
      </a:lt1>
      <a:dk2>
        <a:srgbClr val="A59A55"/>
      </a:dk2>
      <a:lt2>
        <a:srgbClr val="DDDDDD"/>
      </a:lt2>
      <a:accent1>
        <a:srgbClr val="4AB1E4"/>
      </a:accent1>
      <a:accent2>
        <a:srgbClr val="8F038F"/>
      </a:accent2>
      <a:accent3>
        <a:srgbClr val="FFFFFF"/>
      </a:accent3>
      <a:accent4>
        <a:srgbClr val="060606"/>
      </a:accent4>
      <a:accent5>
        <a:srgbClr val="B1D5EF"/>
      </a:accent5>
      <a:accent6>
        <a:srgbClr val="810281"/>
      </a:accent6>
      <a:hlink>
        <a:srgbClr val="F77A1D"/>
      </a:hlink>
      <a:folHlink>
        <a:srgbClr val="5BBE4E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5F5F5F"/>
        </a:dk1>
        <a:lt1>
          <a:srgbClr val="FFFFFF"/>
        </a:lt1>
        <a:dk2>
          <a:srgbClr val="C36609"/>
        </a:dk2>
        <a:lt2>
          <a:srgbClr val="DDDDDD"/>
        </a:lt2>
        <a:accent1>
          <a:srgbClr val="D2B94E"/>
        </a:accent1>
        <a:accent2>
          <a:srgbClr val="2395B9"/>
        </a:accent2>
        <a:accent3>
          <a:srgbClr val="FFFFFF"/>
        </a:accent3>
        <a:accent4>
          <a:srgbClr val="505050"/>
        </a:accent4>
        <a:accent5>
          <a:srgbClr val="E5D9B2"/>
        </a:accent5>
        <a:accent6>
          <a:srgbClr val="1F87A7"/>
        </a:accent6>
        <a:hlink>
          <a:srgbClr val="5C984E"/>
        </a:hlink>
        <a:folHlink>
          <a:srgbClr val="B5C77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5F5F5F"/>
        </a:dk1>
        <a:lt1>
          <a:srgbClr val="FFFFFF"/>
        </a:lt1>
        <a:dk2>
          <a:srgbClr val="9FC591"/>
        </a:dk2>
        <a:lt2>
          <a:srgbClr val="DDDDDD"/>
        </a:lt2>
        <a:accent1>
          <a:srgbClr val="7B82B7"/>
        </a:accent1>
        <a:accent2>
          <a:srgbClr val="8D337C"/>
        </a:accent2>
        <a:accent3>
          <a:srgbClr val="FFFFFF"/>
        </a:accent3>
        <a:accent4>
          <a:srgbClr val="505050"/>
        </a:accent4>
        <a:accent5>
          <a:srgbClr val="BFC1D8"/>
        </a:accent5>
        <a:accent6>
          <a:srgbClr val="7F2D70"/>
        </a:accent6>
        <a:hlink>
          <a:srgbClr val="CC87E1"/>
        </a:hlink>
        <a:folHlink>
          <a:srgbClr val="76C5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80808"/>
        </a:dk1>
        <a:lt1>
          <a:srgbClr val="FFFFFF"/>
        </a:lt1>
        <a:dk2>
          <a:srgbClr val="A59A55"/>
        </a:dk2>
        <a:lt2>
          <a:srgbClr val="DDDDDD"/>
        </a:lt2>
        <a:accent1>
          <a:srgbClr val="4AB1E4"/>
        </a:accent1>
        <a:accent2>
          <a:srgbClr val="8F038F"/>
        </a:accent2>
        <a:accent3>
          <a:srgbClr val="FFFFFF"/>
        </a:accent3>
        <a:accent4>
          <a:srgbClr val="060606"/>
        </a:accent4>
        <a:accent5>
          <a:srgbClr val="B1D5EF"/>
        </a:accent5>
        <a:accent6>
          <a:srgbClr val="810281"/>
        </a:accent6>
        <a:hlink>
          <a:srgbClr val="F77A1D"/>
        </a:hlink>
        <a:folHlink>
          <a:srgbClr val="5BBE4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37TGp_bizpeople_light_ani">
  <a:themeElements>
    <a:clrScheme name="437TGp_bizpeople_light_ani 1">
      <a:dk1>
        <a:srgbClr val="30311D"/>
      </a:dk1>
      <a:lt1>
        <a:srgbClr val="FFFFFF"/>
      </a:lt1>
      <a:dk2>
        <a:srgbClr val="003366"/>
      </a:dk2>
      <a:lt2>
        <a:srgbClr val="DDDDDD"/>
      </a:lt2>
      <a:accent1>
        <a:srgbClr val="7E52CC"/>
      </a:accent1>
      <a:accent2>
        <a:srgbClr val="4A9ACC"/>
      </a:accent2>
      <a:accent3>
        <a:srgbClr val="FFFFFF"/>
      </a:accent3>
      <a:accent4>
        <a:srgbClr val="272817"/>
      </a:accent4>
      <a:accent5>
        <a:srgbClr val="C0B3E2"/>
      </a:accent5>
      <a:accent6>
        <a:srgbClr val="428BB9"/>
      </a:accent6>
      <a:hlink>
        <a:srgbClr val="4582A7"/>
      </a:hlink>
      <a:folHlink>
        <a:srgbClr val="B2AF7A"/>
      </a:folHlink>
    </a:clrScheme>
    <a:fontScheme name="437TGp_bizpeople_light_ani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28575" cap="flat" cmpd="sng" algn="ctr">
          <a:solidFill>
            <a:srgbClr val="FFFFFF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53882" dir="2700000" algn="ctr" rotWithShape="0">
                  <a:srgbClr val="080808">
                    <a:alpha val="50000"/>
                  </a:srgbClr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28575" cap="flat" cmpd="sng" algn="ctr">
          <a:solidFill>
            <a:srgbClr val="FFFFFF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53882" dir="2700000" algn="ctr" rotWithShape="0">
                  <a:srgbClr val="080808">
                    <a:alpha val="50000"/>
                  </a:srgbClr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437TGp_bizpeople_light_ani 1">
        <a:dk1>
          <a:srgbClr val="30311D"/>
        </a:dk1>
        <a:lt1>
          <a:srgbClr val="FFFFFF"/>
        </a:lt1>
        <a:dk2>
          <a:srgbClr val="003366"/>
        </a:dk2>
        <a:lt2>
          <a:srgbClr val="DDDDDD"/>
        </a:lt2>
        <a:accent1>
          <a:srgbClr val="7E52CC"/>
        </a:accent1>
        <a:accent2>
          <a:srgbClr val="4A9ACC"/>
        </a:accent2>
        <a:accent3>
          <a:srgbClr val="FFFFFF"/>
        </a:accent3>
        <a:accent4>
          <a:srgbClr val="272817"/>
        </a:accent4>
        <a:accent5>
          <a:srgbClr val="C0B3E2"/>
        </a:accent5>
        <a:accent6>
          <a:srgbClr val="428BB9"/>
        </a:accent6>
        <a:hlink>
          <a:srgbClr val="4582A7"/>
        </a:hlink>
        <a:folHlink>
          <a:srgbClr val="B2AF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37TGp_bizpeople_light_ani 2">
        <a:dk1>
          <a:srgbClr val="000000"/>
        </a:dk1>
        <a:lt1>
          <a:srgbClr val="FFFFFF"/>
        </a:lt1>
        <a:dk2>
          <a:srgbClr val="702424"/>
        </a:dk2>
        <a:lt2>
          <a:srgbClr val="C0C0C0"/>
        </a:lt2>
        <a:accent1>
          <a:srgbClr val="54BBBE"/>
        </a:accent1>
        <a:accent2>
          <a:srgbClr val="E49514"/>
        </a:accent2>
        <a:accent3>
          <a:srgbClr val="FFFFFF"/>
        </a:accent3>
        <a:accent4>
          <a:srgbClr val="000000"/>
        </a:accent4>
        <a:accent5>
          <a:srgbClr val="B3DADB"/>
        </a:accent5>
        <a:accent6>
          <a:srgbClr val="CF8711"/>
        </a:accent6>
        <a:hlink>
          <a:srgbClr val="6C9A42"/>
        </a:hlink>
        <a:folHlink>
          <a:srgbClr val="82ABB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37TGp_bizpeople_light_ani 3">
        <a:dk1>
          <a:srgbClr val="003366"/>
        </a:dk1>
        <a:lt1>
          <a:srgbClr val="FFFFFF"/>
        </a:lt1>
        <a:dk2>
          <a:srgbClr val="000000"/>
        </a:dk2>
        <a:lt2>
          <a:srgbClr val="DDDDDD"/>
        </a:lt2>
        <a:accent1>
          <a:srgbClr val="438ACB"/>
        </a:accent1>
        <a:accent2>
          <a:srgbClr val="32A287"/>
        </a:accent2>
        <a:accent3>
          <a:srgbClr val="FFFFFF"/>
        </a:accent3>
        <a:accent4>
          <a:srgbClr val="002A56"/>
        </a:accent4>
        <a:accent5>
          <a:srgbClr val="B0C4E2"/>
        </a:accent5>
        <a:accent6>
          <a:srgbClr val="2C927A"/>
        </a:accent6>
        <a:hlink>
          <a:srgbClr val="729943"/>
        </a:hlink>
        <a:folHlink>
          <a:srgbClr val="82B4B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00TGp_natural_light">
  <a:themeElements>
    <a:clrScheme name="300TGp_natural_light 1">
      <a:dk1>
        <a:srgbClr val="000000"/>
      </a:dk1>
      <a:lt1>
        <a:srgbClr val="FFFFFF"/>
      </a:lt1>
      <a:dk2>
        <a:srgbClr val="51944E"/>
      </a:dk2>
      <a:lt2>
        <a:srgbClr val="DDDDDD"/>
      </a:lt2>
      <a:accent1>
        <a:srgbClr val="646ADE"/>
      </a:accent1>
      <a:accent2>
        <a:srgbClr val="1BAFC3"/>
      </a:accent2>
      <a:accent3>
        <a:srgbClr val="FFFFFF"/>
      </a:accent3>
      <a:accent4>
        <a:srgbClr val="000000"/>
      </a:accent4>
      <a:accent5>
        <a:srgbClr val="B8B9EC"/>
      </a:accent5>
      <a:accent6>
        <a:srgbClr val="179EB0"/>
      </a:accent6>
      <a:hlink>
        <a:srgbClr val="98BF1D"/>
      </a:hlink>
      <a:folHlink>
        <a:srgbClr val="90A8B0"/>
      </a:folHlink>
    </a:clrScheme>
    <a:fontScheme name="300TGp_natural_ligh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300TGp_natural_light 1">
        <a:dk1>
          <a:srgbClr val="000000"/>
        </a:dk1>
        <a:lt1>
          <a:srgbClr val="FFFFFF"/>
        </a:lt1>
        <a:dk2>
          <a:srgbClr val="51944E"/>
        </a:dk2>
        <a:lt2>
          <a:srgbClr val="DDDDDD"/>
        </a:lt2>
        <a:accent1>
          <a:srgbClr val="646ADE"/>
        </a:accent1>
        <a:accent2>
          <a:srgbClr val="1BAFC3"/>
        </a:accent2>
        <a:accent3>
          <a:srgbClr val="FFFFFF"/>
        </a:accent3>
        <a:accent4>
          <a:srgbClr val="000000"/>
        </a:accent4>
        <a:accent5>
          <a:srgbClr val="B8B9EC"/>
        </a:accent5>
        <a:accent6>
          <a:srgbClr val="179EB0"/>
        </a:accent6>
        <a:hlink>
          <a:srgbClr val="98BF1D"/>
        </a:hlink>
        <a:folHlink>
          <a:srgbClr val="90A8B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00TGp_natural_light 2">
        <a:dk1>
          <a:srgbClr val="4D4D4D"/>
        </a:dk1>
        <a:lt1>
          <a:srgbClr val="FFFFFF"/>
        </a:lt1>
        <a:dk2>
          <a:srgbClr val="347436"/>
        </a:dk2>
        <a:lt2>
          <a:srgbClr val="DDDDDD"/>
        </a:lt2>
        <a:accent1>
          <a:srgbClr val="F28C1C"/>
        </a:accent1>
        <a:accent2>
          <a:srgbClr val="77AE26"/>
        </a:accent2>
        <a:accent3>
          <a:srgbClr val="FFFFFF"/>
        </a:accent3>
        <a:accent4>
          <a:srgbClr val="404040"/>
        </a:accent4>
        <a:accent5>
          <a:srgbClr val="F7C5AB"/>
        </a:accent5>
        <a:accent6>
          <a:srgbClr val="6B9D21"/>
        </a:accent6>
        <a:hlink>
          <a:srgbClr val="449878"/>
        </a:hlink>
        <a:folHlink>
          <a:srgbClr val="90A8B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00TGp_natural_light 3">
        <a:dk1>
          <a:srgbClr val="000000"/>
        </a:dk1>
        <a:lt1>
          <a:srgbClr val="FFFFFF"/>
        </a:lt1>
        <a:dk2>
          <a:srgbClr val="1A578E"/>
        </a:dk2>
        <a:lt2>
          <a:srgbClr val="C0C0C0"/>
        </a:lt2>
        <a:accent1>
          <a:srgbClr val="5EB52D"/>
        </a:accent1>
        <a:accent2>
          <a:srgbClr val="F26D00"/>
        </a:accent2>
        <a:accent3>
          <a:srgbClr val="FFFFFF"/>
        </a:accent3>
        <a:accent4>
          <a:srgbClr val="000000"/>
        </a:accent4>
        <a:accent5>
          <a:srgbClr val="B6D7AD"/>
        </a:accent5>
        <a:accent6>
          <a:srgbClr val="DB6200"/>
        </a:accent6>
        <a:hlink>
          <a:srgbClr val="5983D7"/>
        </a:hlink>
        <a:folHlink>
          <a:srgbClr val="AAAD2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Contents Slide Master">
  <a:themeElements>
    <a:clrScheme name="ALLPPT-BUSINES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07C89"/>
      </a:accent1>
      <a:accent2>
        <a:srgbClr val="8CBABE"/>
      </a:accent2>
      <a:accent3>
        <a:srgbClr val="9CCCD2"/>
      </a:accent3>
      <a:accent4>
        <a:srgbClr val="507C89"/>
      </a:accent4>
      <a:accent5>
        <a:srgbClr val="8CBABE"/>
      </a:accent5>
      <a:accent6>
        <a:srgbClr val="9CCCD2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Contents Slide Master">
  <a:themeElements>
    <a:clrScheme name="abstract bubbl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F0074"/>
      </a:accent1>
      <a:accent2>
        <a:srgbClr val="B600E0"/>
      </a:accent2>
      <a:accent3>
        <a:srgbClr val="2FD0BC"/>
      </a:accent3>
      <a:accent4>
        <a:srgbClr val="6166F0"/>
      </a:accent4>
      <a:accent5>
        <a:srgbClr val="D8D8D8"/>
      </a:accent5>
      <a:accent6>
        <a:srgbClr val="262626"/>
      </a:accent6>
      <a:hlink>
        <a:srgbClr val="BFBFBF"/>
      </a:hlink>
      <a:folHlink>
        <a:srgbClr val="BFBFBF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เมดิสัน">
  <a:themeElements>
    <a:clrScheme name="เมดิสัน">
      <a:dk1>
        <a:sysClr val="windowText" lastClr="000000"/>
      </a:dk1>
      <a:lt1>
        <a:sysClr val="window" lastClr="FFFFFF"/>
      </a:lt1>
      <a:dk2>
        <a:srgbClr val="1F2D29"/>
      </a:dk2>
      <a:lt2>
        <a:srgbClr val="C5FAEB"/>
      </a:lt2>
      <a:accent1>
        <a:srgbClr val="A1D68B"/>
      </a:accent1>
      <a:accent2>
        <a:srgbClr val="5EC795"/>
      </a:accent2>
      <a:accent3>
        <a:srgbClr val="4DADCF"/>
      </a:accent3>
      <a:accent4>
        <a:srgbClr val="CDB756"/>
      </a:accent4>
      <a:accent5>
        <a:srgbClr val="E29C36"/>
      </a:accent5>
      <a:accent6>
        <a:srgbClr val="8EC0C1"/>
      </a:accent6>
      <a:hlink>
        <a:srgbClr val="6D9D9B"/>
      </a:hlink>
      <a:folHlink>
        <a:srgbClr val="6D8583"/>
      </a:folHlink>
    </a:clrScheme>
    <a:fontScheme name="เมดิสัน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เมดิสัน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alpha val="88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Madison" id="{025CB5FB-2DD3-45EE-B6F0-CC461540EB19}" vid="{6AC10936-2DFC-4054-9ADF-B5E2C5F8619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400TGp_globalcity_light_ani</Template>
  <TotalTime>1039</TotalTime>
  <Words>745</Words>
  <Application>Microsoft Office PowerPoint</Application>
  <PresentationFormat>นำเสนอทางหน้าจอ (4:3)</PresentationFormat>
  <Paragraphs>113</Paragraphs>
  <Slides>28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6</vt:i4>
      </vt:variant>
      <vt:variant>
        <vt:lpstr>ชื่อเรื่องภาพนิ่ง</vt:lpstr>
      </vt:variant>
      <vt:variant>
        <vt:i4>28</vt:i4>
      </vt:variant>
    </vt:vector>
  </HeadingPairs>
  <TitlesOfParts>
    <vt:vector size="34" baseType="lpstr">
      <vt:lpstr>Default Design</vt:lpstr>
      <vt:lpstr>437TGp_bizpeople_light_ani</vt:lpstr>
      <vt:lpstr>300TGp_natural_light</vt:lpstr>
      <vt:lpstr>Contents Slide Master</vt:lpstr>
      <vt:lpstr>1_Contents Slide Master</vt:lpstr>
      <vt:lpstr>เมดิสัน</vt:lpstr>
      <vt:lpstr>ภาพนิ่ง 1</vt:lpstr>
      <vt:lpstr>ระเบียบวาระที่ 1</vt:lpstr>
      <vt:lpstr>ระเบียบวาระที่ 2    เรื่องเพื่อทราบ</vt:lpstr>
      <vt:lpstr>คำสั่งแต่งตั้งคณะกรรมการพัฒนาระบบราชการ   สำนักงานการปฏิรูปที่ดินเพื่อเกษตรกรรม</vt:lpstr>
      <vt:lpstr>ระเบียบวาระที่ 2    เรื่องเพื่อทราบ</vt:lpstr>
      <vt:lpstr>ระเบียบวาระที่ 3    เรื่องเพื่อพิจารณา</vt:lpstr>
      <vt:lpstr>     ความหมายตาม มอก. 22301 -2556</vt:lpstr>
      <vt:lpstr>ทำไม? ต้องทำ  BCP Plan</vt:lpstr>
      <vt:lpstr>ขั้นตอนการจัดทำ แผน BCP</vt:lpstr>
      <vt:lpstr>1. การจัดทำทีมงานแผนบริหารความต่อเนื่อง คณะบริหารความต่อเนื่อง</vt:lpstr>
      <vt:lpstr>2. การกำหนดลำดับภัยพิบัติที่สำคัญ และมีโอกาสเกิดขึ้นกับหน่วยงาน</vt:lpstr>
      <vt:lpstr>3. การวิเคราะห์ผลกระทบกระบวนการกิจกรรมด้านต่าง ๆ</vt:lpstr>
      <vt:lpstr>หลักเกณฑ์ในการพิจารณาระดับผลกระทบ</vt:lpstr>
      <vt:lpstr>ภาพนิ่ง 14</vt:lpstr>
      <vt:lpstr>ภาพนิ่ง 15</vt:lpstr>
      <vt:lpstr>ภาพนิ่ง 16</vt:lpstr>
      <vt:lpstr>ภาพนิ่ง 17</vt:lpstr>
      <vt:lpstr>ภาพนิ่ง 18</vt:lpstr>
      <vt:lpstr>5. กลยุทธ์ความต่อเนื่องตามแผน BCP</vt:lpstr>
      <vt:lpstr>5. กลยุทธ์ความต่อเนื่องตามแผน BCP</vt:lpstr>
      <vt:lpstr>5. กลยุทธ์ความต่อเนื่องตามแผน BCP</vt:lpstr>
      <vt:lpstr>6. ขั้นตอนการบริหารความต่อเนื่อง และกอบกู้กระบวนการ</vt:lpstr>
      <vt:lpstr>6. ขั้นตอนการบริหารความต่อเนื่อง และกอบกู้กระบวนการ</vt:lpstr>
      <vt:lpstr>6. ขั้นตอนการบริหารความต่อเนื่อง และกอบกู้กระบวนการ</vt:lpstr>
      <vt:lpstr>6. ขั้นตอนการบริหารความต่อเนื่อง และกอบกู้กระบวนการ</vt:lpstr>
      <vt:lpstr>6. ขั้นตอนการบริหารความต่อเนื่อง และกอบกู้กระบวนการ</vt:lpstr>
      <vt:lpstr>ระเบียบวาระที่ 4</vt:lpstr>
      <vt:lpstr>ภาพนิ่ง 28</vt:lpstr>
    </vt:vector>
  </TitlesOfParts>
  <Company>Guild Design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Pentor</dc:creator>
  <cp:lastModifiedBy>ALRO</cp:lastModifiedBy>
  <cp:revision>223</cp:revision>
  <dcterms:created xsi:type="dcterms:W3CDTF">2020-06-17T16:32:30Z</dcterms:created>
  <dcterms:modified xsi:type="dcterms:W3CDTF">2020-06-19T01:24:40Z</dcterms:modified>
</cp:coreProperties>
</file>